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atikag</a:t>
          </a:r>
          <a:r>
            <a:rPr lang="en-US" sz="2000" b="1" dirty="0"/>
            <a:t>ũ</a:t>
          </a:r>
          <a:r>
            <a:rPr lang="en" sz="2000" b="1" dirty="0"/>
            <a:t>rane na aikari a nd</a:t>
          </a:r>
          <a:r>
            <a:rPr lang="en-US" sz="2000" b="1" dirty="0"/>
            <a:t>ũ</a:t>
          </a:r>
          <a:r>
            <a:rPr lang="en" sz="2000" b="1" dirty="0"/>
            <a:t>ire a b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ri </a:t>
          </a:r>
          <a:r>
            <a:rPr lang="en-US" sz="2000" b="1" dirty="0"/>
            <a:t>ũ</a:t>
          </a:r>
          <a:r>
            <a:rPr lang="en" sz="2000" b="1" dirty="0"/>
            <a:t>cio </a:t>
          </a:r>
          <a:br>
            <a:rPr lang="es-ES" sz="2000" b="1" dirty="0"/>
          </a:br>
          <a:r>
            <a:rPr lang="en" sz="2000" b="1" dirty="0"/>
            <a:t>(Josh.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atikagwete mar</a:t>
          </a:r>
          <a:r>
            <a:rPr lang="en-US" sz="2000" b="1" dirty="0"/>
            <a:t>ĩ</a:t>
          </a:r>
          <a:r>
            <a:rPr lang="en" sz="2000" b="1" dirty="0"/>
            <a:t>twa ma ngai ciao</a:t>
          </a:r>
          <a:br>
            <a:rPr lang="en" sz="2000" b="1" dirty="0"/>
          </a:br>
          <a:r>
            <a:rPr lang="en" sz="2000" b="1" dirty="0"/>
            <a:t>(Josh.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atigathathaiye Ngai ciao (Josh.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atigathathaiye Ngai ciao (Josh.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atikagwete mar</a:t>
          </a:r>
          <a:r>
            <a:rPr lang="en-US" sz="2000" b="1" kern="1200" dirty="0"/>
            <a:t>ĩ</a:t>
          </a:r>
          <a:r>
            <a:rPr lang="en" sz="2000" b="1" kern="1200" dirty="0"/>
            <a:t>twa ma ngai ciao</a:t>
          </a:r>
          <a:br>
            <a:rPr lang="en" sz="2000" b="1" kern="1200" dirty="0"/>
          </a:br>
          <a:r>
            <a:rPr lang="en" sz="2000" b="1" kern="1200" dirty="0"/>
            <a:t>(Josh.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atikag</a:t>
          </a:r>
          <a:r>
            <a:rPr lang="en-US" sz="2000" b="1" kern="1200" dirty="0"/>
            <a:t>ũ</a:t>
          </a:r>
          <a:r>
            <a:rPr lang="en" sz="2000" b="1" kern="1200" dirty="0"/>
            <a:t>rane na aikari a nd</a:t>
          </a:r>
          <a:r>
            <a:rPr lang="en-US" sz="2000" b="1" kern="1200" dirty="0"/>
            <a:t>ũ</a:t>
          </a:r>
          <a:r>
            <a:rPr lang="en" sz="2000" b="1" kern="1200" dirty="0"/>
            <a:t>ire a b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ri </a:t>
          </a:r>
          <a:r>
            <a:rPr lang="en-US" sz="2000" b="1" kern="1200" dirty="0"/>
            <a:t>ũ</a:t>
          </a:r>
          <a:r>
            <a:rPr lang="en" sz="2000" b="1" kern="1200" dirty="0"/>
            <a:t>cio </a:t>
          </a:r>
          <a:br>
            <a:rPr lang="es-ES" sz="2000" b="1" kern="1200" dirty="0"/>
          </a:br>
          <a:r>
            <a:rPr lang="en" sz="2000" b="1" kern="1200" dirty="0"/>
            <a:t>(Josh.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NGAI 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MW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HOKEKU!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Lesoni 12 ya Dicemba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13017" y="677185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Gũtirĩ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kĩrĩkanĩro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na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kĩmwe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kĩa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maũndũ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marĩa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mega MWATHANI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aameerĩire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gĩtaahingirio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;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ciĩranĩro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icio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ciothe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nĩciahingirio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(Joshua 21:45, </a:t>
            </a:r>
            <a:r>
              <a:rPr kumimoji="0" lang="es-ES" sz="20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ESV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DE785F"/>
                </a:solidFill>
              </a:rPr>
              <a:t>Wĩ</a:t>
            </a:r>
            <a:r>
              <a:rPr lang="en" sz="2000" b="1" dirty="0">
                <a:solidFill>
                  <a:srgbClr val="DE785F"/>
                </a:solidFill>
              </a:rPr>
              <a:t>hokeku wa Ngai </a:t>
            </a:r>
            <a:r>
              <a:rPr lang="en" sz="2000" b="1" dirty="0"/>
              <a:t>(Joshua 21:43-45)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579D65"/>
                </a:solidFill>
              </a:rPr>
              <a:t>Ũ</a:t>
            </a:r>
            <a:r>
              <a:rPr lang="en" sz="2000" b="1" dirty="0">
                <a:solidFill>
                  <a:srgbClr val="579D65"/>
                </a:solidFill>
              </a:rPr>
              <a:t>r</a:t>
            </a:r>
            <a:r>
              <a:rPr lang="en-US" sz="2000" b="1" dirty="0">
                <a:solidFill>
                  <a:srgbClr val="579D65"/>
                </a:solidFill>
              </a:rPr>
              <a:t>ĩ</a:t>
            </a:r>
            <a:r>
              <a:rPr lang="en" sz="2000" b="1" dirty="0">
                <a:solidFill>
                  <a:srgbClr val="579D65"/>
                </a:solidFill>
              </a:rPr>
              <a:t>a Ngai ek</a:t>
            </a:r>
            <a:r>
              <a:rPr lang="en-US" sz="2000" b="1" dirty="0">
                <a:solidFill>
                  <a:srgbClr val="579D65"/>
                </a:solidFill>
              </a:rPr>
              <a:t>ĩ</a:t>
            </a:r>
            <a:r>
              <a:rPr lang="en" sz="2000" b="1" dirty="0">
                <a:solidFill>
                  <a:srgbClr val="579D65"/>
                </a:solidFill>
              </a:rPr>
              <a:t>te na </a:t>
            </a:r>
            <a:r>
              <a:rPr lang="en-US" sz="2000" b="1" dirty="0">
                <a:solidFill>
                  <a:srgbClr val="579D65"/>
                </a:solidFill>
              </a:rPr>
              <a:t>ũ</a:t>
            </a:r>
            <a:r>
              <a:rPr lang="en" sz="2000" b="1" dirty="0">
                <a:solidFill>
                  <a:srgbClr val="579D65"/>
                </a:solidFill>
              </a:rPr>
              <a:t>r</a:t>
            </a:r>
            <a:r>
              <a:rPr lang="en-US" sz="2000" b="1" dirty="0">
                <a:solidFill>
                  <a:srgbClr val="579D65"/>
                </a:solidFill>
              </a:rPr>
              <a:t>ĩ</a:t>
            </a:r>
            <a:r>
              <a:rPr lang="en" sz="2000" b="1" dirty="0">
                <a:solidFill>
                  <a:srgbClr val="579D65"/>
                </a:solidFill>
              </a:rPr>
              <a:t>a Egw</a:t>
            </a:r>
            <a:r>
              <a:rPr lang="en-US" sz="2000" b="1" dirty="0">
                <a:solidFill>
                  <a:srgbClr val="579D65"/>
                </a:solidFill>
              </a:rPr>
              <a:t>ĩ</a:t>
            </a:r>
            <a:r>
              <a:rPr lang="en" sz="2000" b="1" dirty="0">
                <a:solidFill>
                  <a:srgbClr val="579D65"/>
                </a:solidFill>
              </a:rPr>
              <a:t>ka </a:t>
            </a:r>
            <a:r>
              <a:rPr lang="en" sz="2000" b="1" dirty="0"/>
              <a:t>(Joshua 23:1-5)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5F69DE"/>
                </a:solidFill>
              </a:rPr>
              <a:t>Kĩ</a:t>
            </a:r>
            <a:r>
              <a:rPr lang="en" sz="2000" b="1" dirty="0">
                <a:solidFill>
                  <a:srgbClr val="5F69DE"/>
                </a:solidFill>
              </a:rPr>
              <a:t>heeo k</a:t>
            </a:r>
            <a:r>
              <a:rPr lang="en-US" sz="2000" b="1" dirty="0">
                <a:solidFill>
                  <a:srgbClr val="5F69DE"/>
                </a:solidFill>
              </a:rPr>
              <a:t>ĩ</a:t>
            </a:r>
            <a:r>
              <a:rPr lang="en" sz="2000" b="1" dirty="0">
                <a:solidFill>
                  <a:srgbClr val="5F69DE"/>
                </a:solidFill>
              </a:rPr>
              <a:t>a kw</a:t>
            </a:r>
            <a:r>
              <a:rPr lang="en-US" sz="2000" b="1" dirty="0">
                <a:solidFill>
                  <a:srgbClr val="5F69DE"/>
                </a:solidFill>
              </a:rPr>
              <a:t>ĩ</a:t>
            </a:r>
            <a:r>
              <a:rPr lang="en" sz="2000" b="1" dirty="0">
                <a:solidFill>
                  <a:srgbClr val="5F69DE"/>
                </a:solidFill>
              </a:rPr>
              <a:t>hokeka </a:t>
            </a:r>
            <a:r>
              <a:rPr lang="en" sz="2000" b="1" dirty="0"/>
              <a:t>(Joshua 23:6-10)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DE5F8B"/>
                </a:solidFill>
              </a:rPr>
              <a:t>Ũ</a:t>
            </a:r>
            <a:r>
              <a:rPr lang="en" sz="2000" b="1" dirty="0">
                <a:solidFill>
                  <a:srgbClr val="DE5F8B"/>
                </a:solidFill>
              </a:rPr>
              <a:t>r</a:t>
            </a:r>
            <a:r>
              <a:rPr lang="en-US" sz="2000" b="1" dirty="0">
                <a:solidFill>
                  <a:srgbClr val="DE5F8B"/>
                </a:solidFill>
              </a:rPr>
              <a:t>ĩ</a:t>
            </a:r>
            <a:r>
              <a:rPr lang="en" sz="2000" b="1" dirty="0">
                <a:solidFill>
                  <a:srgbClr val="DE5F8B"/>
                </a:solidFill>
              </a:rPr>
              <a:t>a twag</a:t>
            </a:r>
            <a:r>
              <a:rPr lang="en-US" sz="2000" b="1" dirty="0">
                <a:solidFill>
                  <a:srgbClr val="DE5F8B"/>
                </a:solidFill>
              </a:rPr>
              <a:t>ĩ</a:t>
            </a:r>
            <a:r>
              <a:rPr lang="en" sz="2000" b="1" dirty="0">
                <a:solidFill>
                  <a:srgbClr val="DE5F8B"/>
                </a:solidFill>
              </a:rPr>
              <a:t>r</a:t>
            </a:r>
            <a:r>
              <a:rPr lang="en-US" sz="2000" b="1" dirty="0">
                <a:solidFill>
                  <a:srgbClr val="DE5F8B"/>
                </a:solidFill>
              </a:rPr>
              <a:t>ĩ</a:t>
            </a:r>
            <a:r>
              <a:rPr lang="en" sz="2000" b="1" dirty="0">
                <a:solidFill>
                  <a:srgbClr val="DE5F8B"/>
                </a:solidFill>
              </a:rPr>
              <a:t>irwo n</a:t>
            </a:r>
            <a:r>
              <a:rPr lang="en-US" sz="2000" b="1" dirty="0">
                <a:solidFill>
                  <a:srgbClr val="DE5F8B"/>
                </a:solidFill>
              </a:rPr>
              <a:t>ĩ</a:t>
            </a:r>
            <a:r>
              <a:rPr lang="en" sz="2000" b="1" dirty="0">
                <a:solidFill>
                  <a:srgbClr val="DE5F8B"/>
                </a:solidFill>
              </a:rPr>
              <a:t> gw</a:t>
            </a:r>
            <a:r>
              <a:rPr lang="en-US" sz="2000" b="1" dirty="0">
                <a:solidFill>
                  <a:srgbClr val="DE5F8B"/>
                </a:solidFill>
              </a:rPr>
              <a:t>ĩ</a:t>
            </a:r>
            <a:r>
              <a:rPr lang="en" sz="2000" b="1" dirty="0">
                <a:solidFill>
                  <a:srgbClr val="DE5F8B"/>
                </a:solidFill>
              </a:rPr>
              <a:t>ka </a:t>
            </a:r>
            <a:r>
              <a:rPr lang="en" sz="2000" b="1" dirty="0"/>
              <a:t>(Joshua 23:11-14)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25FDE"/>
                </a:solidFill>
              </a:rPr>
              <a:t>I</a:t>
            </a:r>
            <a:r>
              <a:rPr lang="en" sz="2000" b="1" dirty="0">
                <a:solidFill>
                  <a:srgbClr val="A25FDE"/>
                </a:solidFill>
              </a:rPr>
              <a:t>herithia r</a:t>
            </a:r>
            <a:r>
              <a:rPr lang="en-US" sz="2000" b="1" dirty="0">
                <a:solidFill>
                  <a:srgbClr val="A25FDE"/>
                </a:solidFill>
              </a:rPr>
              <a:t>ĩ</a:t>
            </a:r>
            <a:r>
              <a:rPr lang="en" sz="2000" b="1" dirty="0">
                <a:solidFill>
                  <a:srgbClr val="A25FDE"/>
                </a:solidFill>
              </a:rPr>
              <a:t>a ar</a:t>
            </a:r>
            <a:r>
              <a:rPr lang="en-US" sz="2000" b="1" dirty="0">
                <a:solidFill>
                  <a:srgbClr val="A25FDE"/>
                </a:solidFill>
              </a:rPr>
              <a:t>ĩ</a:t>
            </a:r>
            <a:r>
              <a:rPr lang="en" sz="2000" b="1" dirty="0">
                <a:solidFill>
                  <a:srgbClr val="A25FDE"/>
                </a:solidFill>
              </a:rPr>
              <a:t>a matehokekete </a:t>
            </a:r>
            <a:r>
              <a:rPr lang="en" sz="2000" b="1" dirty="0"/>
              <a:t>(Joshua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Joshua n</a:t>
            </a:r>
            <a:r>
              <a:rPr lang="en-US" sz="2000" b="1" dirty="0"/>
              <a:t>ĩ</a:t>
            </a:r>
            <a:r>
              <a:rPr lang="en" sz="2000" b="1" dirty="0"/>
              <a:t> ak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m</a:t>
            </a:r>
            <a:r>
              <a:rPr lang="en-US" sz="2000" b="1" dirty="0"/>
              <a:t>ũ</a:t>
            </a:r>
            <a:r>
              <a:rPr lang="en" sz="2000" b="1" dirty="0"/>
              <a:t>no, na no kwar</a:t>
            </a:r>
            <a:r>
              <a:rPr lang="en-US" sz="2000" b="1" dirty="0"/>
              <a:t>ĩ</a:t>
            </a:r>
            <a:r>
              <a:rPr lang="en" sz="2000" b="1" dirty="0"/>
              <a:t> na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watig</a:t>
            </a:r>
            <a:r>
              <a:rPr lang="en-US" sz="2000" b="1" dirty="0"/>
              <a:t>ĩ</a:t>
            </a:r>
            <a:r>
              <a:rPr lang="en" sz="2000" b="1" dirty="0"/>
              <a:t>tie g</a:t>
            </a:r>
            <a:r>
              <a:rPr lang="en-US" sz="2000" b="1" dirty="0"/>
              <a:t>ũ</a:t>
            </a:r>
            <a:r>
              <a:rPr lang="en" sz="2000" b="1" dirty="0"/>
              <a:t>tahwo. </a:t>
            </a:r>
            <a:r>
              <a:rPr lang="en-US" sz="2000" b="1" dirty="0"/>
              <a:t>A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cokan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atongoria eer</a:t>
            </a:r>
            <a:r>
              <a:rPr lang="en-US" sz="2000" b="1" dirty="0"/>
              <a:t>ũ na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mom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</a:t>
            </a:r>
            <a:r>
              <a:rPr lang="en-US" sz="2000" b="1" dirty="0"/>
              <a:t>ĩ</a:t>
            </a:r>
            <a:r>
              <a:rPr lang="en" sz="2000" b="1" dirty="0"/>
              <a:t>guo mathi</a:t>
            </a:r>
            <a:r>
              <a:rPr lang="en-US" sz="2000" b="1" dirty="0"/>
              <a:t>ĩ</a:t>
            </a:r>
            <a:r>
              <a:rPr lang="en" sz="2000" b="1" dirty="0"/>
              <a:t> na mbere na g</a:t>
            </a:r>
            <a:r>
              <a:rPr lang="en-US" sz="2000" b="1" dirty="0"/>
              <a:t>ũ</a:t>
            </a:r>
            <a:r>
              <a:rPr lang="en" sz="2000" b="1" dirty="0"/>
              <a:t>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8" y="2396454"/>
            <a:ext cx="7604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amambarar</a:t>
            </a:r>
            <a:r>
              <a:rPr lang="en-US" sz="2000" b="1" dirty="0"/>
              <a:t>ĩ</a:t>
            </a:r>
            <a:r>
              <a:rPr lang="en" sz="2000" b="1" dirty="0"/>
              <a:t>irie ona m</a:t>
            </a:r>
            <a:r>
              <a:rPr lang="en-US" sz="2000" b="1" dirty="0"/>
              <a:t>ĩ</a:t>
            </a:r>
            <a:r>
              <a:rPr lang="en" sz="2000" b="1" dirty="0"/>
              <a:t>tino.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gwatari</a:t>
            </a:r>
            <a:r>
              <a:rPr lang="en-US" sz="2000" b="1" dirty="0"/>
              <a:t>ĩ</a:t>
            </a:r>
            <a:r>
              <a:rPr lang="en" sz="2000" b="1" dirty="0"/>
              <a:t>, kwar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tino </a:t>
            </a:r>
            <a:r>
              <a:rPr lang="en-US" sz="2000" b="1" dirty="0"/>
              <a:t>ũ</a:t>
            </a:r>
            <a:r>
              <a:rPr lang="en" sz="2000" b="1" dirty="0"/>
              <a:t>mwe, 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mwe o na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no nginya t</a:t>
            </a:r>
            <a:r>
              <a:rPr lang="en-US" sz="2000" b="1" dirty="0" err="1"/>
              <a:t>ũũ</a:t>
            </a:r>
            <a:r>
              <a:rPr lang="en" sz="2000" b="1" dirty="0"/>
              <a:t>ng’ethere: g</a:t>
            </a:r>
            <a:r>
              <a:rPr lang="en-US" sz="2000" b="1" dirty="0"/>
              <a:t>ũ</a:t>
            </a:r>
            <a:r>
              <a:rPr lang="en" sz="2000" b="1" dirty="0"/>
              <a:t>tiga kw</a:t>
            </a:r>
            <a:r>
              <a:rPr lang="en-US" sz="2000" b="1" dirty="0"/>
              <a:t>ĩ</a:t>
            </a:r>
            <a:r>
              <a:rPr lang="en" sz="2000" b="1" dirty="0"/>
              <a:t>hokeka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Ngai; no nginya g</a:t>
            </a:r>
            <a:r>
              <a:rPr lang="en-US" sz="2000" b="1" dirty="0"/>
              <a:t>ũ</a:t>
            </a:r>
            <a:r>
              <a:rPr lang="en" sz="2000" b="1" dirty="0"/>
              <a:t>cookia w</a:t>
            </a:r>
            <a:r>
              <a:rPr lang="en-US" sz="2000" b="1" dirty="0"/>
              <a:t>ĩ</a:t>
            </a:r>
            <a:r>
              <a:rPr lang="en" sz="2000" b="1" dirty="0"/>
              <a:t>hokeku wa Ngai na k</a:t>
            </a:r>
            <a:r>
              <a:rPr lang="en-US" sz="2000" b="1" dirty="0"/>
              <a:t>ũ</a:t>
            </a:r>
            <a:r>
              <a:rPr lang="en" sz="2000" b="1" dirty="0"/>
              <a:t>mw</a:t>
            </a:r>
            <a:r>
              <a:rPr lang="en-US" sz="2000" b="1" dirty="0"/>
              <a:t>ĩ</a:t>
            </a:r>
            <a:r>
              <a:rPr lang="en" sz="2000" b="1" dirty="0"/>
              <a:t>hoka mwena-in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hooti wa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na </a:t>
            </a:r>
            <a:r>
              <a:rPr lang="en-US" sz="2000" b="1" dirty="0"/>
              <a:t>ũ</a:t>
            </a:r>
            <a:r>
              <a:rPr lang="en" sz="2000" b="1" dirty="0"/>
              <a:t>hotani ndwar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waao, no n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Ngai. </a:t>
            </a:r>
            <a:r>
              <a:rPr lang="en-US" sz="2000" b="1" dirty="0"/>
              <a:t>K</a:t>
            </a:r>
            <a:r>
              <a:rPr lang="en" sz="2000" b="1" dirty="0"/>
              <a:t>wogwo ak</a:t>
            </a:r>
            <a:r>
              <a:rPr lang="en-US" sz="2000" b="1" dirty="0"/>
              <a:t>ĩ</a:t>
            </a:r>
            <a:r>
              <a:rPr lang="en" sz="2000" b="1" dirty="0"/>
              <a:t>maririkania makorwo mar</a:t>
            </a:r>
            <a:r>
              <a:rPr lang="en-US" sz="2000" b="1" dirty="0"/>
              <a:t>ĩ</a:t>
            </a:r>
            <a:r>
              <a:rPr lang="en" sz="2000" b="1" dirty="0"/>
              <a:t> ehokekeku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 tond</a:t>
            </a:r>
            <a:r>
              <a:rPr lang="en-US" sz="2000" b="1" dirty="0"/>
              <a:t>ũ</a:t>
            </a:r>
            <a:r>
              <a:rPr lang="en" sz="2000" b="1" dirty="0"/>
              <a:t> Onake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monia na akamer</a:t>
            </a:r>
            <a:r>
              <a:rPr lang="en-US" sz="2000" b="1" dirty="0"/>
              <a:t>ĩ</a:t>
            </a:r>
            <a:r>
              <a:rPr lang="en" sz="2000" b="1" dirty="0"/>
              <a:t>ra na akamahe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Agathi</a:t>
            </a:r>
            <a:r>
              <a:rPr lang="en-US" sz="2000" b="1" dirty="0"/>
              <a:t>ĩ</a:t>
            </a:r>
            <a:r>
              <a:rPr lang="en" sz="2000" b="1" dirty="0"/>
              <a:t> na mbere kw</a:t>
            </a:r>
            <a:r>
              <a:rPr lang="en-US" sz="2000" b="1" dirty="0"/>
              <a:t>ĩ</a:t>
            </a:r>
            <a:r>
              <a:rPr lang="en" sz="2000" b="1" dirty="0"/>
              <a:t>hokeka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o.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WĨHOKEKU WA NGAI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Gũtirĩ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kĩrĩkanĩro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na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kĩmwe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kĩa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marĩa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mega MWATHANI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aameerĩire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gĩtaahingirio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ciĩranĩro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icio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ciothe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nĩciahingirio</a:t>
            </a:r>
            <a:r>
              <a:rPr lang="en-US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rgbClr val="FF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21:45 </a:t>
            </a:r>
            <a:r>
              <a:rPr lang="en" sz="11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aheete Aisiraeli “b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</a:t>
            </a:r>
            <a:r>
              <a:rPr lang="en" sz="2000" b="1" i="1" dirty="0"/>
              <a:t>wothe</a:t>
            </a:r>
            <a:r>
              <a:rPr lang="en" sz="2000" b="1" dirty="0"/>
              <a:t>” (Josh. 21:43 </a:t>
            </a:r>
            <a:r>
              <a:rPr lang="en" sz="1600" b="1" dirty="0"/>
              <a:t>NIV</a:t>
            </a:r>
            <a:r>
              <a:rPr lang="en" sz="2000" b="1" dirty="0"/>
              <a:t>) na akaneana moko-in</a:t>
            </a:r>
            <a:r>
              <a:rPr lang="en-US" sz="2000" b="1" dirty="0"/>
              <a:t>ĩ</a:t>
            </a:r>
            <a:r>
              <a:rPr lang="en" sz="2000" b="1" dirty="0"/>
              <a:t> maao “th</a:t>
            </a:r>
            <a:r>
              <a:rPr lang="en-US" sz="2000" b="1" dirty="0"/>
              <a:t>ũ</a:t>
            </a:r>
            <a:r>
              <a:rPr lang="en" sz="2000" b="1" dirty="0"/>
              <a:t> ciao </a:t>
            </a:r>
            <a:r>
              <a:rPr lang="en" sz="2000" b="1" i="1" dirty="0"/>
              <a:t>ciothe</a:t>
            </a:r>
            <a:r>
              <a:rPr lang="en" sz="2000" b="1" dirty="0"/>
              <a:t>” (Josh. 21:44 </a:t>
            </a:r>
            <a:r>
              <a:rPr lang="en" sz="1600" b="1" dirty="0"/>
              <a:t>NIV</a:t>
            </a:r>
            <a:r>
              <a:rPr lang="en" sz="2000" b="1" dirty="0"/>
              <a:t>), kwoguo “moothe n</a:t>
            </a:r>
            <a:r>
              <a:rPr lang="en-US" sz="2000" b="1" dirty="0"/>
              <a:t>ĩ</a:t>
            </a:r>
            <a:r>
              <a:rPr lang="en" sz="2000" b="1" dirty="0"/>
              <a:t> maahing</a:t>
            </a:r>
            <a:r>
              <a:rPr lang="en-US" sz="2000" b="1" dirty="0"/>
              <a:t>ĩ</a:t>
            </a:r>
            <a:r>
              <a:rPr lang="en" sz="2000" b="1" dirty="0"/>
              <a:t>tio” (Josh. 21:45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17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1755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Ũrũmanĩrĩri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" sz="2000" b="1" dirty="0"/>
              <a:t>kiugo “</a:t>
            </a:r>
            <a:r>
              <a:rPr lang="en" sz="2000" b="1" i="1" dirty="0"/>
              <a:t>wothe, ciothe</a:t>
            </a:r>
            <a:r>
              <a:rPr lang="en" sz="2000" b="1" dirty="0"/>
              <a:t>” gw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raga hinya w</a:t>
            </a:r>
            <a:r>
              <a:rPr lang="en-US" sz="2000" b="1" dirty="0"/>
              <a:t>ĩ</a:t>
            </a:r>
            <a:r>
              <a:rPr lang="en" sz="2000" b="1" dirty="0"/>
              <a:t>hokeku wa Ngai k</a:t>
            </a:r>
            <a:r>
              <a:rPr lang="en-US" sz="2000" b="1" dirty="0"/>
              <a:t>ũ</a:t>
            </a:r>
            <a:r>
              <a:rPr lang="en" sz="2000" b="1" dirty="0"/>
              <a:t>hingia ci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Ciake. </a:t>
            </a: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 ciao n</a:t>
            </a:r>
            <a:r>
              <a:rPr lang="en-US" sz="2000" b="1" dirty="0"/>
              <a:t>ĩ</a:t>
            </a:r>
            <a:r>
              <a:rPr lang="en" sz="2000" b="1" dirty="0"/>
              <a:t>ciar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hotwo n</a:t>
            </a:r>
            <a:r>
              <a:rPr lang="en-US" sz="2000" b="1" dirty="0"/>
              <a:t>ĩ</a:t>
            </a:r>
            <a:r>
              <a:rPr lang="en" sz="2000" b="1" dirty="0"/>
              <a:t> Ngai. </a:t>
            </a:r>
            <a:r>
              <a:rPr lang="en-US" sz="2000" b="1" dirty="0" err="1"/>
              <a:t>Rĩ</a:t>
            </a:r>
            <a:r>
              <a:rPr lang="en" sz="2000" b="1" dirty="0"/>
              <a:t>u maar</a:t>
            </a:r>
            <a:r>
              <a:rPr lang="en-US" sz="2000" b="1" dirty="0"/>
              <a:t>ĩ</a:t>
            </a:r>
            <a:r>
              <a:rPr lang="en" sz="2000" b="1" dirty="0"/>
              <a:t> mat</a:t>
            </a:r>
            <a:r>
              <a:rPr lang="en-US" sz="2000" b="1" dirty="0" err="1"/>
              <a:t>ũũ</a:t>
            </a:r>
            <a:r>
              <a:rPr lang="en" sz="2000" b="1" dirty="0"/>
              <a:t>re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tond</a:t>
            </a:r>
            <a:r>
              <a:rPr lang="en-US" sz="2000" b="1" dirty="0"/>
              <a:t>ũ</a:t>
            </a:r>
            <a:r>
              <a:rPr lang="en" sz="2000" b="1" dirty="0"/>
              <a:t> Ngai n</a:t>
            </a:r>
            <a:r>
              <a:rPr lang="en-US" sz="2000" b="1" dirty="0"/>
              <a:t>ĩ</a:t>
            </a:r>
            <a:r>
              <a:rPr lang="en" sz="2000" b="1" dirty="0"/>
              <a:t> aw</a:t>
            </a:r>
            <a:r>
              <a:rPr lang="en-US" sz="2000" b="1" dirty="0"/>
              <a:t>ĩ</a:t>
            </a:r>
            <a:r>
              <a:rPr lang="en" sz="2000" b="1" dirty="0"/>
              <a:t>hotan</a:t>
            </a:r>
            <a:r>
              <a:rPr lang="en-US" sz="2000" b="1" dirty="0"/>
              <a:t>ĩ</a:t>
            </a:r>
            <a:r>
              <a:rPr lang="en" sz="2000" b="1" dirty="0"/>
              <a:t>ire na akawooya. </a:t>
            </a:r>
            <a:r>
              <a:rPr lang="en-US" sz="2000" b="1" dirty="0"/>
              <a:t>M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na ma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mang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kirie k</a:t>
            </a:r>
            <a:r>
              <a:rPr lang="en-US" sz="2000" b="1" dirty="0"/>
              <a:t>ũ</a:t>
            </a:r>
            <a:r>
              <a:rPr lang="en" sz="2000" b="1" dirty="0"/>
              <a:t>ingatithia aa Kanaani ar</a:t>
            </a:r>
            <a:r>
              <a:rPr lang="en-US" sz="2000" b="1" dirty="0"/>
              <a:t>ĩ</a:t>
            </a:r>
            <a:r>
              <a:rPr lang="en" sz="2000" b="1" dirty="0"/>
              <a:t>a matigar</a:t>
            </a:r>
            <a:r>
              <a:rPr lang="en-US" sz="2000" b="1" dirty="0"/>
              <a:t>ĩ</a:t>
            </a:r>
            <a:r>
              <a:rPr lang="en" sz="2000" b="1" dirty="0"/>
              <a:t>te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 tond</a:t>
            </a:r>
            <a:r>
              <a:rPr lang="en-US" sz="2000" b="1" dirty="0"/>
              <a:t>ũ</a:t>
            </a:r>
            <a:r>
              <a:rPr lang="en" sz="2000" b="1" dirty="0"/>
              <a:t> Ngai n</a:t>
            </a:r>
            <a:r>
              <a:rPr lang="en-US" sz="2000" b="1" dirty="0"/>
              <a:t>ĩ</a:t>
            </a:r>
            <a:r>
              <a:rPr lang="en" sz="2000" b="1" dirty="0"/>
              <a:t> aig</a:t>
            </a:r>
            <a:r>
              <a:rPr lang="en-US" sz="2000" b="1" dirty="0"/>
              <a:t>ĩ</a:t>
            </a:r>
            <a:r>
              <a:rPr lang="en" sz="2000" b="1" dirty="0"/>
              <a:t>te ci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Ciake nginyanagia r</a:t>
            </a:r>
            <a:r>
              <a:rPr lang="en-US" sz="2000" b="1" dirty="0"/>
              <a:t>ĩ</a:t>
            </a:r>
            <a:r>
              <a:rPr lang="en" sz="2000" b="1" dirty="0"/>
              <a:t>u na athi</a:t>
            </a:r>
            <a:r>
              <a:rPr lang="en-US" sz="2000" b="1" dirty="0"/>
              <a:t>ĩ</a:t>
            </a:r>
            <a:r>
              <a:rPr lang="en" sz="2000" b="1" dirty="0"/>
              <a:t> na mbere matuk</a:t>
            </a:r>
            <a:r>
              <a:rPr lang="en-US" sz="2000" b="1" dirty="0"/>
              <a:t>ũ</a:t>
            </a:r>
            <a:r>
              <a:rPr lang="en" sz="2000" b="1" dirty="0"/>
              <a:t> mook</a:t>
            </a:r>
            <a:r>
              <a:rPr lang="en-US" sz="2000" b="1" dirty="0"/>
              <a:t>ĩ</a:t>
            </a:r>
            <a:r>
              <a:rPr lang="en" sz="2000" b="1" dirty="0"/>
              <a:t>te.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4989374" y="5361141"/>
            <a:ext cx="71058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aya moothe mek</a:t>
            </a:r>
            <a:r>
              <a:rPr lang="en-US" sz="2000" b="1" dirty="0"/>
              <a:t>ĩ</a:t>
            </a:r>
            <a:r>
              <a:rPr lang="en" sz="2000" b="1" dirty="0"/>
              <a:t>kaga n</a:t>
            </a:r>
            <a:r>
              <a:rPr lang="en-US" sz="2000" b="1" dirty="0" err="1"/>
              <a:t>ĩguo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gun</a:t>
            </a:r>
            <a:r>
              <a:rPr lang="en-US" sz="2000" b="1" dirty="0"/>
              <a:t>ĩ</a:t>
            </a:r>
            <a:r>
              <a:rPr lang="en" sz="2000" b="1" dirty="0"/>
              <a:t>ke. </a:t>
            </a:r>
            <a:r>
              <a:rPr lang="en-US" sz="2000" b="1" dirty="0"/>
              <a:t>N</a:t>
            </a:r>
            <a:r>
              <a:rPr lang="en" sz="2000" b="1" dirty="0"/>
              <a:t>gai at</a:t>
            </a:r>
            <a:r>
              <a:rPr lang="en-US" sz="2000" b="1" dirty="0" err="1"/>
              <a:t>ũũ</a:t>
            </a:r>
            <a:r>
              <a:rPr lang="en" sz="2000" b="1" dirty="0"/>
              <a:t>raga e mw</a:t>
            </a:r>
            <a:r>
              <a:rPr lang="en-US" sz="2000" b="1" dirty="0"/>
              <a:t>ĩ</a:t>
            </a:r>
            <a:r>
              <a:rPr lang="en" sz="2000" b="1" dirty="0"/>
              <a:t>hokeku. (G</a:t>
            </a:r>
            <a:r>
              <a:rPr lang="en-US" sz="2000" b="1" dirty="0"/>
              <a:t>ũ</a:t>
            </a:r>
            <a:r>
              <a:rPr lang="en" sz="2000" b="1" dirty="0"/>
              <a:t>co. 7:9; Thab. 117:2; Mac. 3:22-23). </a:t>
            </a:r>
            <a:r>
              <a:rPr lang="en-US" sz="2000" b="1" dirty="0" err="1"/>
              <a:t>Nĩ</a:t>
            </a:r>
            <a:r>
              <a:rPr lang="en" sz="2000" b="1" dirty="0"/>
              <a:t> atw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honokia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he Th</a:t>
            </a:r>
            <a:r>
              <a:rPr lang="en-US" sz="2000" b="1" dirty="0"/>
              <a:t>ĩ</a:t>
            </a:r>
            <a:r>
              <a:rPr lang="en" sz="2000" b="1" dirty="0"/>
              <a:t> ta igaai, na n</a:t>
            </a:r>
            <a:r>
              <a:rPr lang="en-US" sz="2000" b="1" dirty="0"/>
              <a:t>ĩ </a:t>
            </a:r>
            <a:r>
              <a:rPr lang="en" sz="2000" b="1" dirty="0"/>
              <a:t>akahingia 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ake (Afi. 1:6; 1 Pet. 1:5; Thab. 37:29).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4747507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 NGAI EK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TE NA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 EGW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80234" y="689369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Inyuĩ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nĩmwĩoneire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mothe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ekĩte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ndũrĩrĩ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ici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ciothe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nĩgũkorwo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wamũrũĩrĩire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(Joshua 23:3 </a:t>
            </a:r>
            <a:r>
              <a:rPr lang="en" sz="11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ario-in</a:t>
            </a:r>
            <a:r>
              <a:rPr lang="en-US" sz="2000" b="1" dirty="0"/>
              <a:t>ĩ</a:t>
            </a:r>
            <a:r>
              <a:rPr lang="en" sz="2000" b="1" dirty="0"/>
              <a:t> yake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athuuri, Joshua anj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na k</a:t>
            </a:r>
            <a:r>
              <a:rPr lang="en-US" sz="2000" b="1" dirty="0"/>
              <a:t>ũ</a:t>
            </a:r>
            <a:r>
              <a:rPr lang="en" sz="2000" b="1" dirty="0"/>
              <a:t>mera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ek</a:t>
            </a:r>
            <a:r>
              <a:rPr lang="en-US" sz="2000" b="1" dirty="0"/>
              <a:t>ĩ</a:t>
            </a:r>
            <a:r>
              <a:rPr lang="en" sz="2000" b="1" dirty="0"/>
              <a:t>te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eg</a:t>
            </a:r>
            <a:r>
              <a:rPr lang="en-US" sz="2000" b="1" dirty="0"/>
              <a:t>ũ</a:t>
            </a:r>
            <a:r>
              <a:rPr lang="en" sz="2000" b="1" dirty="0"/>
              <a:t>coka eke: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na nd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(Josh.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agayan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b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k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b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(Josh.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462500" y="2620451"/>
            <a:ext cx="2430520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akeheria ona nd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iria itigar</a:t>
            </a: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(Josh.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macio (mar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 mahingu na mar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 mekwo) mar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rigo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 err="1"/>
              <a:t>ĩĩ</a:t>
            </a:r>
            <a:r>
              <a:rPr lang="en" sz="2000" b="1" dirty="0"/>
              <a:t> a-Aisiraeli ta itemi r</a:t>
            </a:r>
            <a:r>
              <a:rPr lang="en-US" sz="2000" b="1" dirty="0"/>
              <a:t>ĩ</a:t>
            </a:r>
            <a:r>
              <a:rPr lang="en" sz="2000" b="1" dirty="0"/>
              <a:t>mwe mwena-in</a:t>
            </a:r>
            <a:r>
              <a:rPr lang="en-US" sz="2000" b="1" dirty="0"/>
              <a:t>ĩ</a:t>
            </a:r>
            <a:r>
              <a:rPr lang="en" sz="2000" b="1" dirty="0"/>
              <a:t> wao: gwath</a:t>
            </a:r>
            <a:r>
              <a:rPr lang="en-US" sz="2000" b="1" dirty="0"/>
              <a:t>ĩ</a:t>
            </a:r>
            <a:r>
              <a:rPr lang="en" sz="2000" b="1" dirty="0"/>
              <a:t>ka (Josh. 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riit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 mbere na mbaara, na kw</a:t>
            </a:r>
            <a:r>
              <a:rPr lang="en-US" sz="2000" b="1" dirty="0"/>
              <a:t>ĩ</a:t>
            </a:r>
            <a:r>
              <a:rPr lang="en" sz="2000" b="1" dirty="0"/>
              <a:t>hoka Roho M</a:t>
            </a:r>
            <a:r>
              <a:rPr lang="en-US" sz="2000" b="1" dirty="0"/>
              <a:t>ũ</a:t>
            </a:r>
            <a:r>
              <a:rPr lang="en" sz="2000" b="1" dirty="0"/>
              <a:t>theru n</a:t>
            </a:r>
            <a:r>
              <a:rPr lang="en-US" sz="2000" b="1" dirty="0"/>
              <a:t>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</a:t>
            </a:r>
            <a:r>
              <a:rPr lang="en-US" sz="2000" b="1" dirty="0"/>
              <a:t>ũ</a:t>
            </a:r>
            <a:r>
              <a:rPr lang="en" sz="2000" b="1" dirty="0"/>
              <a:t>hotani (2 Akor. 10:3-5; Aef.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22026"/>
            <a:ext cx="6107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istoria ya Aisiraeli n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ruti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ithu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hotani na w</a:t>
            </a:r>
            <a:r>
              <a:rPr lang="en-US" sz="2000" b="1" dirty="0"/>
              <a:t>ĩ</a:t>
            </a:r>
            <a:r>
              <a:rPr lang="en" sz="2000" b="1" dirty="0"/>
              <a:t>hia na agat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honokio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igongona r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 (Akol. 2:15).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KĨHEEO KĨA WĨHOKEKU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397195" y="570421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 Mũndũ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ũmwe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atooragia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ngiri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ũmũrũagĩrĩra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o ta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eeranĩire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23:10 </a:t>
            </a:r>
            <a:r>
              <a:rPr lang="en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heeo k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hokeku wa Aisiraeli 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korwo 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hotani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 ig</a:t>
            </a:r>
            <a:r>
              <a:rPr lang="en-US" sz="2000" b="1" dirty="0"/>
              <a:t>ũ</a:t>
            </a:r>
            <a:r>
              <a:rPr lang="en" sz="2000" b="1" dirty="0"/>
              <a:t>rr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th</a:t>
            </a:r>
            <a:r>
              <a:rPr lang="en-US" sz="2000" b="1" dirty="0"/>
              <a:t>ũ</a:t>
            </a:r>
            <a:r>
              <a:rPr lang="en" sz="2000" b="1" dirty="0"/>
              <a:t> ciao (Josh.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717608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woguo, ta Akrist</a:t>
            </a:r>
            <a:r>
              <a:rPr lang="en-US" sz="2000" b="1" dirty="0"/>
              <a:t>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tararwo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mataaro ota macio, t</a:t>
            </a:r>
            <a:r>
              <a:rPr lang="en-US" sz="2000" b="1" dirty="0"/>
              <a:t>ũ</a:t>
            </a:r>
            <a:r>
              <a:rPr lang="en" sz="2000" b="1" dirty="0"/>
              <a:t>tikag</a:t>
            </a:r>
            <a:r>
              <a:rPr lang="en-US" sz="2000" b="1" dirty="0"/>
              <a:t>ũ</a:t>
            </a:r>
            <a:r>
              <a:rPr lang="en" sz="2000" b="1" dirty="0"/>
              <a:t>rane na ar</a:t>
            </a:r>
            <a:r>
              <a:rPr lang="en-US" sz="2000" b="1" dirty="0"/>
              <a:t>ĩ</a:t>
            </a:r>
            <a:r>
              <a:rPr lang="en" sz="2000" b="1" dirty="0"/>
              <a:t>a matet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(2 Akol. 6:14-16).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mat</a:t>
            </a:r>
            <a:r>
              <a:rPr lang="en-US" sz="2000" b="1" dirty="0" err="1"/>
              <a:t>ũũ</a:t>
            </a:r>
            <a:r>
              <a:rPr lang="en" sz="2000" b="1" dirty="0"/>
              <a:t>rie </a:t>
            </a:r>
            <a:r>
              <a:rPr lang="en-US" sz="2000" b="1" dirty="0"/>
              <a:t>ũ</a:t>
            </a:r>
            <a:r>
              <a:rPr lang="en" sz="2000" b="1" dirty="0"/>
              <a:t>theru wa k</a:t>
            </a:r>
            <a:r>
              <a:rPr lang="en-US" sz="2000" b="1" dirty="0"/>
              <a:t>ĩ</a:t>
            </a:r>
            <a:r>
              <a:rPr lang="en" sz="2000" b="1" dirty="0"/>
              <a:t>roho. </a:t>
            </a:r>
            <a:r>
              <a:rPr lang="en-US" sz="2000" b="1" dirty="0"/>
              <a:t>M</a:t>
            </a:r>
            <a:r>
              <a:rPr lang="en" sz="2000" b="1" dirty="0"/>
              <a:t>ang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ũ</a:t>
            </a:r>
            <a:r>
              <a:rPr lang="en" sz="2000" b="1" dirty="0"/>
              <a:t>ranire na at</a:t>
            </a:r>
            <a:r>
              <a:rPr lang="en-US" sz="2000" b="1" dirty="0" err="1"/>
              <a:t>ũũ</a:t>
            </a:r>
            <a:r>
              <a:rPr lang="en" sz="2000" b="1" dirty="0"/>
              <a:t>ri ak</a:t>
            </a:r>
            <a:r>
              <a:rPr lang="en-US" sz="2000" b="1" dirty="0" err="1"/>
              <a:t>ũũ</a:t>
            </a:r>
            <a:r>
              <a:rPr lang="en" sz="2000" b="1" dirty="0"/>
              <a:t>u, mang</a:t>
            </a:r>
            <a:r>
              <a:rPr lang="en-US" sz="2000" b="1" dirty="0"/>
              <a:t>ĩ</a:t>
            </a:r>
            <a:r>
              <a:rPr lang="en" sz="2000" b="1" dirty="0"/>
              <a:t>anjirie kwaria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ngai ciao, mar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rie na g</a:t>
            </a:r>
            <a:r>
              <a:rPr lang="en-US" sz="2000" b="1" dirty="0"/>
              <a:t>ũ</a:t>
            </a:r>
            <a:r>
              <a:rPr lang="en" sz="2000" b="1" dirty="0"/>
              <a:t>cithathaiya. Ta 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Suleimani aregeny</a:t>
            </a:r>
            <a:r>
              <a:rPr lang="en-US" sz="2000" b="1" dirty="0"/>
              <a:t>ũ</a:t>
            </a:r>
            <a:r>
              <a:rPr lang="en" sz="2000" b="1" dirty="0"/>
              <a:t>kire (1 Atha 11:4).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hooro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hotani Kanaani, w</a:t>
            </a:r>
            <a:r>
              <a:rPr lang="en-US" sz="2000" b="1" dirty="0"/>
              <a:t>ĩ</a:t>
            </a:r>
            <a:r>
              <a:rPr lang="en" sz="2000" b="1" dirty="0"/>
              <a:t>hokeku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 war</a:t>
            </a:r>
            <a:r>
              <a:rPr lang="en-US" sz="2000" b="1" dirty="0"/>
              <a:t>ĩ</a:t>
            </a:r>
            <a:r>
              <a:rPr lang="en" sz="2000" b="1" dirty="0"/>
              <a:t> kw</a:t>
            </a:r>
            <a:r>
              <a:rPr lang="en-US" sz="2000" b="1" dirty="0"/>
              <a:t>ĩ</a:t>
            </a:r>
            <a:r>
              <a:rPr lang="en" sz="2000" b="1" dirty="0"/>
              <a:t>nanio na nj</a:t>
            </a:r>
            <a:r>
              <a:rPr lang="en-US" sz="2000" b="1" dirty="0"/>
              <a:t>ĩ</a:t>
            </a:r>
            <a:r>
              <a:rPr lang="en" sz="2000" b="1" dirty="0"/>
              <a:t>ra ithat</a:t>
            </a:r>
            <a:r>
              <a:rPr lang="en-US" sz="2000" b="1" dirty="0"/>
              <a:t>ũ</a:t>
            </a:r>
            <a:r>
              <a:rPr lang="en" sz="2000" b="1" dirty="0"/>
              <a:t> cia mwanya: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TWAG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IRWO GW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 AT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599510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mwĩmenyererei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mũno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mwendage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(Joshua 23:11 </a:t>
            </a:r>
            <a:r>
              <a:rPr lang="en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tuuge hatar</a:t>
            </a:r>
            <a:r>
              <a:rPr lang="en-US" sz="2000" b="1" dirty="0"/>
              <a:t>ĩ</a:t>
            </a:r>
            <a:r>
              <a:rPr lang="en" sz="2000" b="1" dirty="0"/>
              <a:t> nganja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 </a:t>
            </a:r>
            <a:r>
              <a:rPr lang="en-US" sz="2000" b="1" dirty="0" err="1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 bata wa m</a:t>
            </a:r>
            <a:r>
              <a:rPr lang="en-US" sz="2000" b="1" dirty="0"/>
              <a:t>ĩ</a:t>
            </a:r>
            <a:r>
              <a:rPr lang="en" sz="2000" b="1" dirty="0"/>
              <a:t>ario ya Joshua’ wonekaga m</a:t>
            </a:r>
            <a:r>
              <a:rPr lang="en-US" sz="2000" b="1" dirty="0"/>
              <a:t>ũ</a:t>
            </a:r>
            <a:r>
              <a:rPr lang="en" sz="2000" b="1" dirty="0"/>
              <a:t>hari-in</a:t>
            </a:r>
            <a:r>
              <a:rPr lang="en-US" sz="2000" b="1" dirty="0"/>
              <a:t>ĩ</a:t>
            </a:r>
            <a:r>
              <a:rPr lang="en" sz="2000" b="1" dirty="0"/>
              <a:t> wa 11: kwenda Ngai.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331764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ria, Joshua ak</a:t>
            </a:r>
            <a:r>
              <a:rPr lang="en-US" sz="2000" b="1" dirty="0"/>
              <a:t>ĩ</a:t>
            </a:r>
            <a:r>
              <a:rPr lang="en" sz="2000" b="1" dirty="0"/>
              <a:t>ruta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g</a:t>
            </a:r>
            <a:r>
              <a:rPr lang="en-US" sz="2000" b="1" dirty="0"/>
              <a:t>ũ</a:t>
            </a:r>
            <a:r>
              <a:rPr lang="en" sz="2000" b="1" dirty="0"/>
              <a:t>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wendo </a:t>
            </a:r>
            <a:r>
              <a:rPr lang="en-US" sz="2000" b="1" dirty="0"/>
              <a:t>ũ</a:t>
            </a:r>
            <a:r>
              <a:rPr lang="en" sz="2000" b="1" dirty="0"/>
              <a:t>cio: Ngai n</a:t>
            </a:r>
            <a:r>
              <a:rPr lang="en-US" sz="2000" b="1" dirty="0"/>
              <a:t>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hokeku (Josh.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056990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tw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nene mak</a:t>
            </a:r>
            <a:r>
              <a:rPr lang="en-US" sz="2000" b="1" dirty="0"/>
              <a:t>ĩ</a:t>
            </a:r>
            <a:r>
              <a:rPr lang="en" sz="2000" b="1" dirty="0"/>
              <a:t>ria wag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ria: m</a:t>
            </a:r>
            <a:r>
              <a:rPr lang="en-US" sz="2000" b="1" dirty="0"/>
              <a:t>ũ</a:t>
            </a:r>
            <a:r>
              <a:rPr lang="en" sz="2000" b="1" dirty="0"/>
              <a:t>haano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(Jn. 13:34).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782216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endaga g</a:t>
            </a:r>
            <a:r>
              <a:rPr lang="en-US" sz="2000" b="1" dirty="0"/>
              <a:t>ũ</a:t>
            </a:r>
            <a:r>
              <a:rPr lang="en" sz="2000" b="1" dirty="0"/>
              <a:t>ka na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nd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 ya hakuh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wothe wam</a:t>
            </a:r>
            <a:r>
              <a:rPr lang="en-US" sz="2000" b="1" dirty="0"/>
              <a:t>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ria wendo Wake.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578970" y="2298761"/>
            <a:ext cx="62897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Aisiraeli mar</a:t>
            </a:r>
            <a:r>
              <a:rPr lang="en-US" sz="2000" b="1" dirty="0"/>
              <a:t>ĩ</a:t>
            </a:r>
            <a:r>
              <a:rPr lang="en" sz="2000" b="1" dirty="0"/>
              <a:t> monanie wendo wao na k</a:t>
            </a:r>
            <a:r>
              <a:rPr lang="en-US" sz="2000" b="1" dirty="0"/>
              <a:t>ũ</a:t>
            </a:r>
            <a:r>
              <a:rPr lang="en" sz="2000" b="1" dirty="0"/>
              <a:t>rega kwenda ngai ing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ac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rie wanang</a:t>
            </a:r>
            <a:r>
              <a:rPr lang="en-US" sz="2000" b="1" dirty="0"/>
              <a:t>ĩ</a:t>
            </a:r>
            <a:r>
              <a:rPr lang="en" sz="2000" b="1" dirty="0"/>
              <a:t>ku m</a:t>
            </a:r>
            <a:r>
              <a:rPr lang="en-US" sz="2000" b="1" dirty="0"/>
              <a:t>ũ</a:t>
            </a:r>
            <a:r>
              <a:rPr lang="en" sz="2000" b="1" dirty="0"/>
              <a:t>nene mwena-in</a:t>
            </a:r>
            <a:r>
              <a:rPr lang="en-US" sz="2000" b="1" dirty="0"/>
              <a:t>ĩ</a:t>
            </a:r>
            <a:r>
              <a:rPr lang="en" sz="2000" b="1" dirty="0"/>
              <a:t> wao (Josh. 23:12-13).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02790" y="5507441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guo, wendo Wake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oothe </a:t>
            </a:r>
            <a:r>
              <a:rPr lang="en-US" sz="2000" b="1" dirty="0"/>
              <a:t>ũ</a:t>
            </a:r>
            <a:r>
              <a:rPr lang="en" sz="2000" b="1" dirty="0"/>
              <a:t>thondeketwo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irigo rwa kwambararia kwa w</a:t>
            </a:r>
            <a:r>
              <a:rPr lang="en-US" sz="2000" b="1" dirty="0"/>
              <a:t>ĩ</a:t>
            </a:r>
            <a:r>
              <a:rPr lang="en" sz="2000" b="1" dirty="0"/>
              <a:t>rut</a:t>
            </a:r>
            <a:r>
              <a:rPr lang="en-US" sz="2000" b="1" dirty="0"/>
              <a:t>ĩ</a:t>
            </a:r>
            <a:r>
              <a:rPr lang="en" sz="2000" b="1" dirty="0"/>
              <a:t>ri na wendo wiit</a:t>
            </a:r>
            <a:r>
              <a:rPr lang="en-US" sz="2000" b="1" dirty="0"/>
              <a:t>ũ</a:t>
            </a:r>
            <a:r>
              <a:rPr lang="en" sz="2000" b="1" dirty="0"/>
              <a:t> w</a:t>
            </a:r>
            <a:r>
              <a:rPr lang="en-US" sz="2000" b="1" dirty="0" err="1"/>
              <a:t>ĩĩ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gima. 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IHERITHIA KŨRĨ ARĨA MATEHOKEKAGA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o ta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ciĩranĩro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ciothe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njega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iria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eeranĩire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ihingĩte-rĩ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ũguo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noguo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MWATHANI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akaamũrehithĩria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ũũru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wothe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oigĩte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nĩakamũrehere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nginya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amũniine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mwehere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bũrũri-inĩ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ũyũ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mwega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amũheete</a:t>
            </a:r>
            <a:r>
              <a:rPr lang="en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23:15 </a:t>
            </a:r>
            <a:r>
              <a:rPr lang="en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atirihire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 yake na ciugo cia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makaania 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mar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marehagwo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 :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rehererwo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mang’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Ngai (Josh.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2864715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2979506" y="3673256"/>
            <a:ext cx="54107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 o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 wat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 Ngai 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ũ-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mwe,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yambararagia na marakara 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magia na kw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mehia (Joh 3:16; Aro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Ũndũ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ũmwe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thĩiniĩ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Bũrũri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Kĩranĩro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ũrĩa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kwarĩ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ũtaũku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moimĩrĩra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thutha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kwarahũra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marakara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Yahweh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mũingĩ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tthatkuna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kĩrĩkanĩro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011035" y="5110248"/>
            <a:ext cx="52711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isiraeli mak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 na mak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herithio n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wamo.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ona ithu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mweke wa kwand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gano rwer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hokeku na tw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wendo-in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Wake (Joh 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974482"/>
            <a:ext cx="9033805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keno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aku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othe, thay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,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canjam</a:t>
            </a:r>
            <a:r>
              <a:rPr lang="en-US" sz="2800" b="1" dirty="0" err="1">
                <a:latin typeface="Constantia" panose="02030602050306030303" pitchFamily="18" charset="0"/>
              </a:rPr>
              <a:t>ũka</a:t>
            </a:r>
            <a:r>
              <a:rPr lang="en" sz="2800" b="1" dirty="0">
                <a:latin typeface="Constantia" panose="02030602050306030303" pitchFamily="18" charset="0"/>
              </a:rPr>
              <a:t>, ona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therema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re-in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y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ringanaga na kwag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ra,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hokeku 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ini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wa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kio wa Ngai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Wĩtĩkio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ũyũ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ũikagĩrĩria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wathĩki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mathani</a:t>
            </a:r>
            <a:r>
              <a:rPr lang="en-US" sz="2800" b="1" dirty="0">
                <a:latin typeface="Constantia" panose="02030602050306030303" pitchFamily="18" charset="0"/>
              </a:rPr>
              <a:t> ma Ngai. </a:t>
            </a:r>
            <a:r>
              <a:rPr lang="en-US" sz="2800" b="1" dirty="0" err="1">
                <a:latin typeface="Constantia" panose="02030602050306030303" pitchFamily="18" charset="0"/>
              </a:rPr>
              <a:t>Ũmenyo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waku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wĩtĩkio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nĩcio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iceriragia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njĩra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ciĩko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wĩhia</a:t>
            </a:r>
            <a:r>
              <a:rPr lang="en-US" sz="2800" b="1" dirty="0">
                <a:latin typeface="Constantia" panose="02030602050306030303" pitchFamily="18" charset="0"/>
              </a:rPr>
              <a:t>, na </a:t>
            </a:r>
            <a:r>
              <a:rPr lang="en-US" sz="2800" b="1" dirty="0" err="1">
                <a:latin typeface="Constantia" panose="02030602050306030303" pitchFamily="18" charset="0"/>
              </a:rPr>
              <a:t>gũikĩrĩria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gwĩka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wega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Constantia" panose="02030602050306030303" pitchFamily="18" charset="0"/>
              </a:rPr>
              <a:t>Ĩtĩkia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Jĩsũ</a:t>
            </a:r>
            <a:r>
              <a:rPr lang="en-US" sz="2800" b="1" dirty="0">
                <a:latin typeface="Constantia" panose="02030602050306030303" pitchFamily="18" charset="0"/>
              </a:rPr>
              <a:t> ta We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ũkuoherete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mehia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wendaga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ũkene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nyũmba-inĩ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athiire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kũharĩria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Endaga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gũtũũra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ũthiũ-inĩ</a:t>
            </a:r>
            <a:r>
              <a:rPr lang="en-US" sz="2800" b="1" dirty="0">
                <a:latin typeface="Constantia" panose="02030602050306030303" pitchFamily="18" charset="0"/>
              </a:rPr>
              <a:t> Wake; </a:t>
            </a:r>
            <a:r>
              <a:rPr lang="en-US" sz="2800" b="1" dirty="0" err="1">
                <a:latin typeface="Constantia" panose="02030602050306030303" pitchFamily="18" charset="0"/>
              </a:rPr>
              <a:t>ũgĩe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ũtathiraga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hamwe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thũmbĩ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riri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4982</TotalTime>
  <Words>1870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2025-11-21T08:17:24Z</dcterms:created>
  <dcterms:modified xsi:type="dcterms:W3CDTF">2025-12-17T20:00:28Z</dcterms:modified>
</cp:coreProperties>
</file>