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10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1800" b="1" dirty="0" err="1"/>
            <a:t>Rũ</a:t>
          </a:r>
          <a:r>
            <a:rPr lang="en" sz="1800" b="1" dirty="0"/>
            <a:t>gano r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Ngai and</a:t>
          </a:r>
          <a:r>
            <a:rPr lang="en-US" sz="1800" b="1" dirty="0"/>
            <a:t>ĩ</a:t>
          </a:r>
          <a:r>
            <a:rPr lang="en" sz="1800" b="1" dirty="0"/>
            <a:t>kire (Joshua 24:1-13)</a:t>
          </a:r>
          <a:endParaRPr lang="es-ES" sz="1800" dirty="0"/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1800" b="1" dirty="0" err="1"/>
            <a:t>Rĩ</a:t>
          </a:r>
          <a:r>
            <a:rPr lang="en" sz="1800" b="1" dirty="0"/>
            <a:t>tana r</a:t>
          </a:r>
          <a:r>
            <a:rPr lang="en-US" sz="1800" b="1" dirty="0"/>
            <a:t>ĩ</a:t>
          </a:r>
          <a:r>
            <a:rPr lang="en" sz="1800" b="1" dirty="0"/>
            <a:t>a g</a:t>
          </a:r>
          <a:r>
            <a:rPr lang="en-US" sz="1800" b="1" dirty="0"/>
            <a:t>ũ</a:t>
          </a:r>
          <a:r>
            <a:rPr lang="en" sz="1800" b="1" dirty="0"/>
            <a:t>ikara na waragania (Jos 24:14-15)</a:t>
          </a:r>
          <a:endParaRPr lang="es-ES" sz="1800" dirty="0"/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1800" b="1" dirty="0" err="1"/>
            <a:t>Gũ</a:t>
          </a:r>
          <a:r>
            <a:rPr lang="en" sz="1800" b="1" dirty="0"/>
            <a:t>thuurwo kwa and</a:t>
          </a:r>
          <a:r>
            <a:rPr lang="en-US" sz="1800" b="1" dirty="0"/>
            <a:t>ũ</a:t>
          </a:r>
          <a:r>
            <a:rPr lang="en" sz="1800" b="1" dirty="0"/>
            <a:t> (Joshua 24:16-21)</a:t>
          </a:r>
          <a:endParaRPr lang="es-ES" sz="1800" dirty="0"/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1800" b="1" dirty="0"/>
            <a:t>K</a:t>
          </a:r>
          <a:r>
            <a:rPr lang="en" sz="1800" b="1" dirty="0"/>
            <a:t>wer</a:t>
          </a:r>
          <a:r>
            <a:rPr lang="en-US" sz="1800" b="1" dirty="0"/>
            <a:t>ũ</a:t>
          </a:r>
          <a:r>
            <a:rPr lang="en" sz="1800" b="1" dirty="0"/>
            <a:t>hio gwa k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kan</a:t>
          </a:r>
          <a:r>
            <a:rPr lang="en-US" sz="1800" b="1" dirty="0"/>
            <a:t>ĩ</a:t>
          </a:r>
          <a:r>
            <a:rPr lang="en" sz="1800" b="1" dirty="0"/>
            <a:t>ro (Joshua 24:22-28)</a:t>
          </a:r>
          <a:endParaRPr lang="es-ES" sz="1800" dirty="0"/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/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en-US" sz="1800" b="1" dirty="0" err="1"/>
            <a:t>Ũũ</a:t>
          </a:r>
          <a:r>
            <a:rPr lang="en" sz="1800" b="1" dirty="0"/>
            <a:t>thii na mbere wa r</a:t>
          </a:r>
          <a:r>
            <a:rPr lang="en-US" sz="1800" b="1" dirty="0"/>
            <a:t>ũ</a:t>
          </a:r>
          <a:r>
            <a:rPr lang="en" sz="1800" b="1" dirty="0"/>
            <a:t>gano (Joshua 24:29-33)</a:t>
          </a:r>
          <a:endParaRPr lang="es-ES" sz="1800" dirty="0"/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 ha mbere 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Kanaani Iburah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iga hema ( 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12:6)</a:t>
          </a: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ho ha mbere Kanaani har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Jakubu ambire hema (K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33:18)</a:t>
          </a: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okuo tu Jakubu egwat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 (K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33:19)</a:t>
          </a: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 Jakubu athikire ngai ng’eni iria c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bam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yake (K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35:4)</a:t>
          </a: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"/>
    <dgm:cxn modelId="{FE490D5A-4FC7-477D-81C1-B9B994831A4B}" type="presOf" srcId="{798AB19D-ECD5-4E83-93C1-1F58EE9C9242}" destId="{F28057B6-914F-4162-A1E6-62C0FACC967C}" srcOrd="0" destOrd="0" presId="urn:microsoft.com/office/officeart/2005/8/layout/vList2"/>
    <dgm:cxn modelId="{FC606192-AE35-484D-8FE2-E4F289761943}" type="presOf" srcId="{9AC10BB6-9906-415A-9957-9AAB382B0671}" destId="{8CF698DE-538E-4611-B39E-0660C0FA78DD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"/>
    <dgm:cxn modelId="{B59D99D7-75D0-4320-841F-D90D137ABDA8}" type="presParOf" srcId="{8CF698DE-538E-4611-B39E-0660C0FA78DD}" destId="{11E0DE68-D6C6-4A99-AE8F-6B0DB7F1EF15}" srcOrd="0" destOrd="0" presId="urn:microsoft.com/office/officeart/2005/8/layout/vList2"/>
    <dgm:cxn modelId="{B27704F9-E769-4C20-8129-D3E9C548EDA1}" type="presParOf" srcId="{8CF698DE-538E-4611-B39E-0660C0FA78DD}" destId="{DAE775A6-BC74-4981-AFFA-CCE0C81B60DB}" srcOrd="1" destOrd="0" presId="urn:microsoft.com/office/officeart/2005/8/layout/vList2"/>
    <dgm:cxn modelId="{E71B7355-D340-4F7B-B3A9-ABA5EDF5E096}" type="presParOf" srcId="{8CF698DE-538E-4611-B39E-0660C0FA78DD}" destId="{F28057B6-914F-4162-A1E6-62C0FACC967C}" srcOrd="2" destOrd="0" presId="urn:microsoft.com/office/officeart/2005/8/layout/vList2"/>
    <dgm:cxn modelId="{8C5F8303-1897-4B13-A383-DBF62493FE8E}" type="presParOf" srcId="{8CF698DE-538E-4611-B39E-0660C0FA78DD}" destId="{557CCA0B-0676-4C3E-A6E4-DA3282A1084A}" srcOrd="3" destOrd="0" presId="urn:microsoft.com/office/officeart/2005/8/layout/vList2"/>
    <dgm:cxn modelId="{52E12894-1D35-4A0D-B23B-692C486A3AFA}" type="presParOf" srcId="{8CF698DE-538E-4611-B39E-0660C0FA78DD}" destId="{AC61220C-B99C-49DF-98C9-45D044822E5A}" srcOrd="4" destOrd="0" presId="urn:microsoft.com/office/officeart/2005/8/layout/vList2"/>
    <dgm:cxn modelId="{F04F0397-253A-467E-982B-F7130487ACCF}" type="presParOf" srcId="{8CF698DE-538E-4611-B39E-0660C0FA78DD}" destId="{8850C61C-B71E-4A5B-95DB-D1885DF61CFA}" srcOrd="5" destOrd="0" presId="urn:microsoft.com/office/officeart/2005/8/layout/vList2"/>
    <dgm:cxn modelId="{9040D6CD-DDB9-4FCB-9232-8A0C72C31B1D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Ngai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dirty="0">
              <a:effectLst/>
            </a:rPr>
            <a:t>K</a:t>
          </a:r>
          <a:r>
            <a:rPr lang="en" sz="2000" b="1" dirty="0">
              <a:effectLst/>
            </a:rPr>
            <a:t>wonania g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t</a:t>
          </a:r>
          <a:r>
            <a:rPr lang="en-US" sz="2000" b="1" dirty="0" err="1">
              <a:effectLst/>
            </a:rPr>
            <a:t>ĩĩ</a:t>
          </a:r>
          <a:r>
            <a:rPr lang="en" sz="2000" b="1" dirty="0">
              <a:effectLst/>
            </a:rPr>
            <a:t>yo g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kinyan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ru k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 We 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a 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t</a:t>
          </a:r>
          <a:r>
            <a:rPr lang="en-US" sz="2000" b="1" dirty="0" err="1">
              <a:effectLst/>
            </a:rPr>
            <a:t>ũũ</a:t>
          </a:r>
          <a:r>
            <a:rPr lang="en" sz="2000" b="1" dirty="0">
              <a:effectLst/>
            </a:rPr>
            <a:t>g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te mak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ria k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ng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ra, na k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mw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t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k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ra We ta M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thamaki na Mwathani wakwa. </a:t>
          </a:r>
          <a:endParaRPr lang="es-ES" sz="2000" dirty="0">
            <a:effectLst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tungata Ngai na 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hokeku [waragania]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tungata 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taar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 irema (ta 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a nyamu yatuuagwo njag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ru ya g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th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njwo n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 g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korwo “nd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ar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 na iremithia” [nginyan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ru])</a:t>
          </a:r>
          <a:endParaRPr lang="es-ES" sz="2000" dirty="0">
            <a:effectLst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tungata Ngai na ma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dirty="0">
              <a:effectLst/>
            </a:rPr>
            <a:t>K</a:t>
          </a:r>
          <a:r>
            <a:rPr lang="en" sz="2000" b="1" dirty="0">
              <a:effectLst/>
            </a:rPr>
            <a:t>w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hokeka, gw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t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k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ka, 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ng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hokwo, 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taragayan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ka, na k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man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ria. </a:t>
          </a:r>
          <a:r>
            <a:rPr lang="en-US" sz="2000" b="1" dirty="0">
              <a:effectLst/>
            </a:rPr>
            <a:t>K</a:t>
          </a:r>
          <a:r>
            <a:rPr lang="en" sz="2000" b="1" dirty="0">
              <a:effectLst/>
            </a:rPr>
            <a:t>wonania m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t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re-ine wakwa 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r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a Ngai ek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te th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ini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 wakwa.</a:t>
          </a:r>
          <a:endParaRPr lang="es-ES" sz="2000" dirty="0">
            <a:effectLst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"/>
    <dgm:cxn modelId="{82FF432E-1C37-49C0-A7C1-142824BD06EB}" type="presOf" srcId="{0554EEC4-DF4A-4B57-AE62-D704C4B36887}" destId="{91EBD55B-773A-4BEF-B76C-4D8BBE65E8E9}" srcOrd="0" destOrd="0" presId="urn:microsoft.com/office/officeart/2005/8/layout/vList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"/>
    <dgm:cxn modelId="{574E4A83-6506-4F45-A51D-B521355A2675}" type="presOf" srcId="{3B57E65D-C111-415A-97A6-2D0FDEF89D6E}" destId="{DC838278-61D5-4F0B-A5CA-D07614038E8A}" srcOrd="0" destOrd="0" presId="urn:microsoft.com/office/officeart/2005/8/layout/vList2"/>
    <dgm:cxn modelId="{AE2048AC-29C7-43C3-A5C0-CE3667E98FB3}" type="presOf" srcId="{4F57E86D-CC5D-41E7-9D5C-8F0BF098E704}" destId="{F01C0CC6-238B-429D-AD18-2848C863196E}" srcOrd="0" destOrd="0" presId="urn:microsoft.com/office/officeart/2005/8/layout/vList2"/>
    <dgm:cxn modelId="{C2A1F0CF-479B-45A4-B9D0-C74719F75166}" type="presOf" srcId="{B82ED169-2531-4C62-A3DC-2B0118B8A22F}" destId="{2E1229BB-88F6-4208-A452-84AC4F717891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"/>
    <dgm:cxn modelId="{AA7D8626-8929-43E0-8FE5-DE95EF0F94D8}" type="presParOf" srcId="{80B4658F-1381-4912-BDD2-CF4A73DDEF41}" destId="{854F4650-27AE-4C03-B454-E09E451F5BDE}" srcOrd="1" destOrd="0" presId="urn:microsoft.com/office/officeart/2005/8/layout/vList2"/>
    <dgm:cxn modelId="{4A97C415-6F18-4460-BCAC-22161FAE7B8F}" type="presParOf" srcId="{80B4658F-1381-4912-BDD2-CF4A73DDEF41}" destId="{91EBD55B-773A-4BEF-B76C-4D8BBE65E8E9}" srcOrd="2" destOrd="0" presId="urn:microsoft.com/office/officeart/2005/8/layout/vList2"/>
    <dgm:cxn modelId="{52561AD6-B48B-4949-8DD9-557C850E67B8}" type="presParOf" srcId="{80B4658F-1381-4912-BDD2-CF4A73DDEF41}" destId="{7CF48978-E8B4-4BA6-95E8-43AAEF845A18}" srcOrd="3" destOrd="0" presId="urn:microsoft.com/office/officeart/2005/8/layout/vList2"/>
    <dgm:cxn modelId="{C0683F7B-762C-4DCF-AB5C-5FF8098672B7}" type="presParOf" srcId="{80B4658F-1381-4912-BDD2-CF4A73DDEF41}" destId="{DC838278-61D5-4F0B-A5CA-D07614038E8A}" srcOrd="4" destOrd="0" presId="urn:microsoft.com/office/officeart/2005/8/layout/vList2"/>
    <dgm:cxn modelId="{27FCFB85-5179-49E3-9C99-3EED1A21009E}" type="presParOf" srcId="{80B4658F-1381-4912-BDD2-CF4A73DDEF41}" destId="{F01C0CC6-238B-429D-AD18-2848C86319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Rũ</a:t>
          </a:r>
          <a:r>
            <a:rPr lang="en" sz="1800" b="1" kern="1200" dirty="0"/>
            <a:t>gano r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Ngai and</a:t>
          </a:r>
          <a:r>
            <a:rPr lang="en-US" sz="1800" b="1" kern="1200" dirty="0"/>
            <a:t>ĩ</a:t>
          </a:r>
          <a:r>
            <a:rPr lang="en" sz="1800" b="1" kern="1200" dirty="0"/>
            <a:t>kire (Joshua 24:1-13)</a:t>
          </a:r>
          <a:endParaRPr lang="es-ES" sz="1800" kern="1200" dirty="0"/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>
        <a:xfrm>
          <a:off x="431857" y="595211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Rĩ</a:t>
          </a:r>
          <a:r>
            <a:rPr lang="en" sz="1800" b="1" kern="1200" dirty="0"/>
            <a:t>tana r</a:t>
          </a:r>
          <a:r>
            <a:rPr lang="en-US" sz="1800" b="1" kern="1200" dirty="0"/>
            <a:t>ĩ</a:t>
          </a:r>
          <a:r>
            <a:rPr lang="en" sz="1800" b="1" kern="1200" dirty="0"/>
            <a:t>a g</a:t>
          </a:r>
          <a:r>
            <a:rPr lang="en-US" sz="1800" b="1" kern="1200" dirty="0"/>
            <a:t>ũ</a:t>
          </a:r>
          <a:r>
            <a:rPr lang="en" sz="1800" b="1" kern="1200" dirty="0"/>
            <a:t>ikara na waragania (Jos 24:14-15)</a:t>
          </a:r>
          <a:endParaRPr lang="es-ES" sz="1800" kern="1200" dirty="0"/>
        </a:p>
      </dsp:txBody>
      <dsp:txXfrm>
        <a:off x="447164" y="610518"/>
        <a:ext cx="4980957" cy="492010"/>
      </dsp:txXfrm>
    </dsp:sp>
    <dsp:sp modelId="{171BE40D-DF9A-40DE-B4BB-CCE5EF279C3E}">
      <dsp:nvSpPr>
        <dsp:cNvPr id="0" name=""/>
        <dsp:cNvSpPr/>
      </dsp:nvSpPr>
      <dsp:spPr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Gũ</a:t>
          </a:r>
          <a:r>
            <a:rPr lang="en" sz="1800" b="1" kern="1200" dirty="0"/>
            <a:t>thuurwo kwa and</a:t>
          </a:r>
          <a:r>
            <a:rPr lang="en-US" sz="1800" b="1" kern="1200" dirty="0"/>
            <a:t>ũ</a:t>
          </a:r>
          <a:r>
            <a:rPr lang="en" sz="1800" b="1" kern="1200" dirty="0"/>
            <a:t> (Joshua 24:16-21)</a:t>
          </a:r>
          <a:endParaRPr lang="es-ES" sz="1800" kern="1200" dirty="0"/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1295572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</a:t>
          </a:r>
          <a:r>
            <a:rPr lang="en" sz="1800" b="1" kern="1200" dirty="0"/>
            <a:t>wer</a:t>
          </a:r>
          <a:r>
            <a:rPr lang="en-US" sz="1800" b="1" kern="1200" dirty="0"/>
            <a:t>ũ</a:t>
          </a:r>
          <a:r>
            <a:rPr lang="en" sz="1800" b="1" kern="1200" dirty="0"/>
            <a:t>hio gwa k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kan</a:t>
          </a:r>
          <a:r>
            <a:rPr lang="en-US" sz="1800" b="1" kern="1200" dirty="0"/>
            <a:t>ĩ</a:t>
          </a:r>
          <a:r>
            <a:rPr lang="en" sz="1800" b="1" kern="1200" dirty="0"/>
            <a:t>ro (Joshua 24:22-28)</a:t>
          </a:r>
          <a:endParaRPr lang="es-ES" sz="1800" kern="1200" dirty="0"/>
        </a:p>
      </dsp:txBody>
      <dsp:txXfrm>
        <a:off x="1310879" y="1800941"/>
        <a:ext cx="4980957" cy="492010"/>
      </dsp:txXfrm>
    </dsp:sp>
    <dsp:sp modelId="{A69A85D2-7D25-468F-B109-5D85D6A87DA0}">
      <dsp:nvSpPr>
        <dsp:cNvPr id="0" name=""/>
        <dsp:cNvSpPr/>
      </dsp:nvSpPr>
      <dsp:spPr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Ũũ</a:t>
          </a:r>
          <a:r>
            <a:rPr lang="en" sz="1800" b="1" kern="1200" dirty="0"/>
            <a:t>thii na mbere wa r</a:t>
          </a:r>
          <a:r>
            <a:rPr lang="en-US" sz="1800" b="1" kern="1200" dirty="0"/>
            <a:t>ũ</a:t>
          </a:r>
          <a:r>
            <a:rPr lang="en" sz="1800" b="1" kern="1200" dirty="0"/>
            <a:t>gano (Joshua 24:29-33)</a:t>
          </a:r>
          <a:endParaRPr lang="es-ES" sz="1800" kern="1200" dirty="0"/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175"/>
          <a:ext cx="8467725" cy="322851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 ha mbere 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Kanaani Iburah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iga hema ( 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12:6)</a:t>
          </a:r>
        </a:p>
      </dsp:txBody>
      <dsp:txXfrm>
        <a:off x="15760" y="15935"/>
        <a:ext cx="8436205" cy="291331"/>
      </dsp:txXfrm>
    </dsp:sp>
    <dsp:sp modelId="{F28057B6-914F-4162-A1E6-62C0FACC967C}">
      <dsp:nvSpPr>
        <dsp:cNvPr id="0" name=""/>
        <dsp:cNvSpPr/>
      </dsp:nvSpPr>
      <dsp:spPr>
        <a:xfrm>
          <a:off x="0" y="333587"/>
          <a:ext cx="8467725" cy="322851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ho ha mbere Kanaani har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Jakubu ambire hema (K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33:18)</a:t>
          </a:r>
        </a:p>
      </dsp:txBody>
      <dsp:txXfrm>
        <a:off x="15760" y="349347"/>
        <a:ext cx="8436205" cy="291331"/>
      </dsp:txXfrm>
    </dsp:sp>
    <dsp:sp modelId="{AC61220C-B99C-49DF-98C9-45D044822E5A}">
      <dsp:nvSpPr>
        <dsp:cNvPr id="0" name=""/>
        <dsp:cNvSpPr/>
      </dsp:nvSpPr>
      <dsp:spPr>
        <a:xfrm>
          <a:off x="0" y="666999"/>
          <a:ext cx="8467725" cy="322851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okuo tu Jakubu egwat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 (K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33:19)</a:t>
          </a:r>
        </a:p>
      </dsp:txBody>
      <dsp:txXfrm>
        <a:off x="15760" y="682759"/>
        <a:ext cx="8436205" cy="291331"/>
      </dsp:txXfrm>
    </dsp:sp>
    <dsp:sp modelId="{D8E3A47D-7AAD-492B-87DB-471556F70C0E}">
      <dsp:nvSpPr>
        <dsp:cNvPr id="0" name=""/>
        <dsp:cNvSpPr/>
      </dsp:nvSpPr>
      <dsp:spPr>
        <a:xfrm>
          <a:off x="0" y="1000587"/>
          <a:ext cx="8467725" cy="322851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kuo Jakubu athikire ngai ng’eni iria c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bam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yake (K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a. 35:4)</a:t>
          </a:r>
        </a:p>
      </dsp:txBody>
      <dsp:txXfrm>
        <a:off x="15760" y="1016347"/>
        <a:ext cx="8436205" cy="29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1325"/>
          <a:ext cx="9088067" cy="47508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Ngai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92" y="24517"/>
        <a:ext cx="9041683" cy="428699"/>
      </dsp:txXfrm>
    </dsp:sp>
    <dsp:sp modelId="{854F4650-27AE-4C03-B454-E09E451F5BDE}">
      <dsp:nvSpPr>
        <dsp:cNvPr id="0" name=""/>
        <dsp:cNvSpPr/>
      </dsp:nvSpPr>
      <dsp:spPr>
        <a:xfrm>
          <a:off x="0" y="476409"/>
          <a:ext cx="9088067" cy="529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kern="1200" dirty="0">
              <a:effectLst/>
            </a:rPr>
            <a:t>K</a:t>
          </a:r>
          <a:r>
            <a:rPr lang="en" sz="2000" b="1" kern="1200" dirty="0">
              <a:effectLst/>
            </a:rPr>
            <a:t>wonania g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t</a:t>
          </a:r>
          <a:r>
            <a:rPr lang="en-US" sz="2000" b="1" kern="1200" dirty="0" err="1">
              <a:effectLst/>
            </a:rPr>
            <a:t>ĩĩ</a:t>
          </a:r>
          <a:r>
            <a:rPr lang="en" sz="2000" b="1" kern="1200" dirty="0">
              <a:effectLst/>
            </a:rPr>
            <a:t>yo g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kinyan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ru k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 We 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a 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</a:t>
          </a:r>
          <a:r>
            <a:rPr lang="en-US" sz="2000" b="1" kern="1200" dirty="0" err="1">
              <a:effectLst/>
            </a:rPr>
            <a:t>ũũ</a:t>
          </a:r>
          <a:r>
            <a:rPr lang="en" sz="2000" b="1" kern="1200" dirty="0">
              <a:effectLst/>
            </a:rPr>
            <a:t>g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te mak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ria k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ng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ra, na k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mw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t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k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ra We ta M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thamaki na Mwathani wakwa. </a:t>
          </a:r>
          <a:endParaRPr lang="es-ES" sz="2000" kern="1200" dirty="0">
            <a:effectLst/>
          </a:endParaRPr>
        </a:p>
      </dsp:txBody>
      <dsp:txXfrm>
        <a:off x="0" y="476409"/>
        <a:ext cx="9088067" cy="529790"/>
      </dsp:txXfrm>
    </dsp:sp>
    <dsp:sp modelId="{91EBD55B-773A-4BEF-B76C-4D8BBE65E8E9}">
      <dsp:nvSpPr>
        <dsp:cNvPr id="0" name=""/>
        <dsp:cNvSpPr/>
      </dsp:nvSpPr>
      <dsp:spPr>
        <a:xfrm>
          <a:off x="0" y="1006200"/>
          <a:ext cx="9088067" cy="475083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tungata Ngai na 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hokeku [waragania]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92" y="1029392"/>
        <a:ext cx="9041683" cy="428699"/>
      </dsp:txXfrm>
    </dsp:sp>
    <dsp:sp modelId="{7CF48978-E8B4-4BA6-95E8-43AAEF845A18}">
      <dsp:nvSpPr>
        <dsp:cNvPr id="0" name=""/>
        <dsp:cNvSpPr/>
      </dsp:nvSpPr>
      <dsp:spPr>
        <a:xfrm>
          <a:off x="0" y="1481284"/>
          <a:ext cx="9088067" cy="60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tungata 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taar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 irema (ta 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a nyamu yatuuagwo njag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ru ya g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th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njwo n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 g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korwo “nd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ar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 na iremithia” [nginyan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ru])</a:t>
          </a:r>
          <a:endParaRPr lang="es-ES" sz="2000" kern="1200" dirty="0">
            <a:effectLst/>
          </a:endParaRPr>
        </a:p>
      </dsp:txBody>
      <dsp:txXfrm>
        <a:off x="0" y="1481284"/>
        <a:ext cx="9088067" cy="601108"/>
      </dsp:txXfrm>
    </dsp:sp>
    <dsp:sp modelId="{DC838278-61D5-4F0B-A5CA-D07614038E8A}">
      <dsp:nvSpPr>
        <dsp:cNvPr id="0" name=""/>
        <dsp:cNvSpPr/>
      </dsp:nvSpPr>
      <dsp:spPr>
        <a:xfrm>
          <a:off x="0" y="2082392"/>
          <a:ext cx="9088067" cy="475083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tungata Ngai na ma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192" y="2105584"/>
        <a:ext cx="9041683" cy="428699"/>
      </dsp:txXfrm>
    </dsp:sp>
    <dsp:sp modelId="{F01C0CC6-238B-429D-AD18-2848C863196E}">
      <dsp:nvSpPr>
        <dsp:cNvPr id="0" name=""/>
        <dsp:cNvSpPr/>
      </dsp:nvSpPr>
      <dsp:spPr>
        <a:xfrm>
          <a:off x="0" y="2557476"/>
          <a:ext cx="9088067" cy="611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en-US" sz="2000" b="1" kern="1200" dirty="0">
              <a:effectLst/>
            </a:rPr>
            <a:t>K</a:t>
          </a:r>
          <a:r>
            <a:rPr lang="en" sz="2000" b="1" kern="1200" dirty="0">
              <a:effectLst/>
            </a:rPr>
            <a:t>w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hokeka, gw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t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k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ka, 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ng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hokwo, 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taragayan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ka, na k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man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ria. </a:t>
          </a:r>
          <a:r>
            <a:rPr lang="en-US" sz="2000" b="1" kern="1200" dirty="0">
              <a:effectLst/>
            </a:rPr>
            <a:t>K</a:t>
          </a:r>
          <a:r>
            <a:rPr lang="en" sz="2000" b="1" kern="1200" dirty="0">
              <a:effectLst/>
            </a:rPr>
            <a:t>wonania m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t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re-ine wakwa 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r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a Ngai ek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te th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ini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 wakwa.</a:t>
          </a:r>
          <a:endParaRPr lang="es-ES" sz="2000" kern="1200" dirty="0">
            <a:effectLst/>
          </a:endParaRPr>
        </a:p>
      </dsp:txBody>
      <dsp:txXfrm>
        <a:off x="0" y="2557476"/>
        <a:ext cx="9088067" cy="61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3A100F-CC3E-B442-E2CB-AFBBCD6CA90B}"/>
              </a:ext>
            </a:extLst>
          </p:cNvPr>
          <p:cNvSpPr txBox="1"/>
          <p:nvPr/>
        </p:nvSpPr>
        <p:spPr>
          <a:xfrm>
            <a:off x="3778869" y="651913"/>
            <a:ext cx="4882245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en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THUURAI </a:t>
            </a:r>
            <a:r>
              <a:rPr lang="en-US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Ũ</a:t>
            </a:r>
            <a:r>
              <a:rPr lang="en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M</a:t>
            </a:r>
            <a:r>
              <a:rPr lang="en-US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Ũ</a:t>
            </a:r>
            <a:r>
              <a:rPr lang="en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TH</a:t>
            </a:r>
            <a:r>
              <a:rPr lang="en-US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Ĩ</a:t>
            </a:r>
            <a:r>
              <a:rPr lang="en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</a:rPr>
              <a:t>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14AEA-31C6-2C8D-584A-CF7A10B6BA16}"/>
              </a:ext>
            </a:extLst>
          </p:cNvPr>
          <p:cNvSpPr txBox="1"/>
          <p:nvPr/>
        </p:nvSpPr>
        <p:spPr>
          <a:xfrm>
            <a:off x="9037739" y="6519446"/>
            <a:ext cx="3154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13 ya Dithemba 27, 2025</a:t>
            </a:r>
          </a:p>
        </p:txBody>
      </p:sp>
    </p:spTree>
    <p:extLst>
      <p:ext uri="{BB962C8B-B14F-4D97-AF65-F5344CB8AC3E}">
        <p14:creationId xmlns:p14="http://schemas.microsoft.com/office/powerpoint/2010/main" val="32164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5001187" y="3112116"/>
            <a:ext cx="6176689" cy="387798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No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rĩrĩ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mũngĩona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ũhoro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ũcio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wa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gũtungatagĩra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MWATHANI ta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ũtamwagĩrĩire-rĩ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thuurai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ũmũthĩ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ũrĩa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mũrĩtungatagĩra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mũmenye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kana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nĩ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ngai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iria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maithe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manyu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maatungatagĩra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kũu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mũrĩmo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wa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rũũĩ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 kana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nĩ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ngai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cia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Aamori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arĩa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ene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bũrũri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ũyũ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mũtũũraga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. No ha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ũhoro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wakwa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mwene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na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nyũmba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yakwa-rĩ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, </a:t>
            </a:r>
            <a:r>
              <a:rPr lang="en-US" sz="24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tũrĩtungatagĩra</a:t>
            </a:r>
            <a:r>
              <a:rPr lang="en-US" sz="24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  <a:latin typeface="Comic Sans MS" panose="030F0702030302020204" pitchFamily="66" charset="0"/>
              </a:rPr>
              <a:t> MWATHANI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(Joshua 24:15, </a:t>
            </a:r>
            <a:r>
              <a:rPr kumimoji="0" lang="es-ES" sz="1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981088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234680" y="102377"/>
            <a:ext cx="6915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aiguire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 wake 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hakuh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mbaara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njega.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 ihenya.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 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kio.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etereire na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ru, ta Pa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yake ya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thingu (2 Tim. 4:7-8).</a:t>
            </a:r>
          </a:p>
        </p:txBody>
      </p:sp>
      <p:pic>
        <p:nvPicPr>
          <p:cNvPr id="5" name="Imagen 4" descr="Imagen que contiene grupo, grande, parado, viejo&#10;&#10;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234678" y="2241423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u, 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 and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oothe k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Shekemu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guo mer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kio, na amakiny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 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thuura  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wa 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tungat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Ngai.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224616" y="1325788"/>
            <a:ext cx="6915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ta Karebu, no 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haka 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 at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moya 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matongorie and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Ngai nj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ra-in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njag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ru.</a:t>
            </a: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0" y="0"/>
            <a:ext cx="967902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4400" b="1" dirty="0">
                <a:ln/>
                <a:solidFill>
                  <a:schemeClr val="accent1">
                    <a:lumMod val="50000"/>
                  </a:schemeClr>
                </a:solidFill>
              </a:rPr>
              <a:t>Ũ</a:t>
            </a:r>
            <a:r>
              <a:rPr lang="en" sz="4400" b="1" dirty="0">
                <a:ln/>
                <a:solidFill>
                  <a:schemeClr val="accent1">
                    <a:lumMod val="50000"/>
                  </a:schemeClr>
                </a:solidFill>
              </a:rPr>
              <a:t>GANO R</a:t>
            </a:r>
            <a:r>
              <a:rPr lang="en-US" sz="4400" b="1" dirty="0">
                <a:ln/>
                <a:solidFill>
                  <a:schemeClr val="accent1">
                    <a:lumMod val="50000"/>
                  </a:schemeClr>
                </a:solidFill>
              </a:rPr>
              <a:t>Ũ</a:t>
            </a:r>
            <a:r>
              <a:rPr lang="en" sz="4400" b="1" dirty="0">
                <a:ln/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4400" b="1" dirty="0">
                <a:ln/>
                <a:solidFill>
                  <a:schemeClr val="accent1">
                    <a:lumMod val="50000"/>
                  </a:schemeClr>
                </a:solidFill>
              </a:rPr>
              <a:t>Ĩ</a:t>
            </a:r>
            <a:r>
              <a:rPr lang="en" sz="4400" b="1" dirty="0">
                <a:ln/>
                <a:solidFill>
                  <a:schemeClr val="accent1">
                    <a:lumMod val="50000"/>
                  </a:schemeClr>
                </a:solidFill>
              </a:rPr>
              <a:t>A NGAI AND</a:t>
            </a:r>
            <a:r>
              <a:rPr lang="en-US" sz="4400" b="1" dirty="0">
                <a:ln/>
                <a:solidFill>
                  <a:schemeClr val="accent1">
                    <a:lumMod val="50000"/>
                  </a:schemeClr>
                </a:solidFill>
              </a:rPr>
              <a:t>Ĩ</a:t>
            </a:r>
            <a:r>
              <a:rPr lang="en" sz="4400" b="1" dirty="0">
                <a:ln/>
                <a:solidFill>
                  <a:schemeClr val="accent1">
                    <a:lumMod val="50000"/>
                  </a:schemeClr>
                </a:solidFill>
              </a:rPr>
              <a:t>KIRE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270651" y="646464"/>
            <a:ext cx="91377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ngĩmũhe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bũrũri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mũtaanogeire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matũũra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mũtaakĩte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; na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nĩkuo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mũtũũraga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mũkĩrĩĩaga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maciaro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mĩgũnda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mĩthabibũ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mĩtamaiyũ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ĩrĩa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mũtaahaandire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(Joshua 24:13)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101527" y="1487321"/>
            <a:ext cx="1177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and</a:t>
            </a:r>
            <a:r>
              <a:rPr lang="en-US" sz="2000" b="1" dirty="0"/>
              <a:t>ũ</a:t>
            </a:r>
            <a:r>
              <a:rPr lang="en" sz="2000" b="1" dirty="0"/>
              <a:t> har</a:t>
            </a:r>
            <a:r>
              <a:rPr lang="en-US" sz="2000" b="1" dirty="0"/>
              <a:t>ĩ</a:t>
            </a:r>
            <a:r>
              <a:rPr lang="en" sz="2000" b="1" dirty="0"/>
              <a:t>a Joshua athurire ha m</a:t>
            </a:r>
            <a:r>
              <a:rPr lang="en-US" sz="2000" b="1" dirty="0"/>
              <a:t>ĩ</a:t>
            </a:r>
            <a:r>
              <a:rPr lang="en" sz="2000" b="1" dirty="0"/>
              <a:t>ario yake ya m</a:t>
            </a:r>
            <a:r>
              <a:rPr lang="en-US" sz="2000" b="1" dirty="0"/>
              <a:t>ũ</a:t>
            </a:r>
            <a:r>
              <a:rPr lang="en" sz="2000" b="1" dirty="0"/>
              <a:t>ico har</a:t>
            </a:r>
            <a:r>
              <a:rPr lang="en-US" sz="2000" b="1" dirty="0"/>
              <a:t>ĩ</a:t>
            </a:r>
            <a:r>
              <a:rPr lang="en" sz="2000" b="1" dirty="0"/>
              <a:t> ha ha k</a:t>
            </a:r>
            <a:r>
              <a:rPr lang="en-US" sz="2000" b="1" dirty="0"/>
              <a:t>ĩ</a:t>
            </a:r>
            <a:r>
              <a:rPr lang="en" sz="2000" b="1" dirty="0"/>
              <a:t>historia: Shekemu (Josh. 24:1).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719694"/>
              </p:ext>
            </p:extLst>
          </p:nvPr>
        </p:nvGraphicFramePr>
        <p:xfrm>
          <a:off x="2207595" y="1935637"/>
          <a:ext cx="84677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150445" y="3259076"/>
            <a:ext cx="8582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Joshua amb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na k</a:t>
            </a:r>
            <a:r>
              <a:rPr lang="en-US" sz="2000" b="1" dirty="0"/>
              <a:t>ũ</a:t>
            </a:r>
            <a:r>
              <a:rPr lang="en" sz="2000" b="1" dirty="0"/>
              <a:t>mera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“ngai ng’eni” iria Tera, agu wao,athathaiyagia (Josh. 24:2). </a:t>
            </a:r>
            <a:r>
              <a:rPr lang="en-US" sz="2000" b="1" dirty="0"/>
              <a:t>K</a:t>
            </a:r>
            <a:r>
              <a:rPr lang="en" sz="2000" b="1" dirty="0"/>
              <a:t>uuma hau, ak</a:t>
            </a:r>
            <a:r>
              <a:rPr lang="en-US" sz="2000" b="1" dirty="0"/>
              <a:t>ĩ</a:t>
            </a:r>
            <a:r>
              <a:rPr lang="en" sz="2000" b="1" dirty="0"/>
              <a:t>maririkania na nj</a:t>
            </a:r>
            <a:r>
              <a:rPr lang="en-US" sz="2000" b="1" dirty="0"/>
              <a:t>ĩ</a:t>
            </a:r>
            <a:r>
              <a:rPr lang="en" sz="2000" b="1" dirty="0"/>
              <a:t>ra ya ta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tongoretie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ek</a:t>
            </a:r>
            <a:r>
              <a:rPr lang="en-US" sz="2000" b="1" dirty="0"/>
              <a:t>ĩ</a:t>
            </a:r>
            <a:r>
              <a:rPr lang="en" sz="2000" b="1" dirty="0"/>
              <a:t>te: ndam</a:t>
            </a:r>
            <a:r>
              <a:rPr lang="en-US" sz="2000" b="1" dirty="0"/>
              <a:t>ũ</a:t>
            </a:r>
            <a:r>
              <a:rPr lang="en" sz="2000" b="1" dirty="0"/>
              <a:t>twarire; ndam</a:t>
            </a:r>
            <a:r>
              <a:rPr lang="en-US" sz="2000" b="1" dirty="0"/>
              <a:t>ũ</a:t>
            </a:r>
            <a:r>
              <a:rPr lang="en" sz="2000" b="1" dirty="0"/>
              <a:t>rehire; ndam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hirie; ndam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mire; ndag</a:t>
            </a:r>
            <a:r>
              <a:rPr lang="en-US" sz="2000" b="1" dirty="0"/>
              <a:t>ũ</a:t>
            </a:r>
            <a:r>
              <a:rPr lang="en" sz="2000" b="1" dirty="0"/>
              <a:t>thurire; ndarehithirie; ndam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ririe; ndamahonokirie; ndamarekereirie; ndat</a:t>
            </a:r>
            <a:r>
              <a:rPr lang="en-US" sz="2000" b="1" dirty="0"/>
              <a:t>ũ</a:t>
            </a:r>
            <a:r>
              <a:rPr lang="en" sz="2000" b="1" dirty="0"/>
              <a:t>mire ngi; ndam</a:t>
            </a:r>
            <a:r>
              <a:rPr lang="en-US" sz="2000" b="1" dirty="0"/>
              <a:t>ũ</a:t>
            </a:r>
            <a:r>
              <a:rPr lang="en" sz="2000" b="1" dirty="0"/>
              <a:t>heire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(Joshua. 24:3-13).</a:t>
            </a:r>
          </a:p>
        </p:txBody>
      </p:sp>
      <p:pic>
        <p:nvPicPr>
          <p:cNvPr id="9" name="Imagen 8" descr="Una pintura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150444" y="5176569"/>
            <a:ext cx="85248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Mĩ</a:t>
            </a:r>
            <a:r>
              <a:rPr lang="en" sz="2000" b="1" dirty="0"/>
              <a:t>ario-in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ĩ</a:t>
            </a:r>
            <a:r>
              <a:rPr lang="en" sz="2000" b="1" dirty="0"/>
              <a:t>no, njiarwo ciothe cineanag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r</a:t>
            </a:r>
            <a:r>
              <a:rPr lang="en-US" sz="2000" b="1" dirty="0"/>
              <a:t>ũ</a:t>
            </a:r>
            <a:r>
              <a:rPr lang="en" sz="2000" b="1" dirty="0"/>
              <a:t>mwe na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hatar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tigaganu. </a:t>
            </a:r>
            <a:r>
              <a:rPr lang="en-US" sz="2000" b="1" dirty="0"/>
              <a:t>C</a:t>
            </a:r>
            <a:r>
              <a:rPr lang="en" sz="2000" b="1" dirty="0"/>
              <a:t>ioothe cii</a:t>
            </a:r>
            <a:r>
              <a:rPr lang="en-US" sz="2000" b="1" dirty="0"/>
              <a:t>ĩ</a:t>
            </a:r>
            <a:r>
              <a:rPr lang="en" sz="2000" b="1" dirty="0"/>
              <a:t> hamwe. </a:t>
            </a:r>
            <a:r>
              <a:rPr lang="en-US" sz="2000" b="1" dirty="0"/>
              <a:t>A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mathik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irie Joshua mok</a:t>
            </a:r>
            <a:r>
              <a:rPr lang="en-US" sz="2000" b="1" dirty="0"/>
              <a:t>ĩ</a:t>
            </a:r>
            <a:r>
              <a:rPr lang="en" sz="2000" b="1" dirty="0"/>
              <a:t>te “m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mo wa r</a:t>
            </a:r>
            <a:r>
              <a:rPr lang="en-US" sz="2000" b="1" dirty="0" err="1"/>
              <a:t>ũũĩ</a:t>
            </a:r>
            <a:r>
              <a:rPr lang="en" sz="2000" b="1" dirty="0"/>
              <a:t>”; mathi</a:t>
            </a:r>
            <a:r>
              <a:rPr lang="en-US" sz="2000" b="1" dirty="0"/>
              <a:t>ĩ</a:t>
            </a:r>
            <a:r>
              <a:rPr lang="en" sz="2000" b="1" dirty="0"/>
              <a:t>te Misiri; makiuma na hinya m</a:t>
            </a:r>
            <a:r>
              <a:rPr lang="en-US" sz="2000" b="1" dirty="0"/>
              <a:t>ũ</a:t>
            </a:r>
            <a:r>
              <a:rPr lang="en" sz="2000" b="1" dirty="0"/>
              <a:t>nene; maringire iriiya; makioya Transjordan; mak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Kanaani.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ek</a:t>
            </a:r>
            <a:r>
              <a:rPr lang="en-US" sz="2000" b="1" dirty="0"/>
              <a:t>ĩ</a:t>
            </a:r>
            <a:r>
              <a:rPr lang="en" sz="2000" b="1" dirty="0"/>
              <a:t>ire maithe maao, n</a:t>
            </a:r>
            <a:r>
              <a:rPr lang="en-US" sz="2000" b="1" dirty="0"/>
              <a:t>ĩ</a:t>
            </a:r>
            <a:r>
              <a:rPr lang="en" sz="2000" b="1" dirty="0"/>
              <a:t>guo Amekag</a:t>
            </a:r>
            <a:r>
              <a:rPr lang="en-US" sz="2000" b="1" dirty="0"/>
              <a:t>ĩ</a:t>
            </a:r>
            <a:r>
              <a:rPr lang="en" sz="2000" b="1" dirty="0"/>
              <a:t>ra, noguo eg</a:t>
            </a:r>
            <a:r>
              <a:rPr lang="en-US" sz="2000" b="1" dirty="0"/>
              <a:t>ũ</a:t>
            </a:r>
            <a:r>
              <a:rPr lang="en" sz="2000" b="1" dirty="0"/>
              <a:t>tw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0" y="-77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 R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IKARA NA WARAGANIA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0" y="569399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rĩrĩ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mũngĩona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gũtungatagĩra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MWATHANI ta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ũtamwagĩrĩire-rĩ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thuurai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ũmũthĩ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mũrĩtungatagĩra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mũmenye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kana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ngai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iria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maithe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manyu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maatungatagĩra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kũu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mũrĩmo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rũũĩ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kana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ngai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Aamori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ene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bũrũri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ũyũ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mũtũũraga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. No ha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ũhoro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wakwa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mwene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nyũmba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yakwa-rĩ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tũrĩtungatagĩra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MWATHANI</a:t>
            </a:r>
            <a:r>
              <a:rPr lang="en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24:15)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229582" y="1835002"/>
            <a:ext cx="8962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ta Jakubu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werire bam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yake ithike ngai ciao mbere ya kwer</a:t>
            </a:r>
            <a:r>
              <a:rPr lang="en-US" sz="2000" b="1" dirty="0"/>
              <a:t>ũ</a:t>
            </a:r>
            <a:r>
              <a:rPr lang="en" sz="2000" b="1" dirty="0"/>
              <a:t>hia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na Ngai ku</a:t>
            </a:r>
            <a:r>
              <a:rPr lang="en-US" sz="2000" b="1" dirty="0"/>
              <a:t>ũ</a:t>
            </a:r>
            <a:r>
              <a:rPr lang="en" sz="2000" b="1" dirty="0"/>
              <a:t> Betheli, Joshua ag</a:t>
            </a:r>
            <a:r>
              <a:rPr lang="en-US" sz="2000" b="1" dirty="0" err="1"/>
              <a:t>ĩĩ</a:t>
            </a:r>
            <a:r>
              <a:rPr lang="en" sz="2000" b="1" dirty="0"/>
              <a:t>ta and</a:t>
            </a:r>
            <a:r>
              <a:rPr lang="en-US" sz="2000" b="1" dirty="0"/>
              <a:t>ũ</a:t>
            </a:r>
            <a:r>
              <a:rPr lang="en" sz="2000" b="1" dirty="0"/>
              <a:t> matigan</a:t>
            </a:r>
            <a:r>
              <a:rPr lang="en-US" sz="2000" b="1" dirty="0"/>
              <a:t>ĩ</a:t>
            </a:r>
            <a:r>
              <a:rPr lang="en" sz="2000" b="1" dirty="0"/>
              <a:t>rie ngai ciao mbere ya kwer</a:t>
            </a:r>
            <a:r>
              <a:rPr lang="en-US" sz="2000" b="1" dirty="0"/>
              <a:t>ũ</a:t>
            </a:r>
            <a:r>
              <a:rPr lang="en" sz="2000" b="1" dirty="0"/>
              <a:t>hia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na Ngai (Josh. 24:14b).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6A9D332-0BC2-2201-C2A6-9417CA23E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091556"/>
              </p:ext>
            </p:extLst>
          </p:nvPr>
        </p:nvGraphicFramePr>
        <p:xfrm>
          <a:off x="211576" y="3690868"/>
          <a:ext cx="9088067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690868"/>
            <a:ext cx="2359410" cy="298230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229582" y="2850665"/>
            <a:ext cx="8962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metig</a:t>
            </a:r>
            <a:r>
              <a:rPr lang="en-US" sz="2000" b="1" dirty="0"/>
              <a:t>ĩ</a:t>
            </a:r>
            <a:r>
              <a:rPr lang="en" sz="2000" b="1" dirty="0"/>
              <a:t>re Ngai na mam</a:t>
            </a:r>
            <a:r>
              <a:rPr lang="en-US" sz="2000" b="1" dirty="0"/>
              <a:t>ũ</a:t>
            </a:r>
            <a:r>
              <a:rPr lang="en" sz="2000" b="1" dirty="0"/>
              <a:t>tungat</a:t>
            </a:r>
            <a:r>
              <a:rPr lang="en-US" sz="2000" b="1" dirty="0"/>
              <a:t>ĩ</a:t>
            </a:r>
            <a:r>
              <a:rPr lang="en" sz="2000" b="1" dirty="0"/>
              <a:t>re “na w</a:t>
            </a:r>
            <a:r>
              <a:rPr lang="en-US" sz="2000" b="1" dirty="0"/>
              <a:t>ĩ</a:t>
            </a:r>
            <a:r>
              <a:rPr lang="en" sz="2000" b="1" dirty="0"/>
              <a:t>hokeku,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ma” (Josh. 24:14a). </a:t>
            </a:r>
            <a:r>
              <a:rPr lang="en-US" sz="2000" b="1" dirty="0"/>
              <a:t>T</a:t>
            </a:r>
            <a:r>
              <a:rPr lang="en" sz="2000" b="1" dirty="0"/>
              <a:t>a kuuga at</a:t>
            </a:r>
            <a:r>
              <a:rPr lang="en-US" sz="2000" b="1" dirty="0"/>
              <a:t>ĩ</a:t>
            </a:r>
            <a:r>
              <a:rPr lang="en" sz="2000" b="1" dirty="0"/>
              <a:t>a?</a:t>
            </a:r>
          </a:p>
        </p:txBody>
      </p:sp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847850" y="0"/>
            <a:ext cx="103441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GŨTHUURWO KWA ANDŨ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535037" y="680812"/>
            <a:ext cx="635864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70C0"/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Nao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acio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magĩcookia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makiuga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Kũroaga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gũtuĩka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ũguo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tũtiganĩrie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nĩguo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tũtungatĩre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ngai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mic Sans MS" panose="030F0702030302020204" pitchFamily="66" charset="0"/>
              </a:rPr>
              <a:t>ingĩ</a:t>
            </a: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0070C0"/>
                </a:solidFill>
                <a:latin typeface="Comic Sans MS" panose="030F0702030302020204" pitchFamily="66" charset="0"/>
              </a:rPr>
              <a:t>!’” </a:t>
            </a:r>
            <a:r>
              <a:rPr lang="en" sz="1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(Joshua 24:16)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610225" y="1584214"/>
            <a:ext cx="65817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cookio 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ĩ</a:t>
            </a:r>
            <a:r>
              <a:rPr lang="en" sz="2000" b="1" dirty="0"/>
              <a:t>tana r</a:t>
            </a:r>
            <a:r>
              <a:rPr lang="en-US" sz="2000" b="1" dirty="0"/>
              <a:t>ĩ</a:t>
            </a:r>
            <a:r>
              <a:rPr lang="en" sz="2000" b="1" dirty="0"/>
              <a:t>a Joshua r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(Josh. 24:16)?                </a:t>
            </a:r>
            <a:r>
              <a:rPr lang="en-US" sz="2000" b="1" dirty="0"/>
              <a:t>A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oothe moigire aca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kai twao, na mag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at</a:t>
            </a:r>
            <a:r>
              <a:rPr lang="en-US" sz="2000" b="1" dirty="0"/>
              <a:t>ĩ</a:t>
            </a:r>
            <a:r>
              <a:rPr lang="en" sz="2000" b="1" dirty="0"/>
              <a:t> maar</a:t>
            </a:r>
            <a:r>
              <a:rPr lang="en-US" sz="2000" b="1" dirty="0"/>
              <a:t>ĩ</a:t>
            </a:r>
            <a:r>
              <a:rPr lang="en" sz="2000" b="1" dirty="0"/>
              <a:t> na Ngai </a:t>
            </a:r>
            <a:r>
              <a:rPr lang="en-US" sz="2000" b="1" dirty="0"/>
              <a:t>ũ</a:t>
            </a:r>
            <a:r>
              <a:rPr lang="en" sz="2000" b="1" dirty="0"/>
              <a:t>mwe: “Ngai o wit</a:t>
            </a:r>
            <a:r>
              <a:rPr lang="en-US" sz="2000" b="1" dirty="0"/>
              <a:t>ũ</a:t>
            </a:r>
            <a:r>
              <a:rPr lang="en" sz="2000" b="1" dirty="0"/>
              <a:t>,” 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wamatongoririe—hamwe na maithe maao nao ene—o nginya ihinda r</a:t>
            </a:r>
            <a:r>
              <a:rPr lang="en-US" sz="2000" b="1" dirty="0" err="1"/>
              <a:t>ĩĩ</a:t>
            </a:r>
            <a:r>
              <a:rPr lang="en" sz="2000" b="1" dirty="0"/>
              <a:t>u (Josh. 24:17-18).</a:t>
            </a:r>
          </a:p>
        </p:txBody>
      </p:sp>
      <p:pic>
        <p:nvPicPr>
          <p:cNvPr id="4" name="Imagen 3" descr="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345" y="3287952"/>
            <a:ext cx="5640118" cy="3416192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170537" y="3452193"/>
            <a:ext cx="61427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and</a:t>
            </a:r>
            <a:r>
              <a:rPr lang="en-US" sz="2000" b="1" dirty="0"/>
              <a:t>ũ</a:t>
            </a:r>
            <a:r>
              <a:rPr lang="en" sz="2000" b="1" dirty="0"/>
              <a:t> ha k</a:t>
            </a:r>
            <a:r>
              <a:rPr lang="en-US" sz="2000" b="1" dirty="0"/>
              <a:t>ũ</a:t>
            </a:r>
            <a:r>
              <a:rPr lang="en" sz="2000" b="1" dirty="0"/>
              <a:t>gatha and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itua r</a:t>
            </a:r>
            <a:r>
              <a:rPr lang="en-US" sz="2000" b="1" dirty="0"/>
              <a:t>ĩ</a:t>
            </a:r>
            <a:r>
              <a:rPr lang="en" sz="2000" b="1" dirty="0"/>
              <a:t>ao,, Joshua acokirie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matetereire: “M</a:t>
            </a:r>
            <a:r>
              <a:rPr lang="en-US" sz="2000" b="1" dirty="0"/>
              <a:t>ũ</a:t>
            </a:r>
            <a:r>
              <a:rPr lang="en" sz="2000" b="1" dirty="0"/>
              <a:t>tikinyan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ngat</a:t>
            </a:r>
            <a:r>
              <a:rPr lang="en-US" sz="2000" b="1" dirty="0"/>
              <a:t>ĩ</a:t>
            </a:r>
            <a:r>
              <a:rPr lang="en" sz="2000" b="1" dirty="0"/>
              <a:t>ra Mwathani” (Josh. 24:19 </a:t>
            </a:r>
            <a:r>
              <a:rPr lang="en" sz="1600" b="1" dirty="0"/>
              <a:t>NIV</a:t>
            </a:r>
            <a:r>
              <a:rPr lang="en" sz="2000" b="1" dirty="0"/>
              <a:t>). </a:t>
            </a:r>
            <a:r>
              <a:rPr lang="en-US" sz="2000" b="1" dirty="0"/>
              <a:t>W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k</a:t>
            </a:r>
            <a:r>
              <a:rPr lang="en-US" sz="2000" b="1" dirty="0"/>
              <a:t>ũ</a:t>
            </a:r>
            <a:r>
              <a:rPr lang="en" sz="2000" b="1" dirty="0"/>
              <a:t>raga ngoro at</a:t>
            </a:r>
            <a:r>
              <a:rPr lang="en-US" sz="2000" b="1" dirty="0"/>
              <a:t>ĩ</a:t>
            </a:r>
            <a:r>
              <a:rPr lang="en" sz="2000" b="1" dirty="0"/>
              <a:t>a!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170537" y="5842337"/>
            <a:ext cx="6142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cokia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tendekire 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mi k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o. </a:t>
            </a:r>
            <a:r>
              <a:rPr lang="en-US" sz="2000" b="1" dirty="0" err="1"/>
              <a:t>Rũ</a:t>
            </a:r>
            <a:r>
              <a:rPr lang="en" sz="2000" b="1" dirty="0"/>
              <a:t>ciaro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rwer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tiendaga g</a:t>
            </a:r>
            <a:r>
              <a:rPr lang="en-US" sz="2000" b="1" dirty="0"/>
              <a:t>ũ</a:t>
            </a:r>
            <a:r>
              <a:rPr lang="en" sz="2000" b="1" dirty="0"/>
              <a:t>cokera mah</a:t>
            </a:r>
            <a:r>
              <a:rPr lang="en-US" sz="2000" b="1" dirty="0"/>
              <a:t>ĩ</a:t>
            </a:r>
            <a:r>
              <a:rPr lang="en" sz="2000" b="1" dirty="0"/>
              <a:t>tia o macio (Josh. 24:21).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170537" y="4801153"/>
            <a:ext cx="6142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Joshua n</a:t>
            </a:r>
            <a:r>
              <a:rPr lang="en-US" sz="2000" b="1" dirty="0"/>
              <a:t>ĩ</a:t>
            </a:r>
            <a:r>
              <a:rPr lang="en" sz="2000" b="1" dirty="0"/>
              <a:t> aigu</a:t>
            </a:r>
            <a:r>
              <a:rPr lang="en-US" sz="2000" b="1" dirty="0"/>
              <a:t>ĩ</a:t>
            </a:r>
            <a:r>
              <a:rPr lang="en" sz="2000" b="1" dirty="0"/>
              <a:t>te aciari ake maug</a:t>
            </a:r>
            <a:r>
              <a:rPr lang="en-US" sz="2000" b="1" dirty="0"/>
              <a:t>ĩ</a:t>
            </a:r>
            <a:r>
              <a:rPr lang="en" sz="2000" b="1" dirty="0"/>
              <a:t>te k</a:t>
            </a:r>
            <a:r>
              <a:rPr lang="en-US" sz="2000" b="1" dirty="0"/>
              <a:t>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ro o k</a:t>
            </a:r>
            <a:r>
              <a:rPr lang="en-US" sz="2000" b="1" dirty="0"/>
              <a:t>ĩ</a:t>
            </a:r>
            <a:r>
              <a:rPr lang="en" sz="2000" b="1" dirty="0"/>
              <a:t>u (Tham. 19:8), na akona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macokerithirie g</a:t>
            </a:r>
            <a:r>
              <a:rPr lang="en-US" sz="2000" b="1" dirty="0" err="1"/>
              <a:t>ũki</a:t>
            </a:r>
            <a:r>
              <a:rPr lang="en" sz="2000" b="1" dirty="0"/>
              <a:t>uuna hand</a:t>
            </a:r>
            <a:r>
              <a:rPr lang="en-US" sz="2000" b="1" dirty="0"/>
              <a:t>ũ</a:t>
            </a:r>
            <a:r>
              <a:rPr lang="en" sz="2000" b="1" dirty="0"/>
              <a:t> ha m</a:t>
            </a:r>
            <a:r>
              <a:rPr lang="en-US" sz="2000" b="1" dirty="0"/>
              <a:t>ĩ</a:t>
            </a:r>
            <a:r>
              <a:rPr lang="en" sz="2000" b="1" dirty="0"/>
              <a:t>aka 40.</a:t>
            </a:r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en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KWER</a:t>
            </a:r>
            <a:r>
              <a:rPr lang="en-US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Ũ</a:t>
            </a:r>
            <a:r>
              <a:rPr lang="en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HIO GWA K</a:t>
            </a:r>
            <a:r>
              <a:rPr lang="en-US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Ĩ</a:t>
            </a:r>
            <a:r>
              <a:rPr lang="en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R</a:t>
            </a:r>
            <a:r>
              <a:rPr lang="en-US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Ĩ</a:t>
            </a:r>
            <a:r>
              <a:rPr lang="en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KAN</a:t>
            </a:r>
            <a:r>
              <a:rPr lang="en-US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Ĩ</a:t>
            </a:r>
            <a:r>
              <a:rPr lang="en" sz="4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1670539" y="513277"/>
            <a:ext cx="9706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2E1500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Mũthenya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Joshua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agĩthondekera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kĩrĩkanĩro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akĩmandĩkĩra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kĩrĩra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kĩa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watho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kũrũmĩrĩrwo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mawatho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marĩ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kũu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Shekemu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2E1500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2E1500"/>
                  </a:glow>
                </a:effectLst>
                <a:latin typeface="Comic Sans MS" panose="030F0702030302020204" pitchFamily="66" charset="0"/>
              </a:rPr>
              <a:t>(Joshua 24:25)</a:t>
            </a:r>
            <a:endParaRPr lang="es-ES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rgbClr val="2E15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309662" y="1152365"/>
            <a:ext cx="9882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guo aatirihe m</a:t>
            </a:r>
            <a:r>
              <a:rPr lang="en-US" sz="2000" b="1" dirty="0"/>
              <a:t>ĩ</a:t>
            </a:r>
            <a:r>
              <a:rPr lang="en" sz="2000" b="1" dirty="0"/>
              <a:t>ario yake, Joshua amoririe meherie ngai iria ciar</a:t>
            </a:r>
            <a:r>
              <a:rPr lang="en-US" sz="2000" b="1" dirty="0"/>
              <a:t>ĩ</a:t>
            </a:r>
            <a:r>
              <a:rPr lang="en" sz="2000" b="1" dirty="0"/>
              <a:t> “hamwe nao,” na macokie ngoro ciao o r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Ngai. 24:23).</a:t>
            </a:r>
          </a:p>
        </p:txBody>
      </p:sp>
      <p:pic>
        <p:nvPicPr>
          <p:cNvPr id="4" name="Imagen 3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309662" y="5729517"/>
            <a:ext cx="6658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iga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mand</a:t>
            </a:r>
            <a:r>
              <a:rPr lang="en-US" sz="2000" b="1" dirty="0"/>
              <a:t>ĩ</a:t>
            </a:r>
            <a:r>
              <a:rPr lang="en" sz="2000" b="1" dirty="0"/>
              <a:t>ko, na ak</a:t>
            </a:r>
            <a:r>
              <a:rPr lang="en-US" sz="2000" b="1" dirty="0"/>
              <a:t>ĩ</a:t>
            </a:r>
            <a:r>
              <a:rPr lang="en" sz="2000" b="1" dirty="0"/>
              <a:t>ambararia ihiga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ririkano: ihiga 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ka ta m</a:t>
            </a:r>
            <a:r>
              <a:rPr lang="en-US" sz="2000" b="1" dirty="0"/>
              <a:t>ũ</a:t>
            </a:r>
            <a:r>
              <a:rPr lang="en" sz="2000" b="1" dirty="0"/>
              <a:t>ira har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rut</a:t>
            </a:r>
            <a:r>
              <a:rPr lang="en-US" sz="2000" b="1" dirty="0"/>
              <a:t>ĩ</a:t>
            </a:r>
            <a:r>
              <a:rPr lang="en" sz="2000" b="1" dirty="0"/>
              <a:t>ri wao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tie g</a:t>
            </a:r>
            <a:r>
              <a:rPr lang="en-US" sz="2000" b="1" dirty="0"/>
              <a:t>ũ</a:t>
            </a:r>
            <a:r>
              <a:rPr lang="en" sz="2000" b="1" dirty="0"/>
              <a:t>tuua (Josh. 24:26-27).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5434480" y="2595600"/>
            <a:ext cx="33700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na Ngai g</a:t>
            </a:r>
            <a:r>
              <a:rPr lang="en-US" sz="2000" b="1" dirty="0"/>
              <a:t>ĩ</a:t>
            </a:r>
            <a:r>
              <a:rPr lang="en" sz="2000" b="1" dirty="0"/>
              <a:t>ath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igwithanio w</a:t>
            </a:r>
            <a:r>
              <a:rPr lang="en-US" sz="2000" b="1" dirty="0"/>
              <a:t>ĩ</a:t>
            </a:r>
            <a:r>
              <a:rPr lang="en" sz="2000" b="1" dirty="0"/>
              <a:t> muoyo Nake na </a:t>
            </a:r>
            <a:r>
              <a:rPr lang="en-US" sz="2000" b="1" dirty="0"/>
              <a:t>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onanio wothe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t</a:t>
            </a:r>
            <a:r>
              <a:rPr lang="en-US" sz="2000" b="1" dirty="0"/>
              <a:t>ũ</a:t>
            </a:r>
            <a:r>
              <a:rPr lang="en" sz="2000" b="1" dirty="0"/>
              <a:t>mawatho twa k</a:t>
            </a:r>
            <a:r>
              <a:rPr lang="en-US" sz="2000" b="1" dirty="0"/>
              <a:t>ũ</a:t>
            </a:r>
            <a:r>
              <a:rPr lang="en" sz="2000" b="1" dirty="0"/>
              <a:t>gerereria, Joshua n</a:t>
            </a:r>
            <a:r>
              <a:rPr lang="en-US" sz="2000" b="1" dirty="0"/>
              <a:t>ĩ</a:t>
            </a:r>
            <a:r>
              <a:rPr lang="en" sz="2000" b="1" dirty="0"/>
              <a:t> ata</a:t>
            </a:r>
            <a:r>
              <a:rPr lang="en-US" sz="2000" b="1" dirty="0"/>
              <a:t>ũ</a:t>
            </a:r>
            <a:r>
              <a:rPr lang="en" sz="2000" b="1" dirty="0"/>
              <a:t>kagwo at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ũ</a:t>
            </a:r>
            <a:r>
              <a:rPr lang="en" sz="2000" b="1" dirty="0"/>
              <a:t>tiga iririkano ironeka cia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ma mat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ro.</a:t>
            </a:r>
          </a:p>
        </p:txBody>
      </p:sp>
      <p:pic>
        <p:nvPicPr>
          <p:cNvPr id="18" name="Imagen 1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309662" y="1854590"/>
            <a:ext cx="9882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R</a:t>
            </a:r>
            <a:r>
              <a:rPr lang="en" sz="2000" b="1" dirty="0"/>
              <a:t>ita r</a:t>
            </a:r>
            <a:r>
              <a:rPr lang="en-US" sz="2000" b="1" dirty="0"/>
              <a:t>ĩ</a:t>
            </a:r>
            <a:r>
              <a:rPr lang="en" sz="2000" b="1" dirty="0"/>
              <a:t>a gatat</a:t>
            </a:r>
            <a:r>
              <a:rPr lang="en-US" sz="2000" b="1" dirty="0"/>
              <a:t>ũ</a:t>
            </a:r>
            <a:r>
              <a:rPr lang="en" sz="2000" b="1" dirty="0"/>
              <a:t>, and</a:t>
            </a:r>
            <a:r>
              <a:rPr lang="en-US" sz="2000" b="1" dirty="0"/>
              <a:t>ũ</a:t>
            </a:r>
            <a:r>
              <a:rPr lang="en" sz="2000" b="1" dirty="0"/>
              <a:t> mak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ta g</a:t>
            </a:r>
            <a:r>
              <a:rPr lang="en-US" sz="2000" b="1" dirty="0"/>
              <a:t>ũ</a:t>
            </a:r>
            <a:r>
              <a:rPr lang="en" sz="2000" b="1" dirty="0"/>
              <a:t>tungata Ngai (Josh. 24:24). </a:t>
            </a:r>
            <a:r>
              <a:rPr lang="en-US" sz="2000" b="1" dirty="0" err="1"/>
              <a:t>Kĩ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er</a:t>
            </a:r>
            <a:r>
              <a:rPr lang="en-US" sz="2000" b="1" dirty="0"/>
              <a:t>ũ</a:t>
            </a:r>
            <a:r>
              <a:rPr lang="en" sz="2000" b="1" dirty="0"/>
              <a:t>hio, na, ta Musa, Joshua akxmahe “</a:t>
            </a:r>
            <a:r>
              <a:rPr lang="en-US" sz="2000" b="1" dirty="0" err="1"/>
              <a:t>watho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kũrũmĩrĩrwo</a:t>
            </a:r>
            <a:r>
              <a:rPr lang="en-US" sz="2000" b="1" dirty="0"/>
              <a:t> na </a:t>
            </a:r>
            <a:r>
              <a:rPr lang="en-US" sz="2000" b="1" dirty="0" err="1"/>
              <a:t>mawatho</a:t>
            </a:r>
            <a:r>
              <a:rPr lang="en" sz="2000" b="1" dirty="0"/>
              <a:t>” (Josh. 24:25).</a:t>
            </a:r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44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ŨŨ</a:t>
            </a:r>
            <a:r>
              <a:rPr lang="en" sz="44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THII NA MBERE WA R</a:t>
            </a:r>
            <a:r>
              <a:rPr lang="en-US" sz="44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Ũ</a:t>
            </a:r>
            <a:r>
              <a:rPr lang="en" sz="44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GANO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0" y="64284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Nao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Isiraeli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magĩtungatĩra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matukũ-inĩ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mothe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ma Joshua na ma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athuuri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maatigirwo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muoyo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Joshua akua, o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arĩa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maamenyete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mothe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ekĩte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Isiraeli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(Joshua 24:31)</a:t>
            </a:r>
            <a:endParaRPr lang="en" sz="14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197130" y="1409659"/>
            <a:ext cx="45815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buku r</a:t>
            </a:r>
            <a:r>
              <a:rPr lang="en-US" sz="2000" b="1" dirty="0"/>
              <a:t>ĩ</a:t>
            </a:r>
            <a:r>
              <a:rPr lang="en" sz="2000" b="1" dirty="0"/>
              <a:t>a Joshua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kagia na mathiko matat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/>
              <a:t>M</a:t>
            </a:r>
            <a:r>
              <a:rPr lang="en" sz="2000" b="1" dirty="0"/>
              <a:t>amwe maamo, marath</a:t>
            </a:r>
            <a:r>
              <a:rPr lang="en-US" sz="2000" b="1" dirty="0"/>
              <a:t>ĩ</a:t>
            </a:r>
            <a:r>
              <a:rPr lang="en" sz="2000" b="1" dirty="0"/>
              <a:t>two m</a:t>
            </a:r>
            <a:r>
              <a:rPr lang="en-US" sz="2000" b="1" dirty="0"/>
              <a:t>ĩ</a:t>
            </a:r>
            <a:r>
              <a:rPr lang="en" sz="2000" b="1" dirty="0"/>
              <a:t>aka magana maing</a:t>
            </a:r>
            <a:r>
              <a:rPr lang="en-US" sz="2000" b="1" dirty="0"/>
              <a:t>ĩ</a:t>
            </a:r>
            <a:r>
              <a:rPr lang="en" sz="2000" b="1" dirty="0"/>
              <a:t> mah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te, g</a:t>
            </a:r>
            <a:r>
              <a:rPr lang="en-US" sz="2000" b="1" dirty="0"/>
              <a:t>ũ</a:t>
            </a:r>
            <a:r>
              <a:rPr lang="en" sz="2000" b="1" dirty="0"/>
              <a:t>thikwo kwa Jusufu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igaai r</a:t>
            </a:r>
            <a:r>
              <a:rPr lang="en-US" sz="2000" b="1" dirty="0"/>
              <a:t>ĩ</a:t>
            </a:r>
            <a:r>
              <a:rPr lang="en" sz="2000" b="1" dirty="0"/>
              <a:t>a Jakubu (K</a:t>
            </a:r>
            <a:r>
              <a:rPr lang="en-US" sz="2000" b="1" dirty="0"/>
              <a:t>ĩ</a:t>
            </a:r>
            <a:r>
              <a:rPr lang="en" sz="2000" b="1" dirty="0"/>
              <a:t>a. 50:24-26; Jos. 24:32).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678" y="4112356"/>
            <a:ext cx="3316249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796372" y="4919765"/>
            <a:ext cx="6070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ciaro no nginya r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e na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k</a:t>
            </a:r>
            <a:r>
              <a:rPr lang="en-US" sz="2000" b="1" dirty="0"/>
              <a:t>ĩ</a:t>
            </a:r>
            <a:r>
              <a:rPr lang="en" sz="2000" b="1" dirty="0"/>
              <a:t>ao na Ngai. </a:t>
            </a:r>
            <a:r>
              <a:rPr lang="en-US" sz="2000" b="1" dirty="0" err="1"/>
              <a:t>Wĩ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 aciari ao no </a:t>
            </a:r>
            <a:r>
              <a:rPr lang="en-US" sz="2000" b="1" dirty="0"/>
              <a:t>ũ</a:t>
            </a:r>
            <a:r>
              <a:rPr lang="en" sz="2000" b="1" dirty="0"/>
              <a:t>mahotithie g</a:t>
            </a:r>
            <a:r>
              <a:rPr lang="en-US" sz="2000" b="1" dirty="0"/>
              <a:t>ũ</a:t>
            </a:r>
            <a:r>
              <a:rPr lang="en" sz="2000" b="1" dirty="0"/>
              <a:t>tuua matua mar</a:t>
            </a:r>
            <a:r>
              <a:rPr lang="en-US" sz="2000" b="1" dirty="0"/>
              <a:t>ĩ</a:t>
            </a:r>
            <a:r>
              <a:rPr lang="en" sz="2000" b="1" dirty="0"/>
              <a:t>a mega. </a:t>
            </a:r>
            <a:r>
              <a:rPr lang="en-US" sz="2000" b="1" dirty="0"/>
              <a:t>N</a:t>
            </a:r>
            <a:r>
              <a:rPr lang="en" sz="2000" b="1" dirty="0"/>
              <a:t>o matua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o ene meyendere. </a:t>
            </a:r>
            <a:r>
              <a:rPr lang="en-US" sz="2000" b="1" dirty="0"/>
              <a:t>R</a:t>
            </a:r>
            <a:r>
              <a:rPr lang="en" sz="2000" b="1" dirty="0"/>
              <a:t>ekei t</a:t>
            </a:r>
            <a:r>
              <a:rPr lang="en-US" sz="2000" b="1" dirty="0"/>
              <a:t>ũ</a:t>
            </a:r>
            <a:r>
              <a:rPr lang="en" sz="2000" b="1" dirty="0"/>
              <a:t>tuue matuua mait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: “</a:t>
            </a:r>
            <a:r>
              <a:rPr lang="en-US" sz="2000" b="1" dirty="0"/>
              <a:t>No ha </a:t>
            </a:r>
            <a:r>
              <a:rPr lang="en-US" sz="2000" b="1" dirty="0" err="1"/>
              <a:t>ũhoro</a:t>
            </a:r>
            <a:r>
              <a:rPr lang="en-US" sz="2000" b="1" dirty="0"/>
              <a:t> </a:t>
            </a:r>
            <a:r>
              <a:rPr lang="en-US" sz="2000" b="1" dirty="0" err="1"/>
              <a:t>wakwa</a:t>
            </a:r>
            <a:r>
              <a:rPr lang="en-US" sz="2000" b="1" dirty="0"/>
              <a:t> </a:t>
            </a:r>
            <a:r>
              <a:rPr lang="en-US" sz="2000" b="1" dirty="0" err="1"/>
              <a:t>mwene</a:t>
            </a:r>
            <a:r>
              <a:rPr lang="en-US" sz="2000" b="1" dirty="0"/>
              <a:t> na </a:t>
            </a:r>
            <a:r>
              <a:rPr lang="en-US" sz="2000" b="1" dirty="0" err="1"/>
              <a:t>nyũmba</a:t>
            </a:r>
            <a:r>
              <a:rPr lang="en-US" sz="2000" b="1" dirty="0"/>
              <a:t> </a:t>
            </a:r>
            <a:r>
              <a:rPr lang="en-US" sz="2000" b="1" dirty="0" err="1"/>
              <a:t>yakwa-rĩ</a:t>
            </a:r>
            <a:r>
              <a:rPr lang="en-US" sz="2000" b="1" dirty="0"/>
              <a:t>, </a:t>
            </a:r>
            <a:r>
              <a:rPr lang="en-US" sz="2000" b="1" dirty="0" err="1"/>
              <a:t>tũrĩtungatagĩra</a:t>
            </a:r>
            <a:r>
              <a:rPr lang="en-US" sz="2000" b="1" dirty="0"/>
              <a:t> MWATHANI</a:t>
            </a:r>
            <a:r>
              <a:rPr lang="en" sz="2000" b="1" dirty="0"/>
              <a:t>” (Josh. 24:15 NIV).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197129" y="3092655"/>
            <a:ext cx="11913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Rũ</a:t>
            </a:r>
            <a:r>
              <a:rPr lang="en" sz="2000" b="1" dirty="0"/>
              <a:t>ciaro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ũ</a:t>
            </a:r>
            <a:r>
              <a:rPr lang="en" sz="2000" b="1" dirty="0"/>
              <a:t>regani rwoim</a:t>
            </a:r>
            <a:r>
              <a:rPr lang="en-US" sz="2000" b="1" dirty="0"/>
              <a:t>ĩ</a:t>
            </a:r>
            <a:r>
              <a:rPr lang="en" sz="2000" b="1" dirty="0"/>
              <a:t>te Misiri n</a:t>
            </a:r>
            <a:r>
              <a:rPr lang="en-US" sz="2000" b="1" dirty="0"/>
              <a:t>ĩ</a:t>
            </a:r>
            <a:r>
              <a:rPr lang="en" sz="2000" b="1" dirty="0"/>
              <a:t> rwathik</a:t>
            </a:r>
            <a:r>
              <a:rPr lang="en-US" sz="2000" b="1" dirty="0"/>
              <a:t>ĩ</a:t>
            </a:r>
            <a:r>
              <a:rPr lang="en" sz="2000" b="1" dirty="0"/>
              <a:t>two wer</a:t>
            </a:r>
            <a:r>
              <a:rPr lang="en-US" sz="2000" b="1" dirty="0"/>
              <a:t>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N</a:t>
            </a:r>
            <a:r>
              <a:rPr lang="en" sz="2000" b="1" dirty="0"/>
              <a:t>o r</a:t>
            </a:r>
            <a:r>
              <a:rPr lang="en-US" sz="2000" b="1" dirty="0"/>
              <a:t>ũ</a:t>
            </a:r>
            <a:r>
              <a:rPr lang="en" sz="2000" b="1" dirty="0"/>
              <a:t>ciaro rwer</a:t>
            </a:r>
            <a:r>
              <a:rPr lang="en-US" sz="2000" b="1" dirty="0"/>
              <a:t>ũ</a:t>
            </a:r>
            <a:r>
              <a:rPr lang="en" sz="2000" b="1" dirty="0"/>
              <a:t> rwar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thikwo “igaai-in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ao,” hamwe na ar</a:t>
            </a:r>
            <a:r>
              <a:rPr lang="en-US" sz="2000" b="1" dirty="0"/>
              <a:t>ĩ</a:t>
            </a:r>
            <a:r>
              <a:rPr lang="en" sz="2000" b="1" dirty="0"/>
              <a:t>a mat</a:t>
            </a:r>
            <a:r>
              <a:rPr lang="en-US" sz="2000" b="1" dirty="0"/>
              <a:t>ũ</a:t>
            </a:r>
            <a:r>
              <a:rPr lang="en" sz="2000" b="1" dirty="0"/>
              <a:t>rire mar</a:t>
            </a:r>
            <a:r>
              <a:rPr lang="en-US" sz="2000" b="1" dirty="0"/>
              <a:t>ĩ</a:t>
            </a:r>
            <a:r>
              <a:rPr lang="en" sz="2000" b="1" dirty="0"/>
              <a:t> ehokeku r</a:t>
            </a:r>
            <a:r>
              <a:rPr lang="en-US" sz="2000" b="1" dirty="0"/>
              <a:t>ũ</a:t>
            </a:r>
            <a:r>
              <a:rPr lang="en" sz="2000" b="1" dirty="0"/>
              <a:t>ciaro-in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taar</a:t>
            </a:r>
            <a:r>
              <a:rPr lang="en-US" sz="2000" b="1" dirty="0"/>
              <a:t>ĩ</a:t>
            </a:r>
            <a:r>
              <a:rPr lang="en" sz="2000" b="1" dirty="0"/>
              <a:t> rw</a:t>
            </a:r>
            <a:r>
              <a:rPr lang="en-US" sz="2000" b="1" dirty="0"/>
              <a:t>ĩ</a:t>
            </a:r>
            <a:r>
              <a:rPr lang="en" sz="2000" b="1" dirty="0"/>
              <a:t>hokeku: Joshua na Eliezeri (Josh. 24:29-30, 33).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737817" y="4006210"/>
            <a:ext cx="65992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Rũ</a:t>
            </a:r>
            <a:r>
              <a:rPr lang="en" sz="2000" b="1" dirty="0"/>
              <a:t>ciaro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rwer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 rw</a:t>
            </a:r>
            <a:r>
              <a:rPr lang="en-US" sz="2000" b="1" dirty="0"/>
              <a:t>ĩ</a:t>
            </a:r>
            <a:r>
              <a:rPr lang="en" sz="2000" b="1" dirty="0"/>
              <a:t> rw</a:t>
            </a:r>
            <a:r>
              <a:rPr lang="en-US" sz="2000" b="1" dirty="0"/>
              <a:t>ĩ</a:t>
            </a:r>
            <a:r>
              <a:rPr lang="en" sz="2000" b="1" dirty="0"/>
              <a:t>hokeku (Joshua. 24:31). </a:t>
            </a: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ũ</a:t>
            </a:r>
            <a:r>
              <a:rPr lang="en" sz="2000" b="1" dirty="0"/>
              <a:t>ciaro 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rwar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(Atir</a:t>
            </a:r>
            <a:r>
              <a:rPr lang="en-US" sz="2000" b="1" dirty="0"/>
              <a:t>ĩ</a:t>
            </a:r>
            <a:r>
              <a:rPr lang="en" sz="2000" b="1" dirty="0"/>
              <a:t>. 2:10-11)?</a:t>
            </a:r>
          </a:p>
        </p:txBody>
      </p:sp>
      <p:pic>
        <p:nvPicPr>
          <p:cNvPr id="20" name="Imagen 19" descr="Imagen que contiene vestido&#10;&#10;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A462DA-B35C-4DD5-D6F7-DB5F7B617DEB}"/>
              </a:ext>
            </a:extLst>
          </p:cNvPr>
          <p:cNvSpPr txBox="1"/>
          <p:nvPr/>
        </p:nvSpPr>
        <p:spPr>
          <a:xfrm>
            <a:off x="2609850" y="245993"/>
            <a:ext cx="90174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tongoria wit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ahootwo mbaara ona 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mwe, etereire am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tungat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 merut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ire, ehokeku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tungati-in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kuuma k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o wothe 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yand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kith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tie rungu rwa 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ri Rwake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Thĩiniĩ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kũhingwo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mbaara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thaa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ici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igũrũ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mahiinya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wega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mbũtũ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ũũru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Areterera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oothe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arũgamĩrĩri</a:t>
            </a:r>
            <a:r>
              <a:rPr lang="en-US" sz="2800" b="1" dirty="0">
                <a:latin typeface="Constantia" panose="02030602050306030303" pitchFamily="18" charset="0"/>
              </a:rPr>
              <a:t> o </a:t>
            </a:r>
            <a:r>
              <a:rPr lang="en-US" sz="2800" b="1" dirty="0" err="1">
                <a:latin typeface="Constantia" panose="02030602050306030303" pitchFamily="18" charset="0"/>
              </a:rPr>
              <a:t>hamwe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atungatĩri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manyite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itemi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Oothe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meandĩkithĩtie</a:t>
            </a:r>
            <a:r>
              <a:rPr lang="en-US" sz="2800" b="1" dirty="0">
                <a:latin typeface="Constantia" panose="02030602050306030303" pitchFamily="18" charset="0"/>
              </a:rPr>
              <a:t> ta </a:t>
            </a:r>
            <a:r>
              <a:rPr lang="en-US" sz="2800" b="1" dirty="0" err="1">
                <a:latin typeface="Constantia" panose="02030602050306030303" pitchFamily="18" charset="0"/>
              </a:rPr>
              <a:t>mbũtũ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Ciake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marĩonanagia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wĩhokeku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ũtungati-inĩ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matekwagwo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gatagĩka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rĩciria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rĩgwete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mũrigo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ciande-inĩ</a:t>
            </a:r>
            <a:r>
              <a:rPr lang="en-US" sz="2800" b="1" dirty="0">
                <a:latin typeface="Constantia" panose="02030602050306030303" pitchFamily="18" charset="0"/>
              </a:rPr>
              <a:t> ciao o </a:t>
            </a:r>
            <a:r>
              <a:rPr lang="en-US" sz="2800" b="1" dirty="0" err="1">
                <a:latin typeface="Constantia" panose="02030602050306030303" pitchFamily="18" charset="0"/>
              </a:rPr>
              <a:t>ũmwe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kĩũmbe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6F75-3111-93EE-FB74-5E2DC4989168}"/>
              </a:ext>
            </a:extLst>
          </p:cNvPr>
          <p:cNvSpPr txBox="1"/>
          <p:nvPr/>
        </p:nvSpPr>
        <p:spPr>
          <a:xfrm>
            <a:off x="7474981" y="5577525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9, p. 116)</a:t>
            </a:r>
          </a:p>
        </p:txBody>
      </p:sp>
    </p:spTree>
    <p:extLst>
      <p:ext uri="{BB962C8B-B14F-4D97-AF65-F5344CB8AC3E}">
        <p14:creationId xmlns:p14="http://schemas.microsoft.com/office/powerpoint/2010/main" val="13301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2134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Aptos Display</vt:lpstr>
      <vt:lpstr>Aptos</vt:lpstr>
      <vt:lpstr>Arial</vt:lpstr>
      <vt:lpstr>Constantia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85</cp:revision>
  <dcterms:created xsi:type="dcterms:W3CDTF">2025-12-04T08:44:01Z</dcterms:created>
  <dcterms:modified xsi:type="dcterms:W3CDTF">2025-12-24T15:23:17Z</dcterms:modified>
</cp:coreProperties>
</file>