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21" r:id="rId4"/>
    <p:sldId id="257" r:id="rId5"/>
    <p:sldId id="258" r:id="rId6"/>
    <p:sldId id="259" r:id="rId7"/>
    <p:sldId id="260" r:id="rId8"/>
    <p:sldId id="320" r:id="rId9"/>
    <p:sldId id="318" r:id="rId10"/>
    <p:sldId id="263" r:id="rId11"/>
    <p:sldId id="264" r:id="rId12"/>
    <p:sldId id="317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D0"/>
    <a:srgbClr val="A82522"/>
    <a:srgbClr val="76483F"/>
    <a:srgbClr val="00E668"/>
    <a:srgbClr val="00D25F"/>
    <a:srgbClr val="00D05E"/>
    <a:srgbClr val="5DD5FF"/>
    <a:srgbClr val="652593"/>
    <a:srgbClr val="F6EBBC"/>
    <a:srgbClr val="EEBB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6B77F7-8B51-4F74-9E95-CB19FCAF5C28}" type="doc">
      <dgm:prSet loTypeId="urn:microsoft.com/office/officeart/2005/8/layout/process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862A119-C6B3-4692-87FD-D32CB6141F9E}">
      <dgm:prSet phldrT="[Texto]" phldr="0" custT="1"/>
      <dgm:spPr>
        <a:solidFill>
          <a:srgbClr val="00B050"/>
        </a:solidFill>
      </dgm:spPr>
      <dgm:t>
        <a:bodyPr/>
        <a:lstStyle/>
        <a:p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wehera </a:t>
          </a:r>
        </a:p>
      </dgm:t>
    </dgm:pt>
    <dgm:pt modelId="{51D7B3A9-D3B4-46E0-A9BD-AA0E168EECB8}" type="parTrans" cxnId="{B14C3F3F-9BF0-4277-8A2C-FE258C3BC05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42314DA-A6BA-4B26-BD50-7F6BCC4A2188}" type="sibTrans" cxnId="{B14C3F3F-9BF0-4277-8A2C-FE258C3BC057}">
      <dgm:prSet custT="1"/>
      <dgm:spPr>
        <a:solidFill>
          <a:srgbClr val="00E668"/>
        </a:solidFill>
      </dgm:spPr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6CF567E-AD34-4988-8D19-859FB26B818E}">
      <dgm:prSet phldrT="[Texto]" phldr="0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 err="1">
              <a:solidFill>
                <a:schemeClr val="tx1"/>
              </a:solidFill>
            </a:rPr>
            <a:t>Akorwo</a:t>
          </a:r>
          <a:r>
            <a:rPr lang="en" sz="2000" b="1" dirty="0">
              <a:solidFill>
                <a:schemeClr val="tx1"/>
              </a:solidFill>
            </a:rPr>
            <a:t> na Krist</a:t>
          </a:r>
          <a:r>
            <a:rPr lang="en-US" sz="2000" b="1" dirty="0">
              <a:solidFill>
                <a:schemeClr val="tx1"/>
              </a:solidFill>
            </a:rPr>
            <a:t>ũ</a:t>
          </a:r>
          <a:endParaRPr lang="en" sz="2000" b="1" dirty="0">
            <a:solidFill>
              <a:schemeClr val="tx1"/>
            </a:solidFill>
          </a:endParaRPr>
        </a:p>
      </dgm:t>
    </dgm:pt>
    <dgm:pt modelId="{5E2FBC21-14F9-4AF7-A3DC-65AF3BAFE9C4}" type="parTrans" cxnId="{20B5B77C-24AC-4823-B096-ADF10D3502B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C93B6163-EDF2-4FCA-AC0A-4BBDDF77FD4B}" type="sibTrans" cxnId="{20B5B77C-24AC-4823-B096-ADF10D3502B6}">
      <dgm:prSet custT="1"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5DA3DA-800E-41E9-BBA6-6E260C4823EA}" type="pres">
      <dgm:prSet presAssocID="{1A6B77F7-8B51-4F74-9E95-CB19FCAF5C28}" presName="linearFlow" presStyleCnt="0">
        <dgm:presLayoutVars>
          <dgm:resizeHandles val="exact"/>
        </dgm:presLayoutVars>
      </dgm:prSet>
      <dgm:spPr/>
    </dgm:pt>
    <dgm:pt modelId="{83E88046-A194-415E-8A92-A3662C26B427}" type="pres">
      <dgm:prSet presAssocID="{7862A119-C6B3-4692-87FD-D32CB6141F9E}" presName="node" presStyleLbl="node1" presStyleIdx="0" presStyleCnt="2" custScaleX="124452">
        <dgm:presLayoutVars>
          <dgm:bulletEnabled val="1"/>
        </dgm:presLayoutVars>
      </dgm:prSet>
      <dgm:spPr/>
    </dgm:pt>
    <dgm:pt modelId="{10A9572C-7F60-4466-8174-9ED95DEE32E9}" type="pres">
      <dgm:prSet presAssocID="{042314DA-A6BA-4B26-BD50-7F6BCC4A2188}" presName="sibTrans" presStyleLbl="sibTrans2D1" presStyleIdx="0" presStyleCnt="1"/>
      <dgm:spPr/>
    </dgm:pt>
    <dgm:pt modelId="{3511744A-1D3C-4C7B-A13A-DD0B05389C7B}" type="pres">
      <dgm:prSet presAssocID="{042314DA-A6BA-4B26-BD50-7F6BCC4A2188}" presName="connectorText" presStyleLbl="sibTrans2D1" presStyleIdx="0" presStyleCnt="1"/>
      <dgm:spPr/>
    </dgm:pt>
    <dgm:pt modelId="{128B0986-78E7-436E-BDAD-33EA69DEFAB2}" type="pres">
      <dgm:prSet presAssocID="{16CF567E-AD34-4988-8D19-859FB26B818E}" presName="node" presStyleLbl="node1" presStyleIdx="1" presStyleCnt="2" custScaleX="124452">
        <dgm:presLayoutVars>
          <dgm:bulletEnabled val="1"/>
        </dgm:presLayoutVars>
      </dgm:prSet>
      <dgm:spPr/>
    </dgm:pt>
  </dgm:ptLst>
  <dgm:cxnLst>
    <dgm:cxn modelId="{670DEC12-408A-4D8A-BAB0-16D5F3809C4E}" type="presOf" srcId="{042314DA-A6BA-4B26-BD50-7F6BCC4A2188}" destId="{3511744A-1D3C-4C7B-A13A-DD0B05389C7B}" srcOrd="1" destOrd="0" presId="urn:microsoft.com/office/officeart/2005/8/layout/process2"/>
    <dgm:cxn modelId="{BE0DB330-5F1F-43AE-939A-3F7A0F060AC7}" type="presOf" srcId="{1A6B77F7-8B51-4F74-9E95-CB19FCAF5C28}" destId="{575DA3DA-800E-41E9-BBA6-6E260C4823EA}" srcOrd="0" destOrd="0" presId="urn:microsoft.com/office/officeart/2005/8/layout/process2"/>
    <dgm:cxn modelId="{B14C3F3F-9BF0-4277-8A2C-FE258C3BC057}" srcId="{1A6B77F7-8B51-4F74-9E95-CB19FCAF5C28}" destId="{7862A119-C6B3-4692-87FD-D32CB6141F9E}" srcOrd="0" destOrd="0" parTransId="{51D7B3A9-D3B4-46E0-A9BD-AA0E168EECB8}" sibTransId="{042314DA-A6BA-4B26-BD50-7F6BCC4A2188}"/>
    <dgm:cxn modelId="{4E1E0A6C-56D3-450C-91FE-CD52ACB6AC4E}" type="presOf" srcId="{7862A119-C6B3-4692-87FD-D32CB6141F9E}" destId="{83E88046-A194-415E-8A92-A3662C26B427}" srcOrd="0" destOrd="0" presId="urn:microsoft.com/office/officeart/2005/8/layout/process2"/>
    <dgm:cxn modelId="{20B5B77C-24AC-4823-B096-ADF10D3502B6}" srcId="{1A6B77F7-8B51-4F74-9E95-CB19FCAF5C28}" destId="{16CF567E-AD34-4988-8D19-859FB26B818E}" srcOrd="1" destOrd="0" parTransId="{5E2FBC21-14F9-4AF7-A3DC-65AF3BAFE9C4}" sibTransId="{C93B6163-EDF2-4FCA-AC0A-4BBDDF77FD4B}"/>
    <dgm:cxn modelId="{F149BF9C-24E4-4517-B8F6-5883311D64E2}" type="presOf" srcId="{042314DA-A6BA-4B26-BD50-7F6BCC4A2188}" destId="{10A9572C-7F60-4466-8174-9ED95DEE32E9}" srcOrd="0" destOrd="0" presId="urn:microsoft.com/office/officeart/2005/8/layout/process2"/>
    <dgm:cxn modelId="{F4772BCB-61E3-4837-87AA-C61D3C00A045}" type="presOf" srcId="{16CF567E-AD34-4988-8D19-859FB26B818E}" destId="{128B0986-78E7-436E-BDAD-33EA69DEFAB2}" srcOrd="0" destOrd="0" presId="urn:microsoft.com/office/officeart/2005/8/layout/process2"/>
    <dgm:cxn modelId="{F641093E-554D-4F1A-9697-272E948AC50E}" type="presParOf" srcId="{575DA3DA-800E-41E9-BBA6-6E260C4823EA}" destId="{83E88046-A194-415E-8A92-A3662C26B427}" srcOrd="0" destOrd="0" presId="urn:microsoft.com/office/officeart/2005/8/layout/process2"/>
    <dgm:cxn modelId="{C0EC0485-EF13-4167-9851-093B953F209C}" type="presParOf" srcId="{575DA3DA-800E-41E9-BBA6-6E260C4823EA}" destId="{10A9572C-7F60-4466-8174-9ED95DEE32E9}" srcOrd="1" destOrd="0" presId="urn:microsoft.com/office/officeart/2005/8/layout/process2"/>
    <dgm:cxn modelId="{B7143F06-8DBC-42CB-8B6C-C24075004212}" type="presParOf" srcId="{10A9572C-7F60-4466-8174-9ED95DEE32E9}" destId="{3511744A-1D3C-4C7B-A13A-DD0B05389C7B}" srcOrd="0" destOrd="0" presId="urn:microsoft.com/office/officeart/2005/8/layout/process2"/>
    <dgm:cxn modelId="{04424B9B-E578-47BA-A0EE-2A6F4F43E8F1}" type="presParOf" srcId="{575DA3DA-800E-41E9-BBA6-6E260C4823EA}" destId="{128B0986-78E7-436E-BDAD-33EA69DEFAB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6B77F7-8B51-4F74-9E95-CB19FCAF5C28}" type="doc">
      <dgm:prSet loTypeId="urn:microsoft.com/office/officeart/2005/8/layout/process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862A119-C6B3-4692-87FD-D32CB6141F9E}">
      <dgm:prSet phldrT="[Texto]" phldr="0" custT="1"/>
      <dgm:spPr>
        <a:solidFill>
          <a:srgbClr val="009AD0"/>
        </a:solidFill>
      </dgm:spPr>
      <dgm:t>
        <a:bodyPr/>
        <a:lstStyle/>
        <a:p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ikara</a:t>
          </a:r>
        </a:p>
      </dgm:t>
    </dgm:pt>
    <dgm:pt modelId="{51D7B3A9-D3B4-46E0-A9BD-AA0E168EECB8}" type="parTrans" cxnId="{B14C3F3F-9BF0-4277-8A2C-FE258C3BC05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42314DA-A6BA-4B26-BD50-7F6BCC4A2188}" type="sibTrans" cxnId="{B14C3F3F-9BF0-4277-8A2C-FE258C3BC057}">
      <dgm:prSet custT="1"/>
      <dgm:spPr>
        <a:solidFill>
          <a:srgbClr val="5DD5FF"/>
        </a:solidFill>
      </dgm:spPr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6CF567E-AD34-4988-8D19-859FB26B818E}">
      <dgm:prSet phldrT="[Texto]" phldr="0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A</a:t>
          </a:r>
          <a:r>
            <a:rPr lang="en" sz="2000" b="1" dirty="0">
              <a:solidFill>
                <a:schemeClr val="tx1"/>
              </a:solidFill>
            </a:rPr>
            <a:t>guune Kanitha</a:t>
          </a:r>
        </a:p>
      </dgm:t>
    </dgm:pt>
    <dgm:pt modelId="{5E2FBC21-14F9-4AF7-A3DC-65AF3BAFE9C4}" type="parTrans" cxnId="{20B5B77C-24AC-4823-B096-ADF10D3502B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C93B6163-EDF2-4FCA-AC0A-4BBDDF77FD4B}" type="sibTrans" cxnId="{20B5B77C-24AC-4823-B096-ADF10D3502B6}">
      <dgm:prSet custT="1"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5DA3DA-800E-41E9-BBA6-6E260C4823EA}" type="pres">
      <dgm:prSet presAssocID="{1A6B77F7-8B51-4F74-9E95-CB19FCAF5C28}" presName="linearFlow" presStyleCnt="0">
        <dgm:presLayoutVars>
          <dgm:resizeHandles val="exact"/>
        </dgm:presLayoutVars>
      </dgm:prSet>
      <dgm:spPr/>
    </dgm:pt>
    <dgm:pt modelId="{83E88046-A194-415E-8A92-A3662C26B427}" type="pres">
      <dgm:prSet presAssocID="{7862A119-C6B3-4692-87FD-D32CB6141F9E}" presName="node" presStyleLbl="node1" presStyleIdx="0" presStyleCnt="2" custScaleX="164598">
        <dgm:presLayoutVars>
          <dgm:bulletEnabled val="1"/>
        </dgm:presLayoutVars>
      </dgm:prSet>
      <dgm:spPr/>
    </dgm:pt>
    <dgm:pt modelId="{10A9572C-7F60-4466-8174-9ED95DEE32E9}" type="pres">
      <dgm:prSet presAssocID="{042314DA-A6BA-4B26-BD50-7F6BCC4A2188}" presName="sibTrans" presStyleLbl="sibTrans2D1" presStyleIdx="0" presStyleCnt="1"/>
      <dgm:spPr/>
    </dgm:pt>
    <dgm:pt modelId="{3511744A-1D3C-4C7B-A13A-DD0B05389C7B}" type="pres">
      <dgm:prSet presAssocID="{042314DA-A6BA-4B26-BD50-7F6BCC4A2188}" presName="connectorText" presStyleLbl="sibTrans2D1" presStyleIdx="0" presStyleCnt="1"/>
      <dgm:spPr/>
    </dgm:pt>
    <dgm:pt modelId="{128B0986-78E7-436E-BDAD-33EA69DEFAB2}" type="pres">
      <dgm:prSet presAssocID="{16CF567E-AD34-4988-8D19-859FB26B818E}" presName="node" presStyleLbl="node1" presStyleIdx="1" presStyleCnt="2" custScaleX="164598">
        <dgm:presLayoutVars>
          <dgm:bulletEnabled val="1"/>
        </dgm:presLayoutVars>
      </dgm:prSet>
      <dgm:spPr/>
    </dgm:pt>
  </dgm:ptLst>
  <dgm:cxnLst>
    <dgm:cxn modelId="{670DEC12-408A-4D8A-BAB0-16D5F3809C4E}" type="presOf" srcId="{042314DA-A6BA-4B26-BD50-7F6BCC4A2188}" destId="{3511744A-1D3C-4C7B-A13A-DD0B05389C7B}" srcOrd="1" destOrd="0" presId="urn:microsoft.com/office/officeart/2005/8/layout/process2"/>
    <dgm:cxn modelId="{BE0DB330-5F1F-43AE-939A-3F7A0F060AC7}" type="presOf" srcId="{1A6B77F7-8B51-4F74-9E95-CB19FCAF5C28}" destId="{575DA3DA-800E-41E9-BBA6-6E260C4823EA}" srcOrd="0" destOrd="0" presId="urn:microsoft.com/office/officeart/2005/8/layout/process2"/>
    <dgm:cxn modelId="{B14C3F3F-9BF0-4277-8A2C-FE258C3BC057}" srcId="{1A6B77F7-8B51-4F74-9E95-CB19FCAF5C28}" destId="{7862A119-C6B3-4692-87FD-D32CB6141F9E}" srcOrd="0" destOrd="0" parTransId="{51D7B3A9-D3B4-46E0-A9BD-AA0E168EECB8}" sibTransId="{042314DA-A6BA-4B26-BD50-7F6BCC4A2188}"/>
    <dgm:cxn modelId="{4E1E0A6C-56D3-450C-91FE-CD52ACB6AC4E}" type="presOf" srcId="{7862A119-C6B3-4692-87FD-D32CB6141F9E}" destId="{83E88046-A194-415E-8A92-A3662C26B427}" srcOrd="0" destOrd="0" presId="urn:microsoft.com/office/officeart/2005/8/layout/process2"/>
    <dgm:cxn modelId="{20B5B77C-24AC-4823-B096-ADF10D3502B6}" srcId="{1A6B77F7-8B51-4F74-9E95-CB19FCAF5C28}" destId="{16CF567E-AD34-4988-8D19-859FB26B818E}" srcOrd="1" destOrd="0" parTransId="{5E2FBC21-14F9-4AF7-A3DC-65AF3BAFE9C4}" sibTransId="{C93B6163-EDF2-4FCA-AC0A-4BBDDF77FD4B}"/>
    <dgm:cxn modelId="{F149BF9C-24E4-4517-B8F6-5883311D64E2}" type="presOf" srcId="{042314DA-A6BA-4B26-BD50-7F6BCC4A2188}" destId="{10A9572C-7F60-4466-8174-9ED95DEE32E9}" srcOrd="0" destOrd="0" presId="urn:microsoft.com/office/officeart/2005/8/layout/process2"/>
    <dgm:cxn modelId="{F4772BCB-61E3-4837-87AA-C61D3C00A045}" type="presOf" srcId="{16CF567E-AD34-4988-8D19-859FB26B818E}" destId="{128B0986-78E7-436E-BDAD-33EA69DEFAB2}" srcOrd="0" destOrd="0" presId="urn:microsoft.com/office/officeart/2005/8/layout/process2"/>
    <dgm:cxn modelId="{F641093E-554D-4F1A-9697-272E948AC50E}" type="presParOf" srcId="{575DA3DA-800E-41E9-BBA6-6E260C4823EA}" destId="{83E88046-A194-415E-8A92-A3662C26B427}" srcOrd="0" destOrd="0" presId="urn:microsoft.com/office/officeart/2005/8/layout/process2"/>
    <dgm:cxn modelId="{C0EC0485-EF13-4167-9851-093B953F209C}" type="presParOf" srcId="{575DA3DA-800E-41E9-BBA6-6E260C4823EA}" destId="{10A9572C-7F60-4466-8174-9ED95DEE32E9}" srcOrd="1" destOrd="0" presId="urn:microsoft.com/office/officeart/2005/8/layout/process2"/>
    <dgm:cxn modelId="{B7143F06-8DBC-42CB-8B6C-C24075004212}" type="presParOf" srcId="{10A9572C-7F60-4466-8174-9ED95DEE32E9}" destId="{3511744A-1D3C-4C7B-A13A-DD0B05389C7B}" srcOrd="0" destOrd="0" presId="urn:microsoft.com/office/officeart/2005/8/layout/process2"/>
    <dgm:cxn modelId="{04424B9B-E578-47BA-A0EE-2A6F4F43E8F1}" type="presParOf" srcId="{575DA3DA-800E-41E9-BBA6-6E260C4823EA}" destId="{128B0986-78E7-436E-BDAD-33EA69DEFAB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D501E4-A89D-44DD-A5D9-F45136449A98}" type="doc">
      <dgm:prSet loTypeId="urn:microsoft.com/office/officeart/2005/8/layout/vList2" loCatId="list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6BA3A60-13A5-412D-9739-8935AD8296BC}">
      <dgm:prSet custT="1"/>
      <dgm:spPr/>
      <dgm:t>
        <a:bodyPr/>
        <a:lstStyle/>
        <a:p>
          <a:pPr algn="ctr"/>
          <a:r>
            <a:rPr lang="en-US" sz="2000" b="1" dirty="0"/>
            <a:t>A</a:t>
          </a:r>
          <a:r>
            <a:rPr lang="en" sz="2000" b="1" dirty="0"/>
            <a:t>thini ngoro</a:t>
          </a:r>
        </a:p>
      </dgm:t>
    </dgm:pt>
    <dgm:pt modelId="{BC65A720-0404-4A25-9D85-24D34C97B14D}" type="parTrans" cxnId="{85020EF7-1496-40CF-9716-610702B17C12}">
      <dgm:prSet/>
      <dgm:spPr/>
      <dgm:t>
        <a:bodyPr/>
        <a:lstStyle/>
        <a:p>
          <a:pPr algn="ctr"/>
          <a:endParaRPr lang="es-ES" sz="2000" b="1"/>
        </a:p>
      </dgm:t>
    </dgm:pt>
    <dgm:pt modelId="{5453CCD2-38B8-46B0-897E-6EDF6D6C4C96}" type="sibTrans" cxnId="{85020EF7-1496-40CF-9716-610702B17C12}">
      <dgm:prSet/>
      <dgm:spPr/>
      <dgm:t>
        <a:bodyPr/>
        <a:lstStyle/>
        <a:p>
          <a:pPr algn="ctr"/>
          <a:endParaRPr lang="es-ES" sz="2000" b="1"/>
        </a:p>
      </dgm:t>
    </dgm:pt>
    <dgm:pt modelId="{D605189D-BA28-4D95-B0D4-FAEA89698C6F}">
      <dgm:prSet custT="1"/>
      <dgm:spPr/>
      <dgm:t>
        <a:bodyPr/>
        <a:lstStyle/>
        <a:p>
          <a:pPr algn="ctr"/>
          <a:r>
            <a:rPr lang="en" sz="2000" b="1" dirty="0"/>
            <a:t>ahoreru</a:t>
          </a:r>
        </a:p>
      </dgm:t>
    </dgm:pt>
    <dgm:pt modelId="{F7205F0F-C09D-45B8-A090-1D9CF58D8401}" type="parTrans" cxnId="{C3864CC5-8BCD-44A0-895A-E7E454A5673F}">
      <dgm:prSet/>
      <dgm:spPr/>
      <dgm:t>
        <a:bodyPr/>
        <a:lstStyle/>
        <a:p>
          <a:pPr algn="ctr"/>
          <a:endParaRPr lang="es-ES" sz="2000" b="1"/>
        </a:p>
      </dgm:t>
    </dgm:pt>
    <dgm:pt modelId="{71FF53E8-22D3-4146-8EF5-0EA74779D3BD}" type="sibTrans" cxnId="{C3864CC5-8BCD-44A0-895A-E7E454A5673F}">
      <dgm:prSet/>
      <dgm:spPr/>
      <dgm:t>
        <a:bodyPr/>
        <a:lstStyle/>
        <a:p>
          <a:pPr algn="ctr"/>
          <a:endParaRPr lang="es-ES" sz="2000" b="1"/>
        </a:p>
      </dgm:t>
    </dgm:pt>
    <dgm:pt modelId="{7DF6EDBB-D664-4DC8-BF4E-2E32B04511AD}">
      <dgm:prSet custT="1"/>
      <dgm:spPr/>
      <dgm:t>
        <a:bodyPr/>
        <a:lstStyle/>
        <a:p>
          <a:pPr algn="ctr"/>
          <a:r>
            <a:rPr lang="en-US" sz="2000" b="1" dirty="0"/>
            <a:t>M</a:t>
          </a:r>
          <a:r>
            <a:rPr lang="en" sz="2000" b="1" dirty="0"/>
            <a:t>ah</a:t>
          </a:r>
          <a:r>
            <a:rPr lang="en-US" sz="2000" b="1" dirty="0"/>
            <a:t>ũ</a:t>
          </a:r>
          <a:r>
            <a:rPr lang="en" sz="2000" b="1" dirty="0"/>
            <a:t>tag</a:t>
          </a:r>
          <a:r>
            <a:rPr lang="en-US" sz="2000" b="1" dirty="0"/>
            <a:t>ĩ</a:t>
          </a:r>
          <a:r>
            <a:rPr lang="en" sz="2000" b="1" dirty="0"/>
            <a:t>ra na k</a:t>
          </a:r>
          <a:r>
            <a:rPr lang="en-US" sz="2000" b="1" dirty="0"/>
            <a:t>ũ</a:t>
          </a:r>
          <a:r>
            <a:rPr lang="en" sz="2000" b="1" dirty="0"/>
            <a:t>nyotera k</a:t>
          </a:r>
          <a:r>
            <a:rPr lang="en-US" sz="2000" b="1" dirty="0"/>
            <a:t>ĩ</a:t>
          </a:r>
          <a:r>
            <a:rPr lang="en" sz="2000" b="1" dirty="0"/>
            <a:t>hooto</a:t>
          </a:r>
        </a:p>
      </dgm:t>
    </dgm:pt>
    <dgm:pt modelId="{C5B11A01-51AE-47BD-9E62-2477FC472E28}" type="parTrans" cxnId="{5B9D177F-44F0-48B3-A866-B2E7B67E1744}">
      <dgm:prSet/>
      <dgm:spPr/>
      <dgm:t>
        <a:bodyPr/>
        <a:lstStyle/>
        <a:p>
          <a:pPr algn="ctr"/>
          <a:endParaRPr lang="es-ES" sz="2000" b="1"/>
        </a:p>
      </dgm:t>
    </dgm:pt>
    <dgm:pt modelId="{B6F5BE15-E2BA-46EF-A36D-3511AAEE5383}" type="sibTrans" cxnId="{5B9D177F-44F0-48B3-A866-B2E7B67E1744}">
      <dgm:prSet/>
      <dgm:spPr/>
      <dgm:t>
        <a:bodyPr/>
        <a:lstStyle/>
        <a:p>
          <a:pPr algn="ctr"/>
          <a:endParaRPr lang="es-ES" sz="2000" b="1"/>
        </a:p>
      </dgm:t>
    </dgm:pt>
    <dgm:pt modelId="{0C77043D-B92D-4613-9434-AD71AA278509}">
      <dgm:prSet custT="1"/>
      <dgm:spPr/>
      <dgm:t>
        <a:bodyPr/>
        <a:lstStyle/>
        <a:p>
          <a:pPr algn="ctr"/>
          <a:r>
            <a:rPr lang="en" sz="2000" b="1" dirty="0"/>
            <a:t>Mar</a:t>
          </a:r>
          <a:r>
            <a:rPr lang="en-US" sz="2000" b="1" dirty="0"/>
            <a:t>ĩ</a:t>
          </a:r>
          <a:r>
            <a:rPr lang="en" sz="2000" b="1" dirty="0"/>
            <a:t> tha</a:t>
          </a:r>
        </a:p>
      </dgm:t>
    </dgm:pt>
    <dgm:pt modelId="{507C165F-88C2-4507-8FD1-51B6D5EE46AD}" type="parTrans" cxnId="{B1410D78-69C8-41BD-9AEA-A9686F053657}">
      <dgm:prSet/>
      <dgm:spPr/>
      <dgm:t>
        <a:bodyPr/>
        <a:lstStyle/>
        <a:p>
          <a:pPr algn="ctr"/>
          <a:endParaRPr lang="es-ES" sz="2000" b="1"/>
        </a:p>
      </dgm:t>
    </dgm:pt>
    <dgm:pt modelId="{02D51A73-BD9A-46A8-90C6-CF8785A85DBF}" type="sibTrans" cxnId="{B1410D78-69C8-41BD-9AEA-A9686F053657}">
      <dgm:prSet/>
      <dgm:spPr/>
      <dgm:t>
        <a:bodyPr/>
        <a:lstStyle/>
        <a:p>
          <a:pPr algn="ctr"/>
          <a:endParaRPr lang="es-ES" sz="2000" b="1"/>
        </a:p>
      </dgm:t>
    </dgm:pt>
    <dgm:pt modelId="{DF9B35FD-7D71-49CE-8CFC-5F90B261DD32}">
      <dgm:prSet custT="1"/>
      <dgm:spPr/>
      <dgm:t>
        <a:bodyPr/>
        <a:lstStyle/>
        <a:p>
          <a:pPr algn="ctr"/>
          <a:r>
            <a:rPr lang="en-US" sz="2000" b="1" dirty="0"/>
            <a:t>A</a:t>
          </a:r>
          <a:r>
            <a:rPr lang="en" sz="2000" b="1" dirty="0"/>
            <a:t>theru ngoro</a:t>
          </a:r>
        </a:p>
      </dgm:t>
    </dgm:pt>
    <dgm:pt modelId="{97BC9C92-5AB0-40E2-8AEA-048EE30420C6}" type="parTrans" cxnId="{4C2B8294-9DBC-46A6-AEA3-6AB5ACC4C76C}">
      <dgm:prSet/>
      <dgm:spPr/>
      <dgm:t>
        <a:bodyPr/>
        <a:lstStyle/>
        <a:p>
          <a:pPr algn="ctr"/>
          <a:endParaRPr lang="es-ES" sz="2000" b="1"/>
        </a:p>
      </dgm:t>
    </dgm:pt>
    <dgm:pt modelId="{3088DD00-82DF-4425-980A-8CAC4800BD61}" type="sibTrans" cxnId="{4C2B8294-9DBC-46A6-AEA3-6AB5ACC4C76C}">
      <dgm:prSet/>
      <dgm:spPr/>
      <dgm:t>
        <a:bodyPr/>
        <a:lstStyle/>
        <a:p>
          <a:pPr algn="ctr"/>
          <a:endParaRPr lang="es-ES" sz="2000" b="1"/>
        </a:p>
      </dgm:t>
    </dgm:pt>
    <dgm:pt modelId="{A40E33E1-D6BA-4F36-8C08-B30F4D704593}">
      <dgm:prSet custT="1"/>
      <dgm:spPr/>
      <dgm:t>
        <a:bodyPr/>
        <a:lstStyle/>
        <a:p>
          <a:pPr algn="ctr"/>
          <a:r>
            <a:rPr lang="en-US" sz="2000" b="1" dirty="0"/>
            <a:t>A</a:t>
          </a:r>
          <a:r>
            <a:rPr lang="en" sz="2000" b="1" dirty="0"/>
            <a:t>igi thay</a:t>
          </a:r>
          <a:r>
            <a:rPr lang="en-US" sz="2000" b="1" dirty="0"/>
            <a:t>ũ</a:t>
          </a:r>
          <a:endParaRPr lang="en" sz="2000" b="1" dirty="0"/>
        </a:p>
      </dgm:t>
    </dgm:pt>
    <dgm:pt modelId="{483EB769-6997-45AA-AC8F-9989A1DEF1CC}" type="parTrans" cxnId="{546F5CF6-2191-4798-9A44-818E6A460A79}">
      <dgm:prSet/>
      <dgm:spPr/>
      <dgm:t>
        <a:bodyPr/>
        <a:lstStyle/>
        <a:p>
          <a:pPr algn="ctr"/>
          <a:endParaRPr lang="es-ES" sz="2000" b="1"/>
        </a:p>
      </dgm:t>
    </dgm:pt>
    <dgm:pt modelId="{21994283-99FB-4B3E-A592-14F14C32FA1E}" type="sibTrans" cxnId="{546F5CF6-2191-4798-9A44-818E6A460A79}">
      <dgm:prSet/>
      <dgm:spPr/>
      <dgm:t>
        <a:bodyPr/>
        <a:lstStyle/>
        <a:p>
          <a:pPr algn="ctr"/>
          <a:endParaRPr lang="es-ES" sz="2000" b="1"/>
        </a:p>
      </dgm:t>
    </dgm:pt>
    <dgm:pt modelId="{FC9541EA-09D3-4B4D-B6D3-D4AAA0988E95}">
      <dgm:prSet custT="1"/>
      <dgm:spPr/>
      <dgm:t>
        <a:bodyPr/>
        <a:lstStyle/>
        <a:p>
          <a:pPr algn="ctr"/>
          <a:r>
            <a:rPr lang="en-US" sz="2000" b="1" dirty="0"/>
            <a:t>K</a:t>
          </a:r>
          <a:r>
            <a:rPr lang="en" sz="2000" b="1" dirty="0"/>
            <a:t>w</a:t>
          </a:r>
          <a:r>
            <a:rPr lang="en-US" sz="2000" b="1" dirty="0"/>
            <a:t>ĩ</a:t>
          </a:r>
          <a:r>
            <a:rPr lang="en" sz="2000" b="1" dirty="0"/>
            <a:t>har</a:t>
          </a:r>
          <a:r>
            <a:rPr lang="en-US" sz="2000" b="1" dirty="0"/>
            <a:t>ĩ</a:t>
          </a:r>
          <a:r>
            <a:rPr lang="en" sz="2000" b="1" dirty="0"/>
            <a:t>ria k</a:t>
          </a:r>
          <a:r>
            <a:rPr lang="en-US" sz="2000" b="1" dirty="0"/>
            <a:t>ũ</a:t>
          </a:r>
          <a:r>
            <a:rPr lang="en" sz="2000" b="1" dirty="0"/>
            <a:t>neana r</a:t>
          </a:r>
          <a:r>
            <a:rPr lang="en-US" sz="2000" b="1" dirty="0"/>
            <a:t>ũ</a:t>
          </a:r>
          <a:r>
            <a:rPr lang="en" sz="2000" b="1" dirty="0"/>
            <a:t>th</a:t>
          </a:r>
          <a:r>
            <a:rPr lang="en-US" sz="2000" b="1" dirty="0"/>
            <a:t>ĩ</a:t>
          </a:r>
          <a:r>
            <a:rPr lang="en" sz="2000" b="1" dirty="0"/>
            <a:t>a r</a:t>
          </a:r>
          <a:r>
            <a:rPr lang="en-US" sz="2000" b="1" dirty="0"/>
            <a:t>ũ</a:t>
          </a:r>
          <a:r>
            <a:rPr lang="en" sz="2000" b="1" dirty="0"/>
            <a:t>r</a:t>
          </a:r>
          <a:r>
            <a:rPr lang="en-US" sz="2000" b="1" dirty="0"/>
            <a:t>ũ</a:t>
          </a:r>
          <a:r>
            <a:rPr lang="en" sz="2000" b="1" dirty="0"/>
            <a:t> r</a:t>
          </a:r>
          <a:r>
            <a:rPr lang="en-US" sz="2000" b="1" dirty="0"/>
            <a:t>ũ</a:t>
          </a:r>
          <a:r>
            <a:rPr lang="en" sz="2000" b="1" dirty="0"/>
            <a:t>ng</a:t>
          </a:r>
          <a:r>
            <a:rPr lang="en-US" sz="2000" b="1" dirty="0"/>
            <a:t>ĩ</a:t>
          </a:r>
          <a:r>
            <a:rPr lang="en" sz="2000" b="1" dirty="0"/>
            <a:t> </a:t>
          </a:r>
        </a:p>
      </dgm:t>
    </dgm:pt>
    <dgm:pt modelId="{ED5F9B2C-A389-4D6B-9148-E614532A087C}" type="parTrans" cxnId="{6B5953C9-F52B-452E-8EC9-D84D55DC71FE}">
      <dgm:prSet/>
      <dgm:spPr/>
      <dgm:t>
        <a:bodyPr/>
        <a:lstStyle/>
        <a:p>
          <a:pPr algn="ctr"/>
          <a:endParaRPr lang="es-ES" sz="2000" b="1"/>
        </a:p>
      </dgm:t>
    </dgm:pt>
    <dgm:pt modelId="{FCFAB097-2C8E-43CD-9F37-7D21FAA7EADF}" type="sibTrans" cxnId="{6B5953C9-F52B-452E-8EC9-D84D55DC71FE}">
      <dgm:prSet/>
      <dgm:spPr/>
      <dgm:t>
        <a:bodyPr/>
        <a:lstStyle/>
        <a:p>
          <a:pPr algn="ctr"/>
          <a:endParaRPr lang="es-ES" sz="2000" b="1"/>
        </a:p>
      </dgm:t>
    </dgm:pt>
    <dgm:pt modelId="{88C2659B-16AC-4B2D-ACED-7BFB6255A381}">
      <dgm:prSet custT="1"/>
      <dgm:spPr/>
      <dgm:t>
        <a:bodyPr/>
        <a:lstStyle/>
        <a:p>
          <a:pPr algn="ctr"/>
          <a:r>
            <a:rPr lang="en-US" sz="2000" b="1" dirty="0"/>
            <a:t>M</a:t>
          </a:r>
          <a:r>
            <a:rPr lang="en" sz="2000" b="1" dirty="0"/>
            <a:t>endete ona ar</a:t>
          </a:r>
          <a:r>
            <a:rPr lang="en-US" sz="2000" b="1" dirty="0"/>
            <a:t>ĩ</a:t>
          </a:r>
          <a:r>
            <a:rPr lang="en" sz="2000" b="1" dirty="0"/>
            <a:t>a mamanyariraga</a:t>
          </a:r>
        </a:p>
      </dgm:t>
    </dgm:pt>
    <dgm:pt modelId="{5195A564-F9BB-44A2-A962-23880D5CABA3}" type="parTrans" cxnId="{EEEF31AC-EF37-4285-B6D8-725F77B39EC1}">
      <dgm:prSet/>
      <dgm:spPr/>
      <dgm:t>
        <a:bodyPr/>
        <a:lstStyle/>
        <a:p>
          <a:pPr algn="ctr"/>
          <a:endParaRPr lang="es-ES" sz="2000" b="1"/>
        </a:p>
      </dgm:t>
    </dgm:pt>
    <dgm:pt modelId="{313D6F82-1B20-4EC5-BE3A-D8CB4923DC62}" type="sibTrans" cxnId="{EEEF31AC-EF37-4285-B6D8-725F77B39EC1}">
      <dgm:prSet/>
      <dgm:spPr/>
      <dgm:t>
        <a:bodyPr/>
        <a:lstStyle/>
        <a:p>
          <a:pPr algn="ctr"/>
          <a:endParaRPr lang="es-ES" sz="2000" b="1"/>
        </a:p>
      </dgm:t>
    </dgm:pt>
    <dgm:pt modelId="{65AB6D04-64CF-4933-ABF1-17D72569A0A2}">
      <dgm:prSet custT="1"/>
      <dgm:spPr/>
      <dgm:t>
        <a:bodyPr/>
        <a:lstStyle/>
        <a:p>
          <a:pPr algn="ctr"/>
          <a:r>
            <a:rPr lang="en-US" sz="2000" b="1" dirty="0" err="1"/>
            <a:t>Kũ</a:t>
          </a:r>
          <a:r>
            <a:rPr lang="en" sz="2000" b="1" dirty="0"/>
            <a:t>rathima ar</a:t>
          </a:r>
          <a:r>
            <a:rPr lang="en-US" sz="2000" b="1" dirty="0"/>
            <a:t>ĩ</a:t>
          </a:r>
          <a:r>
            <a:rPr lang="en" sz="2000" b="1" dirty="0"/>
            <a:t>a mat</a:t>
          </a:r>
          <a:r>
            <a:rPr lang="en-US" sz="2000" b="1" dirty="0"/>
            <a:t>ũ</a:t>
          </a:r>
          <a:r>
            <a:rPr lang="en" sz="2000" b="1" dirty="0"/>
            <a:t>rumaga</a:t>
          </a:r>
        </a:p>
      </dgm:t>
    </dgm:pt>
    <dgm:pt modelId="{9F2EB5F9-770E-4E39-9F20-B2F6B8EDECFD}" type="parTrans" cxnId="{9EA4A4DE-CAF2-4B3B-9E60-2CC28482E203}">
      <dgm:prSet/>
      <dgm:spPr/>
      <dgm:t>
        <a:bodyPr/>
        <a:lstStyle/>
        <a:p>
          <a:pPr algn="ctr"/>
          <a:endParaRPr lang="es-ES" sz="2000" b="1"/>
        </a:p>
      </dgm:t>
    </dgm:pt>
    <dgm:pt modelId="{CE8210AD-BEEE-415A-B09A-3ED1E6471210}" type="sibTrans" cxnId="{9EA4A4DE-CAF2-4B3B-9E60-2CC28482E203}">
      <dgm:prSet/>
      <dgm:spPr/>
      <dgm:t>
        <a:bodyPr/>
        <a:lstStyle/>
        <a:p>
          <a:pPr algn="ctr"/>
          <a:endParaRPr lang="es-ES" sz="2000" b="1"/>
        </a:p>
      </dgm:t>
    </dgm:pt>
    <dgm:pt modelId="{71415572-3F06-43FD-AF3A-62F0268DAE82}">
      <dgm:prSet custT="1"/>
      <dgm:spPr/>
      <dgm:t>
        <a:bodyPr/>
        <a:lstStyle/>
        <a:p>
          <a:pPr algn="ctr"/>
          <a:r>
            <a:rPr lang="en-US" sz="2000" b="1" dirty="0"/>
            <a:t>G</a:t>
          </a:r>
          <a:r>
            <a:rPr lang="en" sz="2000" b="1" dirty="0"/>
            <a:t>w</a:t>
          </a:r>
          <a:r>
            <a:rPr lang="en-US" sz="2000" b="1" dirty="0"/>
            <a:t>ĩ</a:t>
          </a:r>
          <a:r>
            <a:rPr lang="en" sz="2000" b="1" dirty="0"/>
            <a:t>ka wega ar</a:t>
          </a:r>
          <a:r>
            <a:rPr lang="en-US" sz="2000" b="1" dirty="0"/>
            <a:t>ĩ</a:t>
          </a:r>
          <a:r>
            <a:rPr lang="en" sz="2000" b="1" dirty="0"/>
            <a:t>a mat</a:t>
          </a:r>
          <a:r>
            <a:rPr lang="en-US" sz="2000" b="1" dirty="0"/>
            <a:t>ũ</a:t>
          </a:r>
          <a:r>
            <a:rPr lang="en" sz="2000" b="1" dirty="0"/>
            <a:t>menaga</a:t>
          </a:r>
        </a:p>
      </dgm:t>
    </dgm:pt>
    <dgm:pt modelId="{168EC5DC-AB6A-4162-825E-E8B6CB07170B}" type="parTrans" cxnId="{35BCEE4B-0E69-4132-8DD7-79884799304C}">
      <dgm:prSet/>
      <dgm:spPr/>
      <dgm:t>
        <a:bodyPr/>
        <a:lstStyle/>
        <a:p>
          <a:pPr algn="ctr"/>
          <a:endParaRPr lang="es-ES" sz="2000" b="1"/>
        </a:p>
      </dgm:t>
    </dgm:pt>
    <dgm:pt modelId="{7A66C399-C624-4476-91F6-C10806C8273B}" type="sibTrans" cxnId="{35BCEE4B-0E69-4132-8DD7-79884799304C}">
      <dgm:prSet/>
      <dgm:spPr/>
      <dgm:t>
        <a:bodyPr/>
        <a:lstStyle/>
        <a:p>
          <a:pPr algn="ctr"/>
          <a:endParaRPr lang="es-ES" sz="2000" b="1"/>
        </a:p>
      </dgm:t>
    </dgm:pt>
    <dgm:pt modelId="{D2F464B4-954F-4219-94F5-21662D79ED25}">
      <dgm:prSet custT="1"/>
      <dgm:spPr/>
      <dgm:t>
        <a:bodyPr/>
        <a:lstStyle/>
        <a:p>
          <a:pPr algn="ctr"/>
          <a:r>
            <a:rPr lang="en-US" sz="2000" b="1" dirty="0"/>
            <a:t>K</a:t>
          </a:r>
          <a:r>
            <a:rPr lang="en" sz="2000" b="1" dirty="0"/>
            <a:t>wendana na g</a:t>
          </a:r>
          <a:r>
            <a:rPr lang="en-US" sz="2000" b="1" dirty="0"/>
            <a:t>ũ</a:t>
          </a:r>
          <a:r>
            <a:rPr lang="en" sz="2000" b="1" dirty="0"/>
            <a:t>tugana</a:t>
          </a:r>
        </a:p>
      </dgm:t>
    </dgm:pt>
    <dgm:pt modelId="{18B8846A-6DC5-464A-A5C1-B9AC6E856FE1}" type="parTrans" cxnId="{6C86464C-5D2C-4003-892E-04044E01599E}">
      <dgm:prSet/>
      <dgm:spPr/>
      <dgm:t>
        <a:bodyPr/>
        <a:lstStyle/>
        <a:p>
          <a:pPr algn="ctr"/>
          <a:endParaRPr lang="es-ES" sz="2000" b="1"/>
        </a:p>
      </dgm:t>
    </dgm:pt>
    <dgm:pt modelId="{247481BE-38DA-469F-B226-48D02587187D}" type="sibTrans" cxnId="{6C86464C-5D2C-4003-892E-04044E01599E}">
      <dgm:prSet/>
      <dgm:spPr/>
      <dgm:t>
        <a:bodyPr/>
        <a:lstStyle/>
        <a:p>
          <a:pPr algn="ctr"/>
          <a:endParaRPr lang="es-ES" sz="2000" b="1"/>
        </a:p>
      </dgm:t>
    </dgm:pt>
    <dgm:pt modelId="{682FCB04-7312-4496-A84F-C363591B97C4}">
      <dgm:prSet custT="1"/>
      <dgm:spPr/>
      <dgm:t>
        <a:bodyPr/>
        <a:lstStyle/>
        <a:p>
          <a:pPr algn="ctr"/>
          <a:r>
            <a:rPr lang="en-US" sz="2000" b="1" dirty="0" err="1"/>
            <a:t>Kũ</a:t>
          </a:r>
          <a:r>
            <a:rPr lang="en" sz="2000" b="1" dirty="0"/>
            <a:t>iguan</a:t>
          </a:r>
          <a:r>
            <a:rPr lang="en-US" sz="2000" b="1" dirty="0"/>
            <a:t>ĩ</a:t>
          </a:r>
          <a:r>
            <a:rPr lang="en" sz="2000" b="1" dirty="0"/>
            <a:t>ra tha na kw</a:t>
          </a:r>
          <a:r>
            <a:rPr lang="en-US" sz="2000" b="1" dirty="0"/>
            <a:t>ĩ</a:t>
          </a:r>
          <a:r>
            <a:rPr lang="en" sz="2000" b="1" dirty="0"/>
            <a:t>nyihia</a:t>
          </a:r>
        </a:p>
      </dgm:t>
    </dgm:pt>
    <dgm:pt modelId="{4D87F9FE-2313-48D4-AE76-0F40C09F5CD0}" type="parTrans" cxnId="{B7928130-F3A0-4334-87AB-66B9E9343237}">
      <dgm:prSet/>
      <dgm:spPr/>
      <dgm:t>
        <a:bodyPr/>
        <a:lstStyle/>
        <a:p>
          <a:pPr algn="ctr"/>
          <a:endParaRPr lang="es-ES" sz="2000" b="1"/>
        </a:p>
      </dgm:t>
    </dgm:pt>
    <dgm:pt modelId="{458A540D-2C31-4884-ACA8-242E7B538E6F}" type="sibTrans" cxnId="{B7928130-F3A0-4334-87AB-66B9E9343237}">
      <dgm:prSet/>
      <dgm:spPr/>
      <dgm:t>
        <a:bodyPr/>
        <a:lstStyle/>
        <a:p>
          <a:pPr algn="ctr"/>
          <a:endParaRPr lang="es-ES" sz="2000" b="1"/>
        </a:p>
      </dgm:t>
    </dgm:pt>
    <dgm:pt modelId="{FB1E1859-8FBE-4DD6-82E8-81B64BEEDDA5}">
      <dgm:prSet custT="1"/>
      <dgm:spPr/>
      <dgm:t>
        <a:bodyPr/>
        <a:lstStyle/>
        <a:p>
          <a:pPr algn="ctr"/>
          <a:r>
            <a:rPr lang="en-US" sz="2000" b="1" dirty="0" err="1"/>
            <a:t>Oũ</a:t>
          </a:r>
          <a:r>
            <a:rPr lang="en" sz="2000" b="1" dirty="0"/>
            <a:t>guo guo.</a:t>
          </a:r>
        </a:p>
      </dgm:t>
    </dgm:pt>
    <dgm:pt modelId="{728FBF30-8970-4281-A383-8EA77F45ABEE}" type="parTrans" cxnId="{6D9CBE62-A2CE-4840-B5C6-39C5994598A8}">
      <dgm:prSet/>
      <dgm:spPr/>
      <dgm:t>
        <a:bodyPr/>
        <a:lstStyle/>
        <a:p>
          <a:pPr algn="ctr"/>
          <a:endParaRPr lang="es-ES" sz="2000" b="1"/>
        </a:p>
      </dgm:t>
    </dgm:pt>
    <dgm:pt modelId="{EDB0BE47-1340-4E6F-90F5-74C689C324AF}" type="sibTrans" cxnId="{6D9CBE62-A2CE-4840-B5C6-39C5994598A8}">
      <dgm:prSet/>
      <dgm:spPr/>
      <dgm:t>
        <a:bodyPr/>
        <a:lstStyle/>
        <a:p>
          <a:pPr algn="ctr"/>
          <a:endParaRPr lang="es-ES" sz="2000" b="1"/>
        </a:p>
      </dgm:t>
    </dgm:pt>
    <dgm:pt modelId="{73BF0226-4A21-4FE6-92BB-08621B8D8FC8}" type="pres">
      <dgm:prSet presAssocID="{40D501E4-A89D-44DD-A5D9-F45136449A98}" presName="linear" presStyleCnt="0">
        <dgm:presLayoutVars>
          <dgm:animLvl val="lvl"/>
          <dgm:resizeHandles val="exact"/>
        </dgm:presLayoutVars>
      </dgm:prSet>
      <dgm:spPr/>
    </dgm:pt>
    <dgm:pt modelId="{F5281E67-1297-409F-A645-84E6F03B3DD8}" type="pres">
      <dgm:prSet presAssocID="{36BA3A60-13A5-412D-9739-8935AD8296BC}" presName="parentText" presStyleLbl="node1" presStyleIdx="0" presStyleCnt="13">
        <dgm:presLayoutVars>
          <dgm:chMax val="0"/>
          <dgm:bulletEnabled val="1"/>
        </dgm:presLayoutVars>
      </dgm:prSet>
      <dgm:spPr/>
    </dgm:pt>
    <dgm:pt modelId="{B5139A84-2976-4E3B-A385-29524E9568B4}" type="pres">
      <dgm:prSet presAssocID="{5453CCD2-38B8-46B0-897E-6EDF6D6C4C96}" presName="spacer" presStyleCnt="0"/>
      <dgm:spPr/>
    </dgm:pt>
    <dgm:pt modelId="{CF7405FA-29A5-4AC8-81EA-015E145AB192}" type="pres">
      <dgm:prSet presAssocID="{D605189D-BA28-4D95-B0D4-FAEA89698C6F}" presName="parentText" presStyleLbl="node1" presStyleIdx="1" presStyleCnt="13">
        <dgm:presLayoutVars>
          <dgm:chMax val="0"/>
          <dgm:bulletEnabled val="1"/>
        </dgm:presLayoutVars>
      </dgm:prSet>
      <dgm:spPr/>
    </dgm:pt>
    <dgm:pt modelId="{7CBAD807-D24E-449E-9A04-20875F6FE86D}" type="pres">
      <dgm:prSet presAssocID="{71FF53E8-22D3-4146-8EF5-0EA74779D3BD}" presName="spacer" presStyleCnt="0"/>
      <dgm:spPr/>
    </dgm:pt>
    <dgm:pt modelId="{A79F61FF-67C8-4E94-A7F4-EF124B0472CE}" type="pres">
      <dgm:prSet presAssocID="{7DF6EDBB-D664-4DC8-BF4E-2E32B04511AD}" presName="parentText" presStyleLbl="node1" presStyleIdx="2" presStyleCnt="13">
        <dgm:presLayoutVars>
          <dgm:chMax val="0"/>
          <dgm:bulletEnabled val="1"/>
        </dgm:presLayoutVars>
      </dgm:prSet>
      <dgm:spPr/>
    </dgm:pt>
    <dgm:pt modelId="{D338AA61-7410-4663-8F92-97E05BA63920}" type="pres">
      <dgm:prSet presAssocID="{B6F5BE15-E2BA-46EF-A36D-3511AAEE5383}" presName="spacer" presStyleCnt="0"/>
      <dgm:spPr/>
    </dgm:pt>
    <dgm:pt modelId="{1B20B733-CB77-40DA-9183-28D7BCA4FFD3}" type="pres">
      <dgm:prSet presAssocID="{0C77043D-B92D-4613-9434-AD71AA278509}" presName="parentText" presStyleLbl="node1" presStyleIdx="3" presStyleCnt="13">
        <dgm:presLayoutVars>
          <dgm:chMax val="0"/>
          <dgm:bulletEnabled val="1"/>
        </dgm:presLayoutVars>
      </dgm:prSet>
      <dgm:spPr/>
    </dgm:pt>
    <dgm:pt modelId="{B9789031-38EF-46C1-A879-0CE5EB9957F5}" type="pres">
      <dgm:prSet presAssocID="{02D51A73-BD9A-46A8-90C6-CF8785A85DBF}" presName="spacer" presStyleCnt="0"/>
      <dgm:spPr/>
    </dgm:pt>
    <dgm:pt modelId="{11CD8606-9A25-41B4-BD22-9840D73DAD43}" type="pres">
      <dgm:prSet presAssocID="{DF9B35FD-7D71-49CE-8CFC-5F90B261DD32}" presName="parentText" presStyleLbl="node1" presStyleIdx="4" presStyleCnt="13">
        <dgm:presLayoutVars>
          <dgm:chMax val="0"/>
          <dgm:bulletEnabled val="1"/>
        </dgm:presLayoutVars>
      </dgm:prSet>
      <dgm:spPr/>
    </dgm:pt>
    <dgm:pt modelId="{49F5283D-269D-42C6-9CAD-F346429ED7E4}" type="pres">
      <dgm:prSet presAssocID="{3088DD00-82DF-4425-980A-8CAC4800BD61}" presName="spacer" presStyleCnt="0"/>
      <dgm:spPr/>
    </dgm:pt>
    <dgm:pt modelId="{0017A204-F19F-40B4-90D9-23A7DA14A727}" type="pres">
      <dgm:prSet presAssocID="{A40E33E1-D6BA-4F36-8C08-B30F4D704593}" presName="parentText" presStyleLbl="node1" presStyleIdx="5" presStyleCnt="13">
        <dgm:presLayoutVars>
          <dgm:chMax val="0"/>
          <dgm:bulletEnabled val="1"/>
        </dgm:presLayoutVars>
      </dgm:prSet>
      <dgm:spPr/>
    </dgm:pt>
    <dgm:pt modelId="{28494305-189D-4E78-9155-562C5C95D16F}" type="pres">
      <dgm:prSet presAssocID="{21994283-99FB-4B3E-A592-14F14C32FA1E}" presName="spacer" presStyleCnt="0"/>
      <dgm:spPr/>
    </dgm:pt>
    <dgm:pt modelId="{C504EBED-2F60-4EB8-B9BD-90F2F5E8998B}" type="pres">
      <dgm:prSet presAssocID="{FC9541EA-09D3-4B4D-B6D3-D4AAA0988E95}" presName="parentText" presStyleLbl="node1" presStyleIdx="6" presStyleCnt="13">
        <dgm:presLayoutVars>
          <dgm:chMax val="0"/>
          <dgm:bulletEnabled val="1"/>
        </dgm:presLayoutVars>
      </dgm:prSet>
      <dgm:spPr/>
    </dgm:pt>
    <dgm:pt modelId="{551FC1AB-8B76-4208-B6EC-E1FAD38E0247}" type="pres">
      <dgm:prSet presAssocID="{FCFAB097-2C8E-43CD-9F37-7D21FAA7EADF}" presName="spacer" presStyleCnt="0"/>
      <dgm:spPr/>
    </dgm:pt>
    <dgm:pt modelId="{FB3B242C-B012-4820-983A-469EDDD96845}" type="pres">
      <dgm:prSet presAssocID="{88C2659B-16AC-4B2D-ACED-7BFB6255A381}" presName="parentText" presStyleLbl="node1" presStyleIdx="7" presStyleCnt="13">
        <dgm:presLayoutVars>
          <dgm:chMax val="0"/>
          <dgm:bulletEnabled val="1"/>
        </dgm:presLayoutVars>
      </dgm:prSet>
      <dgm:spPr/>
    </dgm:pt>
    <dgm:pt modelId="{7974318F-326D-40F3-BA2C-10558B8B3CF2}" type="pres">
      <dgm:prSet presAssocID="{313D6F82-1B20-4EC5-BE3A-D8CB4923DC62}" presName="spacer" presStyleCnt="0"/>
      <dgm:spPr/>
    </dgm:pt>
    <dgm:pt modelId="{A0131B4B-270C-496D-855B-7EA2741A0492}" type="pres">
      <dgm:prSet presAssocID="{65AB6D04-64CF-4933-ABF1-17D72569A0A2}" presName="parentText" presStyleLbl="node1" presStyleIdx="8" presStyleCnt="13">
        <dgm:presLayoutVars>
          <dgm:chMax val="0"/>
          <dgm:bulletEnabled val="1"/>
        </dgm:presLayoutVars>
      </dgm:prSet>
      <dgm:spPr/>
    </dgm:pt>
    <dgm:pt modelId="{F5408351-A06F-4BCB-A883-3326736D3694}" type="pres">
      <dgm:prSet presAssocID="{CE8210AD-BEEE-415A-B09A-3ED1E6471210}" presName="spacer" presStyleCnt="0"/>
      <dgm:spPr/>
    </dgm:pt>
    <dgm:pt modelId="{CEAA776C-8B24-4DC1-B312-AB0E31048D47}" type="pres">
      <dgm:prSet presAssocID="{71415572-3F06-43FD-AF3A-62F0268DAE82}" presName="parentText" presStyleLbl="node1" presStyleIdx="9" presStyleCnt="13">
        <dgm:presLayoutVars>
          <dgm:chMax val="0"/>
          <dgm:bulletEnabled val="1"/>
        </dgm:presLayoutVars>
      </dgm:prSet>
      <dgm:spPr/>
    </dgm:pt>
    <dgm:pt modelId="{BD29FA2F-17E9-44B5-9479-C9283E243BBE}" type="pres">
      <dgm:prSet presAssocID="{7A66C399-C624-4476-91F6-C10806C8273B}" presName="spacer" presStyleCnt="0"/>
      <dgm:spPr/>
    </dgm:pt>
    <dgm:pt modelId="{B4020DE7-C031-47F9-8BF7-26F150AE38EA}" type="pres">
      <dgm:prSet presAssocID="{D2F464B4-954F-4219-94F5-21662D79ED25}" presName="parentText" presStyleLbl="node1" presStyleIdx="10" presStyleCnt="13">
        <dgm:presLayoutVars>
          <dgm:chMax val="0"/>
          <dgm:bulletEnabled val="1"/>
        </dgm:presLayoutVars>
      </dgm:prSet>
      <dgm:spPr/>
    </dgm:pt>
    <dgm:pt modelId="{AEC1FBBB-6745-41E2-99E4-C22636848F71}" type="pres">
      <dgm:prSet presAssocID="{247481BE-38DA-469F-B226-48D02587187D}" presName="spacer" presStyleCnt="0"/>
      <dgm:spPr/>
    </dgm:pt>
    <dgm:pt modelId="{1866F153-6C31-41A7-B10F-4C46FA2B11A6}" type="pres">
      <dgm:prSet presAssocID="{682FCB04-7312-4496-A84F-C363591B97C4}" presName="parentText" presStyleLbl="node1" presStyleIdx="11" presStyleCnt="13">
        <dgm:presLayoutVars>
          <dgm:chMax val="0"/>
          <dgm:bulletEnabled val="1"/>
        </dgm:presLayoutVars>
      </dgm:prSet>
      <dgm:spPr/>
    </dgm:pt>
    <dgm:pt modelId="{A6CD4460-CCCF-4248-832B-B9B90CB7E40E}" type="pres">
      <dgm:prSet presAssocID="{458A540D-2C31-4884-ACA8-242E7B538E6F}" presName="spacer" presStyleCnt="0"/>
      <dgm:spPr/>
    </dgm:pt>
    <dgm:pt modelId="{9CAAA3BE-A63B-46CC-BAB5-05A28116553D}" type="pres">
      <dgm:prSet presAssocID="{FB1E1859-8FBE-4DD6-82E8-81B64BEEDDA5}" presName="parentText" presStyleLbl="node1" presStyleIdx="12" presStyleCnt="13">
        <dgm:presLayoutVars>
          <dgm:chMax val="0"/>
          <dgm:bulletEnabled val="1"/>
        </dgm:presLayoutVars>
      </dgm:prSet>
      <dgm:spPr/>
    </dgm:pt>
  </dgm:ptLst>
  <dgm:cxnLst>
    <dgm:cxn modelId="{CDD5D008-E236-4712-8245-1E94CADB0DE9}" type="presOf" srcId="{36BA3A60-13A5-412D-9739-8935AD8296BC}" destId="{F5281E67-1297-409F-A645-84E6F03B3DD8}" srcOrd="0" destOrd="0" presId="urn:microsoft.com/office/officeart/2005/8/layout/vList2"/>
    <dgm:cxn modelId="{E6BD2B0B-9C38-4DC6-B2D9-19AEF89E9DF2}" type="presOf" srcId="{FC9541EA-09D3-4B4D-B6D3-D4AAA0988E95}" destId="{C504EBED-2F60-4EB8-B9BD-90F2F5E8998B}" srcOrd="0" destOrd="0" presId="urn:microsoft.com/office/officeart/2005/8/layout/vList2"/>
    <dgm:cxn modelId="{7D8E7330-7DD8-4220-BCBA-A7134DCC57A7}" type="presOf" srcId="{88C2659B-16AC-4B2D-ACED-7BFB6255A381}" destId="{FB3B242C-B012-4820-983A-469EDDD96845}" srcOrd="0" destOrd="0" presId="urn:microsoft.com/office/officeart/2005/8/layout/vList2"/>
    <dgm:cxn modelId="{B7928130-F3A0-4334-87AB-66B9E9343237}" srcId="{40D501E4-A89D-44DD-A5D9-F45136449A98}" destId="{682FCB04-7312-4496-A84F-C363591B97C4}" srcOrd="11" destOrd="0" parTransId="{4D87F9FE-2313-48D4-AE76-0F40C09F5CD0}" sibTransId="{458A540D-2C31-4884-ACA8-242E7B538E6F}"/>
    <dgm:cxn modelId="{C39A0233-F98C-43E8-A73B-EA1635221353}" type="presOf" srcId="{40D501E4-A89D-44DD-A5D9-F45136449A98}" destId="{73BF0226-4A21-4FE6-92BB-08621B8D8FC8}" srcOrd="0" destOrd="0" presId="urn:microsoft.com/office/officeart/2005/8/layout/vList2"/>
    <dgm:cxn modelId="{8209D037-5AFC-462C-9D4B-C8C633B4971B}" type="presOf" srcId="{FB1E1859-8FBE-4DD6-82E8-81B64BEEDDA5}" destId="{9CAAA3BE-A63B-46CC-BAB5-05A28116553D}" srcOrd="0" destOrd="0" presId="urn:microsoft.com/office/officeart/2005/8/layout/vList2"/>
    <dgm:cxn modelId="{6D9CBE62-A2CE-4840-B5C6-39C5994598A8}" srcId="{40D501E4-A89D-44DD-A5D9-F45136449A98}" destId="{FB1E1859-8FBE-4DD6-82E8-81B64BEEDDA5}" srcOrd="12" destOrd="0" parTransId="{728FBF30-8970-4281-A383-8EA77F45ABEE}" sibTransId="{EDB0BE47-1340-4E6F-90F5-74C689C324AF}"/>
    <dgm:cxn modelId="{35BCEE4B-0E69-4132-8DD7-79884799304C}" srcId="{40D501E4-A89D-44DD-A5D9-F45136449A98}" destId="{71415572-3F06-43FD-AF3A-62F0268DAE82}" srcOrd="9" destOrd="0" parTransId="{168EC5DC-AB6A-4162-825E-E8B6CB07170B}" sibTransId="{7A66C399-C624-4476-91F6-C10806C8273B}"/>
    <dgm:cxn modelId="{6C86464C-5D2C-4003-892E-04044E01599E}" srcId="{40D501E4-A89D-44DD-A5D9-F45136449A98}" destId="{D2F464B4-954F-4219-94F5-21662D79ED25}" srcOrd="10" destOrd="0" parTransId="{18B8846A-6DC5-464A-A5C1-B9AC6E856FE1}" sibTransId="{247481BE-38DA-469F-B226-48D02587187D}"/>
    <dgm:cxn modelId="{B1410D78-69C8-41BD-9AEA-A9686F053657}" srcId="{40D501E4-A89D-44DD-A5D9-F45136449A98}" destId="{0C77043D-B92D-4613-9434-AD71AA278509}" srcOrd="3" destOrd="0" parTransId="{507C165F-88C2-4507-8FD1-51B6D5EE46AD}" sibTransId="{02D51A73-BD9A-46A8-90C6-CF8785A85DBF}"/>
    <dgm:cxn modelId="{61BC2E7E-C882-4CD4-9D1A-33EB86769DAF}" type="presOf" srcId="{D2F464B4-954F-4219-94F5-21662D79ED25}" destId="{B4020DE7-C031-47F9-8BF7-26F150AE38EA}" srcOrd="0" destOrd="0" presId="urn:microsoft.com/office/officeart/2005/8/layout/vList2"/>
    <dgm:cxn modelId="{5B9D177F-44F0-48B3-A866-B2E7B67E1744}" srcId="{40D501E4-A89D-44DD-A5D9-F45136449A98}" destId="{7DF6EDBB-D664-4DC8-BF4E-2E32B04511AD}" srcOrd="2" destOrd="0" parTransId="{C5B11A01-51AE-47BD-9E62-2477FC472E28}" sibTransId="{B6F5BE15-E2BA-46EF-A36D-3511AAEE5383}"/>
    <dgm:cxn modelId="{B5580280-BDFE-40F4-BF46-9BD4B8346686}" type="presOf" srcId="{A40E33E1-D6BA-4F36-8C08-B30F4D704593}" destId="{0017A204-F19F-40B4-90D9-23A7DA14A727}" srcOrd="0" destOrd="0" presId="urn:microsoft.com/office/officeart/2005/8/layout/vList2"/>
    <dgm:cxn modelId="{4C2B8294-9DBC-46A6-AEA3-6AB5ACC4C76C}" srcId="{40D501E4-A89D-44DD-A5D9-F45136449A98}" destId="{DF9B35FD-7D71-49CE-8CFC-5F90B261DD32}" srcOrd="4" destOrd="0" parTransId="{97BC9C92-5AB0-40E2-8AEA-048EE30420C6}" sibTransId="{3088DD00-82DF-4425-980A-8CAC4800BD61}"/>
    <dgm:cxn modelId="{8A783597-94CB-4457-B4B1-2DC71CB7AA95}" type="presOf" srcId="{DF9B35FD-7D71-49CE-8CFC-5F90B261DD32}" destId="{11CD8606-9A25-41B4-BD22-9840D73DAD43}" srcOrd="0" destOrd="0" presId="urn:microsoft.com/office/officeart/2005/8/layout/vList2"/>
    <dgm:cxn modelId="{8ED1479A-64D9-4C2E-97D2-B99E86147DCB}" type="presOf" srcId="{65AB6D04-64CF-4933-ABF1-17D72569A0A2}" destId="{A0131B4B-270C-496D-855B-7EA2741A0492}" srcOrd="0" destOrd="0" presId="urn:microsoft.com/office/officeart/2005/8/layout/vList2"/>
    <dgm:cxn modelId="{924B6AA5-5F4F-4835-AA2A-E5F6A8758700}" type="presOf" srcId="{D605189D-BA28-4D95-B0D4-FAEA89698C6F}" destId="{CF7405FA-29A5-4AC8-81EA-015E145AB192}" srcOrd="0" destOrd="0" presId="urn:microsoft.com/office/officeart/2005/8/layout/vList2"/>
    <dgm:cxn modelId="{EEEF31AC-EF37-4285-B6D8-725F77B39EC1}" srcId="{40D501E4-A89D-44DD-A5D9-F45136449A98}" destId="{88C2659B-16AC-4B2D-ACED-7BFB6255A381}" srcOrd="7" destOrd="0" parTransId="{5195A564-F9BB-44A2-A962-23880D5CABA3}" sibTransId="{313D6F82-1B20-4EC5-BE3A-D8CB4923DC62}"/>
    <dgm:cxn modelId="{FF5BE0C3-B9BC-4B3B-AD7A-385A6BC058D0}" type="presOf" srcId="{7DF6EDBB-D664-4DC8-BF4E-2E32B04511AD}" destId="{A79F61FF-67C8-4E94-A7F4-EF124B0472CE}" srcOrd="0" destOrd="0" presId="urn:microsoft.com/office/officeart/2005/8/layout/vList2"/>
    <dgm:cxn modelId="{C3864CC5-8BCD-44A0-895A-E7E454A5673F}" srcId="{40D501E4-A89D-44DD-A5D9-F45136449A98}" destId="{D605189D-BA28-4D95-B0D4-FAEA89698C6F}" srcOrd="1" destOrd="0" parTransId="{F7205F0F-C09D-45B8-A090-1D9CF58D8401}" sibTransId="{71FF53E8-22D3-4146-8EF5-0EA74779D3BD}"/>
    <dgm:cxn modelId="{6B5953C9-F52B-452E-8EC9-D84D55DC71FE}" srcId="{40D501E4-A89D-44DD-A5D9-F45136449A98}" destId="{FC9541EA-09D3-4B4D-B6D3-D4AAA0988E95}" srcOrd="6" destOrd="0" parTransId="{ED5F9B2C-A389-4D6B-9148-E614532A087C}" sibTransId="{FCFAB097-2C8E-43CD-9F37-7D21FAA7EADF}"/>
    <dgm:cxn modelId="{5214E0D3-7177-482D-B192-86C1CF077F5F}" type="presOf" srcId="{71415572-3F06-43FD-AF3A-62F0268DAE82}" destId="{CEAA776C-8B24-4DC1-B312-AB0E31048D47}" srcOrd="0" destOrd="0" presId="urn:microsoft.com/office/officeart/2005/8/layout/vList2"/>
    <dgm:cxn modelId="{9EA4A4DE-CAF2-4B3B-9E60-2CC28482E203}" srcId="{40D501E4-A89D-44DD-A5D9-F45136449A98}" destId="{65AB6D04-64CF-4933-ABF1-17D72569A0A2}" srcOrd="8" destOrd="0" parTransId="{9F2EB5F9-770E-4E39-9F20-B2F6B8EDECFD}" sibTransId="{CE8210AD-BEEE-415A-B09A-3ED1E6471210}"/>
    <dgm:cxn modelId="{ADEEA3E9-8C2E-4545-B7E5-101DF72D31D2}" type="presOf" srcId="{682FCB04-7312-4496-A84F-C363591B97C4}" destId="{1866F153-6C31-41A7-B10F-4C46FA2B11A6}" srcOrd="0" destOrd="0" presId="urn:microsoft.com/office/officeart/2005/8/layout/vList2"/>
    <dgm:cxn modelId="{546F5CF6-2191-4798-9A44-818E6A460A79}" srcId="{40D501E4-A89D-44DD-A5D9-F45136449A98}" destId="{A40E33E1-D6BA-4F36-8C08-B30F4D704593}" srcOrd="5" destOrd="0" parTransId="{483EB769-6997-45AA-AC8F-9989A1DEF1CC}" sibTransId="{21994283-99FB-4B3E-A592-14F14C32FA1E}"/>
    <dgm:cxn modelId="{85020EF7-1496-40CF-9716-610702B17C12}" srcId="{40D501E4-A89D-44DD-A5D9-F45136449A98}" destId="{36BA3A60-13A5-412D-9739-8935AD8296BC}" srcOrd="0" destOrd="0" parTransId="{BC65A720-0404-4A25-9D85-24D34C97B14D}" sibTransId="{5453CCD2-38B8-46B0-897E-6EDF6D6C4C96}"/>
    <dgm:cxn modelId="{AA6BA2F9-5695-41EC-AEB4-E4C18488C6CB}" type="presOf" srcId="{0C77043D-B92D-4613-9434-AD71AA278509}" destId="{1B20B733-CB77-40DA-9183-28D7BCA4FFD3}" srcOrd="0" destOrd="0" presId="urn:microsoft.com/office/officeart/2005/8/layout/vList2"/>
    <dgm:cxn modelId="{75F7E92B-BD01-4FCA-BA3E-31DA924E8207}" type="presParOf" srcId="{73BF0226-4A21-4FE6-92BB-08621B8D8FC8}" destId="{F5281E67-1297-409F-A645-84E6F03B3DD8}" srcOrd="0" destOrd="0" presId="urn:microsoft.com/office/officeart/2005/8/layout/vList2"/>
    <dgm:cxn modelId="{2F379F9D-787A-44DB-A40C-AC9A2FAD02EB}" type="presParOf" srcId="{73BF0226-4A21-4FE6-92BB-08621B8D8FC8}" destId="{B5139A84-2976-4E3B-A385-29524E9568B4}" srcOrd="1" destOrd="0" presId="urn:microsoft.com/office/officeart/2005/8/layout/vList2"/>
    <dgm:cxn modelId="{AB5CDC6C-1347-45EA-8AEC-90A6D17BC5AC}" type="presParOf" srcId="{73BF0226-4A21-4FE6-92BB-08621B8D8FC8}" destId="{CF7405FA-29A5-4AC8-81EA-015E145AB192}" srcOrd="2" destOrd="0" presId="urn:microsoft.com/office/officeart/2005/8/layout/vList2"/>
    <dgm:cxn modelId="{1D0C3FA4-7B66-4C8F-8F18-8A69F7C68B7E}" type="presParOf" srcId="{73BF0226-4A21-4FE6-92BB-08621B8D8FC8}" destId="{7CBAD807-D24E-449E-9A04-20875F6FE86D}" srcOrd="3" destOrd="0" presId="urn:microsoft.com/office/officeart/2005/8/layout/vList2"/>
    <dgm:cxn modelId="{52944399-62A2-488A-BD78-AA50EA3EFF76}" type="presParOf" srcId="{73BF0226-4A21-4FE6-92BB-08621B8D8FC8}" destId="{A79F61FF-67C8-4E94-A7F4-EF124B0472CE}" srcOrd="4" destOrd="0" presId="urn:microsoft.com/office/officeart/2005/8/layout/vList2"/>
    <dgm:cxn modelId="{1FC76B99-1F05-4B15-8677-02094AAC2F27}" type="presParOf" srcId="{73BF0226-4A21-4FE6-92BB-08621B8D8FC8}" destId="{D338AA61-7410-4663-8F92-97E05BA63920}" srcOrd="5" destOrd="0" presId="urn:microsoft.com/office/officeart/2005/8/layout/vList2"/>
    <dgm:cxn modelId="{628475F1-D7DB-49F2-A08F-71E41258F859}" type="presParOf" srcId="{73BF0226-4A21-4FE6-92BB-08621B8D8FC8}" destId="{1B20B733-CB77-40DA-9183-28D7BCA4FFD3}" srcOrd="6" destOrd="0" presId="urn:microsoft.com/office/officeart/2005/8/layout/vList2"/>
    <dgm:cxn modelId="{76226514-A1AC-478D-80EE-E56469434717}" type="presParOf" srcId="{73BF0226-4A21-4FE6-92BB-08621B8D8FC8}" destId="{B9789031-38EF-46C1-A879-0CE5EB9957F5}" srcOrd="7" destOrd="0" presId="urn:microsoft.com/office/officeart/2005/8/layout/vList2"/>
    <dgm:cxn modelId="{53CEEF0C-2B08-4632-97D7-7919CCD0799C}" type="presParOf" srcId="{73BF0226-4A21-4FE6-92BB-08621B8D8FC8}" destId="{11CD8606-9A25-41B4-BD22-9840D73DAD43}" srcOrd="8" destOrd="0" presId="urn:microsoft.com/office/officeart/2005/8/layout/vList2"/>
    <dgm:cxn modelId="{6E845550-4F78-433F-9EDC-D1D435026134}" type="presParOf" srcId="{73BF0226-4A21-4FE6-92BB-08621B8D8FC8}" destId="{49F5283D-269D-42C6-9CAD-F346429ED7E4}" srcOrd="9" destOrd="0" presId="urn:microsoft.com/office/officeart/2005/8/layout/vList2"/>
    <dgm:cxn modelId="{06F031DF-34F8-4C01-A70A-8CFF8109CBC3}" type="presParOf" srcId="{73BF0226-4A21-4FE6-92BB-08621B8D8FC8}" destId="{0017A204-F19F-40B4-90D9-23A7DA14A727}" srcOrd="10" destOrd="0" presId="urn:microsoft.com/office/officeart/2005/8/layout/vList2"/>
    <dgm:cxn modelId="{BDAF642E-3A41-4439-B734-C557D12175DD}" type="presParOf" srcId="{73BF0226-4A21-4FE6-92BB-08621B8D8FC8}" destId="{28494305-189D-4E78-9155-562C5C95D16F}" srcOrd="11" destOrd="0" presId="urn:microsoft.com/office/officeart/2005/8/layout/vList2"/>
    <dgm:cxn modelId="{EB2862C7-91AC-46F1-A708-D41D5D9C615E}" type="presParOf" srcId="{73BF0226-4A21-4FE6-92BB-08621B8D8FC8}" destId="{C504EBED-2F60-4EB8-B9BD-90F2F5E8998B}" srcOrd="12" destOrd="0" presId="urn:microsoft.com/office/officeart/2005/8/layout/vList2"/>
    <dgm:cxn modelId="{5620A74D-62A1-43AA-948C-91C2DE7476C3}" type="presParOf" srcId="{73BF0226-4A21-4FE6-92BB-08621B8D8FC8}" destId="{551FC1AB-8B76-4208-B6EC-E1FAD38E0247}" srcOrd="13" destOrd="0" presId="urn:microsoft.com/office/officeart/2005/8/layout/vList2"/>
    <dgm:cxn modelId="{60433A68-559D-41F1-B734-94298D601FD4}" type="presParOf" srcId="{73BF0226-4A21-4FE6-92BB-08621B8D8FC8}" destId="{FB3B242C-B012-4820-983A-469EDDD96845}" srcOrd="14" destOrd="0" presId="urn:microsoft.com/office/officeart/2005/8/layout/vList2"/>
    <dgm:cxn modelId="{5937924A-C25C-4EE7-A236-EB5941CFE3B7}" type="presParOf" srcId="{73BF0226-4A21-4FE6-92BB-08621B8D8FC8}" destId="{7974318F-326D-40F3-BA2C-10558B8B3CF2}" srcOrd="15" destOrd="0" presId="urn:microsoft.com/office/officeart/2005/8/layout/vList2"/>
    <dgm:cxn modelId="{3F9D8C58-2A14-4A0B-9FD3-3ED4EA7F036F}" type="presParOf" srcId="{73BF0226-4A21-4FE6-92BB-08621B8D8FC8}" destId="{A0131B4B-270C-496D-855B-7EA2741A0492}" srcOrd="16" destOrd="0" presId="urn:microsoft.com/office/officeart/2005/8/layout/vList2"/>
    <dgm:cxn modelId="{A5DE4411-E8DA-4511-BD23-CA573051BC11}" type="presParOf" srcId="{73BF0226-4A21-4FE6-92BB-08621B8D8FC8}" destId="{F5408351-A06F-4BCB-A883-3326736D3694}" srcOrd="17" destOrd="0" presId="urn:microsoft.com/office/officeart/2005/8/layout/vList2"/>
    <dgm:cxn modelId="{B86CF628-3024-4B1D-90C9-F5022696678B}" type="presParOf" srcId="{73BF0226-4A21-4FE6-92BB-08621B8D8FC8}" destId="{CEAA776C-8B24-4DC1-B312-AB0E31048D47}" srcOrd="18" destOrd="0" presId="urn:microsoft.com/office/officeart/2005/8/layout/vList2"/>
    <dgm:cxn modelId="{522E9168-39D7-43AF-B788-920EBDBDB4B6}" type="presParOf" srcId="{73BF0226-4A21-4FE6-92BB-08621B8D8FC8}" destId="{BD29FA2F-17E9-44B5-9479-C9283E243BBE}" srcOrd="19" destOrd="0" presId="urn:microsoft.com/office/officeart/2005/8/layout/vList2"/>
    <dgm:cxn modelId="{214F0BDA-17E1-484E-9D07-AAF25C56021D}" type="presParOf" srcId="{73BF0226-4A21-4FE6-92BB-08621B8D8FC8}" destId="{B4020DE7-C031-47F9-8BF7-26F150AE38EA}" srcOrd="20" destOrd="0" presId="urn:microsoft.com/office/officeart/2005/8/layout/vList2"/>
    <dgm:cxn modelId="{CD965997-9AE0-499D-9257-6B6D286804EA}" type="presParOf" srcId="{73BF0226-4A21-4FE6-92BB-08621B8D8FC8}" destId="{AEC1FBBB-6745-41E2-99E4-C22636848F71}" srcOrd="21" destOrd="0" presId="urn:microsoft.com/office/officeart/2005/8/layout/vList2"/>
    <dgm:cxn modelId="{46F9860A-8200-46ED-9474-D1ABE8624FDB}" type="presParOf" srcId="{73BF0226-4A21-4FE6-92BB-08621B8D8FC8}" destId="{1866F153-6C31-41A7-B10F-4C46FA2B11A6}" srcOrd="22" destOrd="0" presId="urn:microsoft.com/office/officeart/2005/8/layout/vList2"/>
    <dgm:cxn modelId="{1C44C537-A7A4-4465-87E6-F8267499A185}" type="presParOf" srcId="{73BF0226-4A21-4FE6-92BB-08621B8D8FC8}" destId="{A6CD4460-CCCF-4248-832B-B9B90CB7E40E}" srcOrd="23" destOrd="0" presId="urn:microsoft.com/office/officeart/2005/8/layout/vList2"/>
    <dgm:cxn modelId="{567DE4B1-B8DF-4E0D-9D07-7C38CFE5DC17}" type="presParOf" srcId="{73BF0226-4A21-4FE6-92BB-08621B8D8FC8}" destId="{9CAAA3BE-A63B-46CC-BAB5-05A28116553D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88046-A194-415E-8A92-A3662C26B427}">
      <dsp:nvSpPr>
        <dsp:cNvPr id="0" name=""/>
        <dsp:cNvSpPr/>
      </dsp:nvSpPr>
      <dsp:spPr>
        <a:xfrm>
          <a:off x="350852" y="684"/>
          <a:ext cx="2231996" cy="448364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wehera </a:t>
          </a:r>
        </a:p>
      </dsp:txBody>
      <dsp:txXfrm>
        <a:off x="363984" y="13816"/>
        <a:ext cx="2205732" cy="422100"/>
      </dsp:txXfrm>
    </dsp:sp>
    <dsp:sp modelId="{10A9572C-7F60-4466-8174-9ED95DEE32E9}">
      <dsp:nvSpPr>
        <dsp:cNvPr id="0" name=""/>
        <dsp:cNvSpPr/>
      </dsp:nvSpPr>
      <dsp:spPr>
        <a:xfrm rot="5400000">
          <a:off x="1382782" y="460258"/>
          <a:ext cx="168136" cy="201764"/>
        </a:xfrm>
        <a:prstGeom prst="rightArrow">
          <a:avLst>
            <a:gd name="adj1" fmla="val 60000"/>
            <a:gd name="adj2" fmla="val 50000"/>
          </a:avLst>
        </a:prstGeom>
        <a:solidFill>
          <a:srgbClr val="00E66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chemeClr val="tx1"/>
            </a:solidFill>
          </a:endParaRPr>
        </a:p>
      </dsp:txBody>
      <dsp:txXfrm rot="-5400000">
        <a:off x="1406322" y="477072"/>
        <a:ext cx="121058" cy="117695"/>
      </dsp:txXfrm>
    </dsp:sp>
    <dsp:sp modelId="{128B0986-78E7-436E-BDAD-33EA69DEFAB2}">
      <dsp:nvSpPr>
        <dsp:cNvPr id="0" name=""/>
        <dsp:cNvSpPr/>
      </dsp:nvSpPr>
      <dsp:spPr>
        <a:xfrm>
          <a:off x="350852" y="673232"/>
          <a:ext cx="2231996" cy="44836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Akorwo</a:t>
          </a:r>
          <a:r>
            <a:rPr lang="en" sz="2000" b="1" kern="1200" dirty="0">
              <a:solidFill>
                <a:schemeClr val="tx1"/>
              </a:solidFill>
            </a:rPr>
            <a:t> na Krist</a:t>
          </a:r>
          <a:r>
            <a:rPr lang="en-US" sz="2000" b="1" kern="1200" dirty="0">
              <a:solidFill>
                <a:schemeClr val="tx1"/>
              </a:solidFill>
            </a:rPr>
            <a:t>ũ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363984" y="686364"/>
        <a:ext cx="2205732" cy="422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88046-A194-415E-8A92-A3662C26B427}">
      <dsp:nvSpPr>
        <dsp:cNvPr id="0" name=""/>
        <dsp:cNvSpPr/>
      </dsp:nvSpPr>
      <dsp:spPr>
        <a:xfrm>
          <a:off x="280934" y="684"/>
          <a:ext cx="2951998" cy="448364"/>
        </a:xfrm>
        <a:prstGeom prst="roundRect">
          <a:avLst>
            <a:gd name="adj" fmla="val 10000"/>
          </a:avLst>
        </a:prstGeom>
        <a:solidFill>
          <a:srgbClr val="009AD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ikara</a:t>
          </a:r>
        </a:p>
      </dsp:txBody>
      <dsp:txXfrm>
        <a:off x="294066" y="13816"/>
        <a:ext cx="2925734" cy="422100"/>
      </dsp:txXfrm>
    </dsp:sp>
    <dsp:sp modelId="{10A9572C-7F60-4466-8174-9ED95DEE32E9}">
      <dsp:nvSpPr>
        <dsp:cNvPr id="0" name=""/>
        <dsp:cNvSpPr/>
      </dsp:nvSpPr>
      <dsp:spPr>
        <a:xfrm rot="5400000">
          <a:off x="1672865" y="460258"/>
          <a:ext cx="168136" cy="201764"/>
        </a:xfrm>
        <a:prstGeom prst="rightArrow">
          <a:avLst>
            <a:gd name="adj1" fmla="val 60000"/>
            <a:gd name="adj2" fmla="val 50000"/>
          </a:avLst>
        </a:prstGeom>
        <a:solidFill>
          <a:srgbClr val="5DD5F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chemeClr val="tx1"/>
            </a:solidFill>
          </a:endParaRPr>
        </a:p>
      </dsp:txBody>
      <dsp:txXfrm rot="-5400000">
        <a:off x="1696405" y="477072"/>
        <a:ext cx="121058" cy="117695"/>
      </dsp:txXfrm>
    </dsp:sp>
    <dsp:sp modelId="{128B0986-78E7-436E-BDAD-33EA69DEFAB2}">
      <dsp:nvSpPr>
        <dsp:cNvPr id="0" name=""/>
        <dsp:cNvSpPr/>
      </dsp:nvSpPr>
      <dsp:spPr>
        <a:xfrm>
          <a:off x="280934" y="673232"/>
          <a:ext cx="2951998" cy="44836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A</a:t>
          </a:r>
          <a:r>
            <a:rPr lang="en" sz="2000" b="1" kern="1200" dirty="0">
              <a:solidFill>
                <a:schemeClr val="tx1"/>
              </a:solidFill>
            </a:rPr>
            <a:t>guune Kanitha</a:t>
          </a:r>
        </a:p>
      </dsp:txBody>
      <dsp:txXfrm>
        <a:off x="294066" y="686364"/>
        <a:ext cx="2925734" cy="4221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81E67-1297-409F-A645-84E6F03B3DD8}">
      <dsp:nvSpPr>
        <dsp:cNvPr id="0" name=""/>
        <dsp:cNvSpPr/>
      </dsp:nvSpPr>
      <dsp:spPr>
        <a:xfrm>
          <a:off x="0" y="1648"/>
          <a:ext cx="4552336" cy="41413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</a:t>
          </a:r>
          <a:r>
            <a:rPr lang="en" sz="2000" b="1" kern="1200" dirty="0"/>
            <a:t>thini ngoro</a:t>
          </a:r>
        </a:p>
      </dsp:txBody>
      <dsp:txXfrm>
        <a:off x="20217" y="21865"/>
        <a:ext cx="4511902" cy="373704"/>
      </dsp:txXfrm>
    </dsp:sp>
    <dsp:sp modelId="{CF7405FA-29A5-4AC8-81EA-015E145AB192}">
      <dsp:nvSpPr>
        <dsp:cNvPr id="0" name=""/>
        <dsp:cNvSpPr/>
      </dsp:nvSpPr>
      <dsp:spPr>
        <a:xfrm>
          <a:off x="0" y="427923"/>
          <a:ext cx="4552336" cy="414138"/>
        </a:xfrm>
        <a:prstGeom prst="roundRect">
          <a:avLst/>
        </a:prstGeom>
        <a:solidFill>
          <a:schemeClr val="accent3">
            <a:hueOff val="600000"/>
            <a:satOff val="-3333"/>
            <a:lumOff val="-1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ahoreru</a:t>
          </a:r>
        </a:p>
      </dsp:txBody>
      <dsp:txXfrm>
        <a:off x="20217" y="448140"/>
        <a:ext cx="4511902" cy="373704"/>
      </dsp:txXfrm>
    </dsp:sp>
    <dsp:sp modelId="{A79F61FF-67C8-4E94-A7F4-EF124B0472CE}">
      <dsp:nvSpPr>
        <dsp:cNvPr id="0" name=""/>
        <dsp:cNvSpPr/>
      </dsp:nvSpPr>
      <dsp:spPr>
        <a:xfrm>
          <a:off x="0" y="854198"/>
          <a:ext cx="4552336" cy="414138"/>
        </a:xfrm>
        <a:prstGeom prst="roundRect">
          <a:avLst/>
        </a:prstGeom>
        <a:solidFill>
          <a:schemeClr val="accent3">
            <a:hueOff val="1200000"/>
            <a:satOff val="-6666"/>
            <a:lumOff val="-3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</a:t>
          </a:r>
          <a:r>
            <a:rPr lang="en" sz="2000" b="1" kern="1200" dirty="0"/>
            <a:t>ah</a:t>
          </a:r>
          <a:r>
            <a:rPr lang="en-US" sz="2000" b="1" kern="1200" dirty="0"/>
            <a:t>ũ</a:t>
          </a:r>
          <a:r>
            <a:rPr lang="en" sz="2000" b="1" kern="1200" dirty="0"/>
            <a:t>tag</a:t>
          </a:r>
          <a:r>
            <a:rPr lang="en-US" sz="2000" b="1" kern="1200" dirty="0"/>
            <a:t>ĩ</a:t>
          </a:r>
          <a:r>
            <a:rPr lang="en" sz="2000" b="1" kern="1200" dirty="0"/>
            <a:t>ra na k</a:t>
          </a:r>
          <a:r>
            <a:rPr lang="en-US" sz="2000" b="1" kern="1200" dirty="0"/>
            <a:t>ũ</a:t>
          </a:r>
          <a:r>
            <a:rPr lang="en" sz="2000" b="1" kern="1200" dirty="0"/>
            <a:t>nyotera k</a:t>
          </a:r>
          <a:r>
            <a:rPr lang="en-US" sz="2000" b="1" kern="1200" dirty="0"/>
            <a:t>ĩ</a:t>
          </a:r>
          <a:r>
            <a:rPr lang="en" sz="2000" b="1" kern="1200" dirty="0"/>
            <a:t>hooto</a:t>
          </a:r>
        </a:p>
      </dsp:txBody>
      <dsp:txXfrm>
        <a:off x="20217" y="874415"/>
        <a:ext cx="4511902" cy="373704"/>
      </dsp:txXfrm>
    </dsp:sp>
    <dsp:sp modelId="{1B20B733-CB77-40DA-9183-28D7BCA4FFD3}">
      <dsp:nvSpPr>
        <dsp:cNvPr id="0" name=""/>
        <dsp:cNvSpPr/>
      </dsp:nvSpPr>
      <dsp:spPr>
        <a:xfrm>
          <a:off x="0" y="1280473"/>
          <a:ext cx="4552336" cy="414138"/>
        </a:xfrm>
        <a:prstGeom prst="roundRect">
          <a:avLst/>
        </a:prstGeom>
        <a:solidFill>
          <a:schemeClr val="accent3">
            <a:hueOff val="1800000"/>
            <a:satOff val="-9999"/>
            <a:lumOff val="-500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Mar</a:t>
          </a:r>
          <a:r>
            <a:rPr lang="en-US" sz="2000" b="1" kern="1200" dirty="0"/>
            <a:t>ĩ</a:t>
          </a:r>
          <a:r>
            <a:rPr lang="en" sz="2000" b="1" kern="1200" dirty="0"/>
            <a:t> tha</a:t>
          </a:r>
        </a:p>
      </dsp:txBody>
      <dsp:txXfrm>
        <a:off x="20217" y="1300690"/>
        <a:ext cx="4511902" cy="373704"/>
      </dsp:txXfrm>
    </dsp:sp>
    <dsp:sp modelId="{11CD8606-9A25-41B4-BD22-9840D73DAD43}">
      <dsp:nvSpPr>
        <dsp:cNvPr id="0" name=""/>
        <dsp:cNvSpPr/>
      </dsp:nvSpPr>
      <dsp:spPr>
        <a:xfrm>
          <a:off x="0" y="1706747"/>
          <a:ext cx="4552336" cy="414138"/>
        </a:xfrm>
        <a:prstGeom prst="roundRect">
          <a:avLst/>
        </a:prstGeom>
        <a:solidFill>
          <a:schemeClr val="accent3">
            <a:hueOff val="2400000"/>
            <a:satOff val="-13332"/>
            <a:lumOff val="-6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</a:t>
          </a:r>
          <a:r>
            <a:rPr lang="en" sz="2000" b="1" kern="1200" dirty="0"/>
            <a:t>theru ngoro</a:t>
          </a:r>
        </a:p>
      </dsp:txBody>
      <dsp:txXfrm>
        <a:off x="20217" y="1726964"/>
        <a:ext cx="4511902" cy="373704"/>
      </dsp:txXfrm>
    </dsp:sp>
    <dsp:sp modelId="{0017A204-F19F-40B4-90D9-23A7DA14A727}">
      <dsp:nvSpPr>
        <dsp:cNvPr id="0" name=""/>
        <dsp:cNvSpPr/>
      </dsp:nvSpPr>
      <dsp:spPr>
        <a:xfrm>
          <a:off x="0" y="2133022"/>
          <a:ext cx="4552336" cy="414138"/>
        </a:xfrm>
        <a:prstGeom prst="roundRect">
          <a:avLst/>
        </a:prstGeom>
        <a:solidFill>
          <a:schemeClr val="accent3">
            <a:hueOff val="3000000"/>
            <a:satOff val="-16665"/>
            <a:lumOff val="-8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</a:t>
          </a:r>
          <a:r>
            <a:rPr lang="en" sz="2000" b="1" kern="1200" dirty="0"/>
            <a:t>igi thay</a:t>
          </a:r>
          <a:r>
            <a:rPr lang="en-US" sz="2000" b="1" kern="1200" dirty="0"/>
            <a:t>ũ</a:t>
          </a:r>
          <a:endParaRPr lang="en" sz="2000" b="1" kern="1200" dirty="0"/>
        </a:p>
      </dsp:txBody>
      <dsp:txXfrm>
        <a:off x="20217" y="2153239"/>
        <a:ext cx="4511902" cy="373704"/>
      </dsp:txXfrm>
    </dsp:sp>
    <dsp:sp modelId="{C504EBED-2F60-4EB8-B9BD-90F2F5E8998B}">
      <dsp:nvSpPr>
        <dsp:cNvPr id="0" name=""/>
        <dsp:cNvSpPr/>
      </dsp:nvSpPr>
      <dsp:spPr>
        <a:xfrm>
          <a:off x="0" y="2559297"/>
          <a:ext cx="4552336" cy="414138"/>
        </a:xfrm>
        <a:prstGeom prst="roundRect">
          <a:avLst/>
        </a:prstGeom>
        <a:solidFill>
          <a:schemeClr val="accent3">
            <a:hueOff val="3600000"/>
            <a:satOff val="-19998"/>
            <a:lumOff val="-10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K</a:t>
          </a:r>
          <a:r>
            <a:rPr lang="en" sz="2000" b="1" kern="1200" dirty="0"/>
            <a:t>w</a:t>
          </a:r>
          <a:r>
            <a:rPr lang="en-US" sz="2000" b="1" kern="1200" dirty="0"/>
            <a:t>ĩ</a:t>
          </a:r>
          <a:r>
            <a:rPr lang="en" sz="2000" b="1" kern="1200" dirty="0"/>
            <a:t>har</a:t>
          </a:r>
          <a:r>
            <a:rPr lang="en-US" sz="2000" b="1" kern="1200" dirty="0"/>
            <a:t>ĩ</a:t>
          </a:r>
          <a:r>
            <a:rPr lang="en" sz="2000" b="1" kern="1200" dirty="0"/>
            <a:t>ria k</a:t>
          </a:r>
          <a:r>
            <a:rPr lang="en-US" sz="2000" b="1" kern="1200" dirty="0"/>
            <a:t>ũ</a:t>
          </a:r>
          <a:r>
            <a:rPr lang="en" sz="2000" b="1" kern="1200" dirty="0"/>
            <a:t>neana r</a:t>
          </a:r>
          <a:r>
            <a:rPr lang="en-US" sz="2000" b="1" kern="1200" dirty="0"/>
            <a:t>ũ</a:t>
          </a:r>
          <a:r>
            <a:rPr lang="en" sz="2000" b="1" kern="1200" dirty="0"/>
            <a:t>th</a:t>
          </a:r>
          <a:r>
            <a:rPr lang="en-US" sz="2000" b="1" kern="1200" dirty="0"/>
            <a:t>ĩ</a:t>
          </a:r>
          <a:r>
            <a:rPr lang="en" sz="2000" b="1" kern="1200" dirty="0"/>
            <a:t>a r</a:t>
          </a:r>
          <a:r>
            <a:rPr lang="en-US" sz="2000" b="1" kern="1200" dirty="0"/>
            <a:t>ũ</a:t>
          </a:r>
          <a:r>
            <a:rPr lang="en" sz="2000" b="1" kern="1200" dirty="0"/>
            <a:t>r</a:t>
          </a:r>
          <a:r>
            <a:rPr lang="en-US" sz="2000" b="1" kern="1200" dirty="0"/>
            <a:t>ũ</a:t>
          </a:r>
          <a:r>
            <a:rPr lang="en" sz="2000" b="1" kern="1200" dirty="0"/>
            <a:t> r</a:t>
          </a:r>
          <a:r>
            <a:rPr lang="en-US" sz="2000" b="1" kern="1200" dirty="0"/>
            <a:t>ũ</a:t>
          </a:r>
          <a:r>
            <a:rPr lang="en" sz="2000" b="1" kern="1200" dirty="0"/>
            <a:t>ng</a:t>
          </a:r>
          <a:r>
            <a:rPr lang="en-US" sz="2000" b="1" kern="1200" dirty="0"/>
            <a:t>ĩ</a:t>
          </a:r>
          <a:r>
            <a:rPr lang="en" sz="2000" b="1" kern="1200" dirty="0"/>
            <a:t> </a:t>
          </a:r>
        </a:p>
      </dsp:txBody>
      <dsp:txXfrm>
        <a:off x="20217" y="2579514"/>
        <a:ext cx="4511902" cy="373704"/>
      </dsp:txXfrm>
    </dsp:sp>
    <dsp:sp modelId="{FB3B242C-B012-4820-983A-469EDDD96845}">
      <dsp:nvSpPr>
        <dsp:cNvPr id="0" name=""/>
        <dsp:cNvSpPr/>
      </dsp:nvSpPr>
      <dsp:spPr>
        <a:xfrm>
          <a:off x="0" y="2985572"/>
          <a:ext cx="4552336" cy="414138"/>
        </a:xfrm>
        <a:prstGeom prst="roundRect">
          <a:avLst/>
        </a:prstGeom>
        <a:solidFill>
          <a:schemeClr val="accent3">
            <a:hueOff val="4200000"/>
            <a:satOff val="-23332"/>
            <a:lumOff val="-11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</a:t>
          </a:r>
          <a:r>
            <a:rPr lang="en" sz="2000" b="1" kern="1200" dirty="0"/>
            <a:t>endete ona ar</a:t>
          </a:r>
          <a:r>
            <a:rPr lang="en-US" sz="2000" b="1" kern="1200" dirty="0"/>
            <a:t>ĩ</a:t>
          </a:r>
          <a:r>
            <a:rPr lang="en" sz="2000" b="1" kern="1200" dirty="0"/>
            <a:t>a mamanyariraga</a:t>
          </a:r>
        </a:p>
      </dsp:txBody>
      <dsp:txXfrm>
        <a:off x="20217" y="3005789"/>
        <a:ext cx="4511902" cy="373704"/>
      </dsp:txXfrm>
    </dsp:sp>
    <dsp:sp modelId="{A0131B4B-270C-496D-855B-7EA2741A0492}">
      <dsp:nvSpPr>
        <dsp:cNvPr id="0" name=""/>
        <dsp:cNvSpPr/>
      </dsp:nvSpPr>
      <dsp:spPr>
        <a:xfrm>
          <a:off x="0" y="3411847"/>
          <a:ext cx="4552336" cy="414138"/>
        </a:xfrm>
        <a:prstGeom prst="roundRect">
          <a:avLst/>
        </a:prstGeom>
        <a:solidFill>
          <a:schemeClr val="accent3">
            <a:hueOff val="4800000"/>
            <a:satOff val="-26665"/>
            <a:lumOff val="-13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Kũ</a:t>
          </a:r>
          <a:r>
            <a:rPr lang="en" sz="2000" b="1" kern="1200" dirty="0"/>
            <a:t>rathima ar</a:t>
          </a:r>
          <a:r>
            <a:rPr lang="en-US" sz="2000" b="1" kern="1200" dirty="0"/>
            <a:t>ĩ</a:t>
          </a:r>
          <a:r>
            <a:rPr lang="en" sz="2000" b="1" kern="1200" dirty="0"/>
            <a:t>a mat</a:t>
          </a:r>
          <a:r>
            <a:rPr lang="en-US" sz="2000" b="1" kern="1200" dirty="0"/>
            <a:t>ũ</a:t>
          </a:r>
          <a:r>
            <a:rPr lang="en" sz="2000" b="1" kern="1200" dirty="0"/>
            <a:t>rumaga</a:t>
          </a:r>
        </a:p>
      </dsp:txBody>
      <dsp:txXfrm>
        <a:off x="20217" y="3432064"/>
        <a:ext cx="4511902" cy="373704"/>
      </dsp:txXfrm>
    </dsp:sp>
    <dsp:sp modelId="{CEAA776C-8B24-4DC1-B312-AB0E31048D47}">
      <dsp:nvSpPr>
        <dsp:cNvPr id="0" name=""/>
        <dsp:cNvSpPr/>
      </dsp:nvSpPr>
      <dsp:spPr>
        <a:xfrm>
          <a:off x="0" y="3838121"/>
          <a:ext cx="4552336" cy="414138"/>
        </a:xfrm>
        <a:prstGeom prst="roundRect">
          <a:avLst/>
        </a:prstGeom>
        <a:solidFill>
          <a:schemeClr val="accent3">
            <a:hueOff val="5400000"/>
            <a:satOff val="-29998"/>
            <a:lumOff val="-15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G</a:t>
          </a:r>
          <a:r>
            <a:rPr lang="en" sz="2000" b="1" kern="1200" dirty="0"/>
            <a:t>w</a:t>
          </a:r>
          <a:r>
            <a:rPr lang="en-US" sz="2000" b="1" kern="1200" dirty="0"/>
            <a:t>ĩ</a:t>
          </a:r>
          <a:r>
            <a:rPr lang="en" sz="2000" b="1" kern="1200" dirty="0"/>
            <a:t>ka wega ar</a:t>
          </a:r>
          <a:r>
            <a:rPr lang="en-US" sz="2000" b="1" kern="1200" dirty="0"/>
            <a:t>ĩ</a:t>
          </a:r>
          <a:r>
            <a:rPr lang="en" sz="2000" b="1" kern="1200" dirty="0"/>
            <a:t>a mat</a:t>
          </a:r>
          <a:r>
            <a:rPr lang="en-US" sz="2000" b="1" kern="1200" dirty="0"/>
            <a:t>ũ</a:t>
          </a:r>
          <a:r>
            <a:rPr lang="en" sz="2000" b="1" kern="1200" dirty="0"/>
            <a:t>menaga</a:t>
          </a:r>
        </a:p>
      </dsp:txBody>
      <dsp:txXfrm>
        <a:off x="20217" y="3858338"/>
        <a:ext cx="4511902" cy="373704"/>
      </dsp:txXfrm>
    </dsp:sp>
    <dsp:sp modelId="{B4020DE7-C031-47F9-8BF7-26F150AE38EA}">
      <dsp:nvSpPr>
        <dsp:cNvPr id="0" name=""/>
        <dsp:cNvSpPr/>
      </dsp:nvSpPr>
      <dsp:spPr>
        <a:xfrm>
          <a:off x="0" y="4264396"/>
          <a:ext cx="4552336" cy="414138"/>
        </a:xfrm>
        <a:prstGeom prst="roundRect">
          <a:avLst/>
        </a:prstGeom>
        <a:solidFill>
          <a:schemeClr val="accent3">
            <a:hueOff val="6000000"/>
            <a:satOff val="-33331"/>
            <a:lumOff val="-16668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K</a:t>
          </a:r>
          <a:r>
            <a:rPr lang="en" sz="2000" b="1" kern="1200" dirty="0"/>
            <a:t>wendana na g</a:t>
          </a:r>
          <a:r>
            <a:rPr lang="en-US" sz="2000" b="1" kern="1200" dirty="0"/>
            <a:t>ũ</a:t>
          </a:r>
          <a:r>
            <a:rPr lang="en" sz="2000" b="1" kern="1200" dirty="0"/>
            <a:t>tugana</a:t>
          </a:r>
        </a:p>
      </dsp:txBody>
      <dsp:txXfrm>
        <a:off x="20217" y="4284613"/>
        <a:ext cx="4511902" cy="373704"/>
      </dsp:txXfrm>
    </dsp:sp>
    <dsp:sp modelId="{1866F153-6C31-41A7-B10F-4C46FA2B11A6}">
      <dsp:nvSpPr>
        <dsp:cNvPr id="0" name=""/>
        <dsp:cNvSpPr/>
      </dsp:nvSpPr>
      <dsp:spPr>
        <a:xfrm>
          <a:off x="0" y="4690671"/>
          <a:ext cx="4552336" cy="414138"/>
        </a:xfrm>
        <a:prstGeom prst="roundRect">
          <a:avLst/>
        </a:prstGeom>
        <a:solidFill>
          <a:schemeClr val="accent3">
            <a:hueOff val="6600000"/>
            <a:satOff val="-36664"/>
            <a:lumOff val="-18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Kũ</a:t>
          </a:r>
          <a:r>
            <a:rPr lang="en" sz="2000" b="1" kern="1200" dirty="0"/>
            <a:t>iguan</a:t>
          </a:r>
          <a:r>
            <a:rPr lang="en-US" sz="2000" b="1" kern="1200" dirty="0"/>
            <a:t>ĩ</a:t>
          </a:r>
          <a:r>
            <a:rPr lang="en" sz="2000" b="1" kern="1200" dirty="0"/>
            <a:t>ra tha na kw</a:t>
          </a:r>
          <a:r>
            <a:rPr lang="en-US" sz="2000" b="1" kern="1200" dirty="0"/>
            <a:t>ĩ</a:t>
          </a:r>
          <a:r>
            <a:rPr lang="en" sz="2000" b="1" kern="1200" dirty="0"/>
            <a:t>nyihia</a:t>
          </a:r>
        </a:p>
      </dsp:txBody>
      <dsp:txXfrm>
        <a:off x="20217" y="4710888"/>
        <a:ext cx="4511902" cy="373704"/>
      </dsp:txXfrm>
    </dsp:sp>
    <dsp:sp modelId="{9CAAA3BE-A63B-46CC-BAB5-05A28116553D}">
      <dsp:nvSpPr>
        <dsp:cNvPr id="0" name=""/>
        <dsp:cNvSpPr/>
      </dsp:nvSpPr>
      <dsp:spPr>
        <a:xfrm>
          <a:off x="0" y="5116946"/>
          <a:ext cx="4552336" cy="414138"/>
        </a:xfrm>
        <a:prstGeom prst="roundRect">
          <a:avLst/>
        </a:prstGeom>
        <a:solidFill>
          <a:schemeClr val="accent3">
            <a:hueOff val="7200000"/>
            <a:satOff val="-39997"/>
            <a:lumOff val="-20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Oũ</a:t>
          </a:r>
          <a:r>
            <a:rPr lang="en" sz="2000" b="1" kern="1200" dirty="0"/>
            <a:t>guo guo.</a:t>
          </a:r>
        </a:p>
      </dsp:txBody>
      <dsp:txXfrm>
        <a:off x="20217" y="5137163"/>
        <a:ext cx="4511902" cy="373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4BF5C-A3D2-176E-2E3D-648C463BE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3DC589-E25C-B757-BE9E-0B1CEF003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1D0EE1-1712-2B36-2FDE-C42CCCC24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C0577B-D64D-AD0A-4BC2-031C60E9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96DA50-5630-C44C-C57B-497146F9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32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4534CA-2FB8-8C91-4346-552889F94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C93804-2F84-47B3-EDE3-8F9957ADE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D05AA6-4AA2-587E-B888-87FD3E49F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4E5BDD-3E56-4A61-4266-3B4A90530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611A76-2492-330C-1B88-762F822C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31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DA6FA9-BE27-8FF7-6A3E-D7EFB1EE54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ED9946-6880-AD5C-B039-06C63D27B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4FD675-9F57-0C66-040F-74977F96A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A3722E-446C-A1FC-9FF1-6CDF687FA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1C5AFF-DC78-F63C-9303-2A5E1A84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563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175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47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026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421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820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192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57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043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5B5976-487B-8F44-CE49-A7DE654A7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A23958-FE15-3E9D-E884-B8C4694FC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9ACDFD-43B7-BAA4-E6FB-3375A8F45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6B823D-A25E-13F2-33AD-3B767D8EA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D0FC61-2C1E-F4B1-0D7A-E9D30B3B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720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499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678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162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21A79E-549A-C747-002E-734E321E6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EB62AB-A3F6-9950-FFA6-51B96E3CD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9D9BEF-2AF2-50CA-5D2C-60C18DA94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2E6132-8D92-DD4A-13AC-09468D63E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D30BC-1E3C-7235-A329-EF465C33B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860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99BC26-2162-1210-E75B-A3D0DF81F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0E3261-6A66-7E69-672F-52EC11733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6F74B3-6BC3-DAF2-06C8-B0B000B88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BEE098-21AD-CD55-EEAD-C5FB6759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1361F1-531A-0E59-4C11-C64C7E4A5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2A67E4-D355-3D0C-379C-FE3596FAC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235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8C20CD-C23A-82B7-DA20-5187B4053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EF3A0E-25B2-B831-E937-23E1C7FD5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589F94-ACCB-DBBF-2224-8AE348FAD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18FEC91-7920-CA97-99D9-0DDCEFBBF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BCDF17E-0FF6-8B34-E77D-2B6435585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2B0D73C-1077-E1E4-80B2-DEFB818A6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9D1D9D5-3254-0C0F-3C31-FCBFD7E6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C62E477-1EB1-B431-8234-A35047A6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91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998641-A926-28F2-4F3B-0DD5E5BC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AF17AA8-C1E7-52D0-3185-3C912393F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A5CB1B-BAEA-B808-7F77-9FF71A441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45435D-4696-15B2-9E8B-53FF97F74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67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D8A6756-EA25-C945-3472-AB1939B8D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27DD77D-BAAE-079A-E1F6-FA3545DE3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52C64A-8BA1-D026-6698-EF9BEA72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507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E0B7C-B9C4-77F6-AD9E-6A26B44B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361E91-CC33-3CEA-4B3B-A27D6EF3C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742D3D-A1FF-6EA7-CE47-DDA34D96C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A66E89-D434-00F1-08D4-4089E66B9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45C45A-4EA3-BDE7-6304-D4E0AE267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6062D2-B704-74F1-0A1B-30596BF05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241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218472-746A-7759-4324-9AB84B256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566080-FBC4-C077-A75A-CBFAAE9FC2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DFB1F7-FC82-1CD3-76BE-2BC4CE42F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933A0C-56DD-D5E5-B36E-1CCEABE52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73B61F-5B0A-85EE-01C8-E3C481C1F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80A33A-82C4-1A2B-7DD8-0102602E0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2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870CC23-57C3-E120-B38C-CAE1B63AA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AE8C79-C095-92CF-0BFE-46CC89698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A0DD04-BC09-1C6B-C2FD-F191B7DFF3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7E6A3A-F224-4FC7-B416-924F80EC68CF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039673-25FA-A0E6-E2AD-0D1825550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E86EBF-5E0C-F021-F364-89689CFE7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50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87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Relationship Id="rId1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microsoft.com/office/2007/relationships/hdphoto" Target="../media/hdphoto4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Layout" Target="../diagrams/layout2.xml"/><Relationship Id="rId5" Type="http://schemas.openxmlformats.org/officeDocument/2006/relationships/diagramLayout" Target="../diagrams/layout1.xml"/><Relationship Id="rId10" Type="http://schemas.openxmlformats.org/officeDocument/2006/relationships/diagramData" Target="../diagrams/data2.xml"/><Relationship Id="rId4" Type="http://schemas.openxmlformats.org/officeDocument/2006/relationships/diagramData" Target="../diagrams/data1.xml"/><Relationship Id="rId9" Type="http://schemas.openxmlformats.org/officeDocument/2006/relationships/image" Target="../media/image27.jpeg"/><Relationship Id="rId14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0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1.jpe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5B9581F-37D4-1B07-E991-9D968FABC924}"/>
              </a:ext>
            </a:extLst>
          </p:cNvPr>
          <p:cNvSpPr txBox="1"/>
          <p:nvPr/>
        </p:nvSpPr>
        <p:spPr>
          <a:xfrm>
            <a:off x="6391274" y="143470"/>
            <a:ext cx="4200526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extrusionH="57150" contourW="25400">
              <a:bevelT h="25400" prst="softRound"/>
              <a:contourClr>
                <a:schemeClr val="bg1"/>
              </a:contourClr>
            </a:sp3d>
          </a:bodyPr>
          <a:lstStyle/>
          <a:p>
            <a:pPr algn="ctr"/>
            <a:r>
              <a:rPr lang="en" sz="6600" b="1" dirty="0">
                <a:ln w="9525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2">
                      <a:lumMod val="75000"/>
                    </a:schemeClr>
                  </a:outerShdw>
                </a:effectLst>
              </a:rPr>
              <a:t>MUOYO NA G</a:t>
            </a:r>
            <a:r>
              <a:rPr lang="en-US" sz="6600" b="1" dirty="0">
                <a:ln w="9525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2">
                      <a:lumMod val="75000"/>
                    </a:schemeClr>
                  </a:outerShdw>
                </a:effectLst>
              </a:rPr>
              <a:t>Ĩ</a:t>
            </a:r>
            <a:r>
              <a:rPr lang="en" sz="6600" b="1" dirty="0">
                <a:ln w="9525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2">
                      <a:lumMod val="75000"/>
                    </a:schemeClr>
                  </a:outerShdw>
                </a:effectLst>
              </a:rPr>
              <a:t>KU</a:t>
            </a:r>
            <a:r>
              <a:rPr lang="en-US" sz="6600" b="1" dirty="0">
                <a:ln w="9525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2">
                      <a:lumMod val="75000"/>
                    </a:schemeClr>
                  </a:outerShdw>
                </a:effectLst>
              </a:rPr>
              <a:t>Ũ</a:t>
            </a:r>
            <a:endParaRPr lang="en" sz="6600" b="1" dirty="0">
              <a:ln w="9525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73A3C40-1FA1-28F6-83A6-D1B30970FC41}"/>
              </a:ext>
            </a:extLst>
          </p:cNvPr>
          <p:cNvSpPr txBox="1"/>
          <p:nvPr/>
        </p:nvSpPr>
        <p:spPr>
          <a:xfrm>
            <a:off x="10401300" y="5791200"/>
            <a:ext cx="1685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" b="1" dirty="0">
                <a:solidFill>
                  <a:srgbClr val="705248"/>
                </a:solidFill>
              </a:rPr>
              <a:t>Lesoni 3 ya January 17, 2026</a:t>
            </a:r>
          </a:p>
        </p:txBody>
      </p:sp>
    </p:spTree>
    <p:extLst>
      <p:ext uri="{BB962C8B-B14F-4D97-AF65-F5344CB8AC3E}">
        <p14:creationId xmlns:p14="http://schemas.microsoft.com/office/powerpoint/2010/main" val="366395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5796C525-2524-4E06-2454-97EE290A3C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087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5963B97-6F90-2FB0-AA7E-750C4343FD01}"/>
              </a:ext>
            </a:extLst>
          </p:cNvPr>
          <p:cNvSpPr txBox="1"/>
          <p:nvPr/>
        </p:nvSpPr>
        <p:spPr>
          <a:xfrm>
            <a:off x="-1" y="-59003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solidFill>
                  <a:schemeClr val="accent1"/>
                </a:solidFill>
              </a:rPr>
              <a:t>Ũ</a:t>
            </a:r>
            <a:r>
              <a:rPr lang="en" sz="4400" b="1" dirty="0">
                <a:ln/>
                <a:solidFill>
                  <a:schemeClr val="accent1"/>
                </a:solidFill>
              </a:rPr>
              <a:t>R</a:t>
            </a:r>
            <a:r>
              <a:rPr lang="en-US" sz="4400" b="1" dirty="0">
                <a:ln/>
                <a:solidFill>
                  <a:schemeClr val="accent1"/>
                </a:solidFill>
              </a:rPr>
              <a:t>Ũ</a:t>
            </a:r>
            <a:r>
              <a:rPr lang="en" sz="4400" b="1" dirty="0">
                <a:ln/>
                <a:solidFill>
                  <a:schemeClr val="accent1"/>
                </a:solidFill>
              </a:rPr>
              <a:t>MWE K</a:t>
            </a:r>
            <a:r>
              <a:rPr lang="en-US" sz="4400" b="1" dirty="0">
                <a:ln/>
                <a:solidFill>
                  <a:schemeClr val="accent1"/>
                </a:solidFill>
              </a:rPr>
              <a:t>Ũ</a:t>
            </a:r>
            <a:r>
              <a:rPr lang="en" sz="4400" b="1" dirty="0">
                <a:ln/>
                <a:solidFill>
                  <a:schemeClr val="accent1"/>
                </a:solidFill>
              </a:rPr>
              <a:t>R</a:t>
            </a:r>
            <a:r>
              <a:rPr lang="en-US" sz="4400" b="1" dirty="0">
                <a:ln/>
                <a:solidFill>
                  <a:schemeClr val="accent1"/>
                </a:solidFill>
              </a:rPr>
              <a:t>ŨĨ</a:t>
            </a:r>
            <a:r>
              <a:rPr lang="en" sz="4400" b="1" dirty="0">
                <a:ln/>
                <a:solidFill>
                  <a:schemeClr val="accent1"/>
                </a:solidFill>
              </a:rPr>
              <a:t>R</a:t>
            </a:r>
            <a:r>
              <a:rPr lang="en-US" sz="4400" b="1" dirty="0">
                <a:ln/>
                <a:solidFill>
                  <a:schemeClr val="accent1"/>
                </a:solidFill>
              </a:rPr>
              <a:t>Ĩ</a:t>
            </a:r>
            <a:r>
              <a:rPr lang="en" sz="4400" b="1" dirty="0">
                <a:ln/>
                <a:solidFill>
                  <a:schemeClr val="accent1"/>
                </a:solidFill>
              </a:rPr>
              <a:t>RA </a:t>
            </a:r>
            <a:r>
              <a:rPr lang="en-US" sz="4400" b="1" dirty="0">
                <a:ln/>
                <a:solidFill>
                  <a:schemeClr val="accent1"/>
                </a:solidFill>
              </a:rPr>
              <a:t>Ũ</a:t>
            </a:r>
            <a:r>
              <a:rPr lang="en" sz="4400" b="1" dirty="0">
                <a:ln/>
                <a:solidFill>
                  <a:schemeClr val="accent1"/>
                </a:solidFill>
              </a:rPr>
              <a:t>HORO MWEGA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D4E9A76-6A13-DEE8-8AF4-252970561211}"/>
              </a:ext>
            </a:extLst>
          </p:cNvPr>
          <p:cNvSpPr txBox="1"/>
          <p:nvPr/>
        </p:nvSpPr>
        <p:spPr>
          <a:xfrm>
            <a:off x="279337" y="595810"/>
            <a:ext cx="112873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“…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Na 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rĩrĩ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ũndũ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ũrĩa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ũrĩ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 bata 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atĩ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mũthiiage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mĩthiĩre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ĩrĩa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yaganĩrĩire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Ũhoro-ũrĩa-Mwega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Kristũ</a:t>
            </a:r>
            <a:r>
              <a:rPr lang="en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(Afilipi 1:27b)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57979A-1B1F-F91D-9960-9186BDFF3F5E}"/>
              </a:ext>
            </a:extLst>
          </p:cNvPr>
          <p:cNvSpPr txBox="1"/>
          <p:nvPr/>
        </p:nvSpPr>
        <p:spPr>
          <a:xfrm>
            <a:off x="2845213" y="1490008"/>
            <a:ext cx="64561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Gũ</a:t>
            </a:r>
            <a:r>
              <a:rPr lang="en" sz="2000" b="1" dirty="0"/>
              <a:t>korwo w</a:t>
            </a:r>
            <a:r>
              <a:rPr lang="en-US" sz="2000" b="1" dirty="0"/>
              <a:t>ĩ</a:t>
            </a:r>
            <a:r>
              <a:rPr lang="en" sz="2000" b="1" dirty="0"/>
              <a:t> m</a:t>
            </a:r>
            <a:r>
              <a:rPr lang="en-US" sz="2000" b="1" dirty="0"/>
              <a:t>ũ</a:t>
            </a:r>
            <a:r>
              <a:rPr lang="en" sz="2000" b="1" dirty="0"/>
              <a:t>thingu na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gam</a:t>
            </a:r>
            <a:r>
              <a:rPr lang="en-US" sz="2000" b="1" dirty="0"/>
              <a:t>ĩ</a:t>
            </a:r>
            <a:r>
              <a:rPr lang="en" sz="2000" b="1" dirty="0"/>
              <a:t>te ti kuuga g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 err="1"/>
              <a:t>ũũ</a:t>
            </a:r>
            <a:r>
              <a:rPr lang="en" sz="2000" b="1" dirty="0"/>
              <a:t>ra </a:t>
            </a:r>
            <a:r>
              <a:rPr lang="en-US" sz="2000" b="1" dirty="0"/>
              <a:t>ũ</a:t>
            </a:r>
            <a:r>
              <a:rPr lang="en" sz="2000" b="1" dirty="0"/>
              <a:t>tar</a:t>
            </a:r>
            <a:r>
              <a:rPr lang="en-US" sz="2000" b="1" dirty="0"/>
              <a:t>ĩ</a:t>
            </a:r>
            <a:r>
              <a:rPr lang="en" sz="2000" b="1" dirty="0"/>
              <a:t> m</a:t>
            </a:r>
            <a:r>
              <a:rPr lang="en-US" sz="2000" b="1" dirty="0"/>
              <a:t>ĩ</a:t>
            </a:r>
            <a:r>
              <a:rPr lang="en" sz="2000" b="1" dirty="0"/>
              <a:t>nyamaro (Afil. 1:30). </a:t>
            </a:r>
            <a:r>
              <a:rPr lang="en-US" sz="2000" b="1" dirty="0"/>
              <a:t>T</a:t>
            </a:r>
            <a:r>
              <a:rPr lang="en" sz="2000" b="1" dirty="0"/>
              <a:t>a r</a:t>
            </a:r>
            <a:r>
              <a:rPr lang="en-US" sz="2000" b="1" dirty="0"/>
              <a:t>ĩ</a:t>
            </a:r>
            <a:r>
              <a:rPr lang="en" sz="2000" b="1" dirty="0"/>
              <a:t>u </a:t>
            </a:r>
            <a:r>
              <a:rPr lang="en-US" sz="2000" b="1" dirty="0"/>
              <a:t>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rora, Ayubu we mwene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Ngai an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ire g</a:t>
            </a:r>
            <a:r>
              <a:rPr lang="en-US" sz="2000" b="1" dirty="0"/>
              <a:t>ũ</a:t>
            </a:r>
            <a:r>
              <a:rPr lang="en" sz="2000" b="1" dirty="0"/>
              <a:t>korwo ar</a:t>
            </a:r>
            <a:r>
              <a:rPr lang="en-US" sz="2000" b="1" dirty="0"/>
              <a:t>ĩ</a:t>
            </a:r>
            <a:r>
              <a:rPr lang="en" sz="2000" b="1" dirty="0"/>
              <a:t> “</a:t>
            </a:r>
            <a:r>
              <a:rPr lang="en-US" sz="2000" b="1" dirty="0" err="1"/>
              <a:t>ndarĩ</a:t>
            </a:r>
            <a:r>
              <a:rPr lang="en-US" sz="2000" b="1" dirty="0"/>
              <a:t> </a:t>
            </a:r>
            <a:r>
              <a:rPr lang="en-US" sz="2000" b="1" dirty="0" err="1"/>
              <a:t>ũcuuke</a:t>
            </a:r>
            <a:r>
              <a:rPr lang="en-US" sz="2000" b="1" dirty="0"/>
              <a:t> na </a:t>
            </a:r>
            <a:r>
              <a:rPr lang="en-US" sz="2000" b="1" dirty="0" err="1"/>
              <a:t>nĩmũrũngĩrĩru</a:t>
            </a:r>
            <a:r>
              <a:rPr lang="en-US" sz="2000" b="1" dirty="0"/>
              <a:t>, mũndũ </a:t>
            </a:r>
            <a:r>
              <a:rPr lang="en-US" sz="2000" b="1" dirty="0" err="1"/>
              <a:t>mwĩtigĩri</a:t>
            </a:r>
            <a:r>
              <a:rPr lang="en-US" sz="2000" b="1" dirty="0"/>
              <a:t>-Ngai na </a:t>
            </a:r>
            <a:r>
              <a:rPr lang="en-US" sz="2000" b="1" dirty="0" err="1"/>
              <a:t>ũtheemaga</a:t>
            </a:r>
            <a:r>
              <a:rPr lang="en-US" sz="2000" b="1" dirty="0"/>
              <a:t> </a:t>
            </a:r>
            <a:r>
              <a:rPr lang="en-US" sz="2000" b="1" dirty="0" err="1"/>
              <a:t>maũndũ</a:t>
            </a:r>
            <a:r>
              <a:rPr lang="en-US" sz="2000" b="1" dirty="0"/>
              <a:t> </a:t>
            </a:r>
            <a:r>
              <a:rPr lang="en-US" sz="2000" b="1" dirty="0" err="1"/>
              <a:t>marĩa</a:t>
            </a:r>
            <a:r>
              <a:rPr lang="en-US" sz="2000" b="1" dirty="0"/>
              <a:t> </a:t>
            </a:r>
            <a:r>
              <a:rPr lang="en-US" sz="2000" b="1" dirty="0" err="1"/>
              <a:t>mooru</a:t>
            </a:r>
            <a:r>
              <a:rPr lang="en" sz="2000" b="1" dirty="0"/>
              <a:t>” (Ayu 1:8), anyamar</a:t>
            </a:r>
            <a:r>
              <a:rPr lang="en-US" sz="2000" b="1" dirty="0"/>
              <a:t>ĩ</a:t>
            </a:r>
            <a:r>
              <a:rPr lang="en" sz="2000" b="1" dirty="0"/>
              <a:t>kire na mbaara nene, w</a:t>
            </a:r>
            <a:r>
              <a:rPr lang="en-US" sz="2000" b="1" dirty="0"/>
              <a:t>ĩ</a:t>
            </a:r>
            <a:r>
              <a:rPr lang="en" sz="2000" b="1" dirty="0"/>
              <a:t>ra wa th</a:t>
            </a:r>
            <a:r>
              <a:rPr lang="en-US" sz="2000" b="1" dirty="0"/>
              <a:t>ũ</a:t>
            </a:r>
            <a:r>
              <a:rPr lang="en" sz="2000" b="1" dirty="0"/>
              <a:t>.</a:t>
            </a:r>
          </a:p>
        </p:txBody>
      </p:sp>
      <p:pic>
        <p:nvPicPr>
          <p:cNvPr id="6" name="Imagen 5" descr="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D80EA016-F598-B686-AF3D-08C11DA90B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53" y="1564931"/>
            <a:ext cx="2619313" cy="1964485"/>
          </a:xfrm>
          <a:prstGeom prst="roundRect">
            <a:avLst>
              <a:gd name="adj" fmla="val 1266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BF8D2D96-378A-79CF-273A-F39A819C4D0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50660" y="1564931"/>
            <a:ext cx="2743200" cy="18914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grupo de personas sentadas en una sala&#10;&#10;El contenido generado por IA puede ser incorrecto.">
            <a:extLst>
              <a:ext uri="{FF2B5EF4-FFF2-40B4-BE49-F238E27FC236}">
                <a16:creationId xmlns:a16="http://schemas.microsoft.com/office/drawing/2014/main" id="{E65F36A5-1B90-DC82-54E7-3D71303E88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452" y="3673469"/>
            <a:ext cx="2619313" cy="1475546"/>
          </a:xfrm>
          <a:prstGeom prst="round2DiagRect">
            <a:avLst>
              <a:gd name="adj1" fmla="val 0"/>
              <a:gd name="adj2" fmla="val 20657"/>
            </a:avLst>
          </a:prstGeom>
          <a:ln w="28575" cap="sq">
            <a:solidFill>
              <a:srgbClr val="76483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uesto&#10;&#10;El contenido generado por IA puede ser incorrecto.">
            <a:extLst>
              <a:ext uri="{FF2B5EF4-FFF2-40B4-BE49-F238E27FC236}">
                <a16:creationId xmlns:a16="http://schemas.microsoft.com/office/drawing/2014/main" id="{A01869D3-62FE-429C-1AB8-CAFCC671454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46788" y="3745250"/>
            <a:ext cx="2747072" cy="2975329"/>
          </a:xfrm>
          <a:prstGeom prst="roundRect">
            <a:avLst>
              <a:gd name="adj" fmla="val 11111"/>
            </a:avLst>
          </a:prstGeom>
          <a:ln w="762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" name="Imagen 13" descr="Personas sentadas alrededor de una mesa&#10;&#10;El contenido generado por IA puede ser incorrecto.">
            <a:extLst>
              <a:ext uri="{FF2B5EF4-FFF2-40B4-BE49-F238E27FC236}">
                <a16:creationId xmlns:a16="http://schemas.microsoft.com/office/drawing/2014/main" id="{32B02681-8B54-D5D4-D603-7BBBEAE3B4B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52" y="5293069"/>
            <a:ext cx="2619313" cy="147554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76483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55AAEEF-EC64-00B8-9BFC-08B2668D8631}"/>
              </a:ext>
            </a:extLst>
          </p:cNvPr>
          <p:cNvSpPr txBox="1"/>
          <p:nvPr/>
        </p:nvSpPr>
        <p:spPr>
          <a:xfrm>
            <a:off x="2890683" y="5137399"/>
            <a:ext cx="645610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Rĩ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twaing</a:t>
            </a:r>
            <a:r>
              <a:rPr lang="en-US" sz="2000" b="1" dirty="0"/>
              <a:t>ĩ</a:t>
            </a:r>
            <a:r>
              <a:rPr lang="en" sz="2000" b="1" dirty="0"/>
              <a:t>ra mbara-in</a:t>
            </a:r>
            <a:r>
              <a:rPr lang="en-US" sz="2000" b="1" dirty="0"/>
              <a:t>ĩ</a:t>
            </a:r>
            <a:r>
              <a:rPr lang="en" sz="2000" b="1" dirty="0"/>
              <a:t> na </a:t>
            </a:r>
            <a:r>
              <a:rPr lang="en-US" sz="2000" b="1" dirty="0" err="1"/>
              <a:t>ũũ</a:t>
            </a:r>
            <a:r>
              <a:rPr lang="en" sz="2000" b="1" dirty="0"/>
              <a:t>ru, t</a:t>
            </a:r>
            <a:r>
              <a:rPr lang="en-US" sz="2000" b="1" dirty="0"/>
              <a:t>ũ</a:t>
            </a:r>
            <a:r>
              <a:rPr lang="en" sz="2000" b="1" dirty="0"/>
              <a:t>tiag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irwo k</a:t>
            </a:r>
            <a:r>
              <a:rPr lang="en-US" sz="2000" b="1" dirty="0"/>
              <a:t>ũ</a:t>
            </a:r>
            <a:r>
              <a:rPr lang="en" sz="2000" b="1" dirty="0"/>
              <a:t>maka makio n</a:t>
            </a:r>
            <a:r>
              <a:rPr lang="en-US" sz="2000" b="1" dirty="0"/>
              <a:t>ĩ</a:t>
            </a:r>
            <a:r>
              <a:rPr lang="en" sz="2000" b="1" dirty="0"/>
              <a:t> ar</a:t>
            </a:r>
            <a:r>
              <a:rPr lang="en-US" sz="2000" b="1" dirty="0"/>
              <a:t>ĩ</a:t>
            </a:r>
            <a:r>
              <a:rPr lang="en" sz="2000" b="1" dirty="0"/>
              <a:t>a mat</a:t>
            </a:r>
            <a:r>
              <a:rPr lang="en-US" sz="2000" b="1" dirty="0"/>
              <a:t>ũ</a:t>
            </a:r>
            <a:r>
              <a:rPr lang="en" sz="2000" b="1" dirty="0"/>
              <a:t>kararagia (Afil. 1:28). </a:t>
            </a:r>
            <a:r>
              <a:rPr lang="en-US" sz="2000" b="1" dirty="0"/>
              <a:t>R</a:t>
            </a:r>
            <a:r>
              <a:rPr lang="en" sz="2000" b="1" dirty="0"/>
              <a:t>eke t</a:t>
            </a:r>
            <a:r>
              <a:rPr lang="en-US" sz="2000" b="1" dirty="0"/>
              <a:t>ũ</a:t>
            </a:r>
            <a:r>
              <a:rPr lang="en" sz="2000" b="1" dirty="0"/>
              <a:t>ririkane Saitani n</a:t>
            </a:r>
            <a:r>
              <a:rPr lang="en-US" sz="2000" b="1" dirty="0"/>
              <a:t>ĩ</a:t>
            </a:r>
            <a:r>
              <a:rPr lang="en" sz="2000" b="1" dirty="0"/>
              <a:t> th</a:t>
            </a:r>
            <a:r>
              <a:rPr lang="en-US" sz="2000" b="1" dirty="0"/>
              <a:t>ũ</a:t>
            </a:r>
            <a:r>
              <a:rPr lang="en" sz="2000" b="1" dirty="0"/>
              <a:t> hoote, n</a:t>
            </a:r>
            <a:r>
              <a:rPr lang="en-US" sz="2000" b="1" dirty="0"/>
              <a:t>ĩ</a:t>
            </a:r>
            <a:r>
              <a:rPr lang="en" sz="2000" b="1" dirty="0"/>
              <a:t> g</a:t>
            </a:r>
            <a:r>
              <a:rPr lang="en-US" sz="2000" b="1" dirty="0"/>
              <a:t>ũ</a:t>
            </a:r>
            <a:r>
              <a:rPr lang="en" sz="2000" b="1" dirty="0"/>
              <a:t>korwo Krist</a:t>
            </a:r>
            <a:r>
              <a:rPr lang="en-US" sz="2000" b="1" dirty="0"/>
              <a:t>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 ar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tie k</a:t>
            </a:r>
            <a:r>
              <a:rPr lang="en-US" sz="2000" b="1" dirty="0"/>
              <a:t>ũ</a:t>
            </a:r>
            <a:r>
              <a:rPr lang="en" sz="2000" b="1" dirty="0"/>
              <a:t>hotana mbaara m</a:t>
            </a:r>
            <a:r>
              <a:rPr lang="en-US" sz="2000" b="1" dirty="0"/>
              <a:t>ũ</a:t>
            </a:r>
            <a:r>
              <a:rPr lang="en" sz="2000" b="1" dirty="0"/>
              <a:t>tharaba-in</a:t>
            </a:r>
            <a:r>
              <a:rPr lang="en-US" sz="2000" b="1" dirty="0"/>
              <a:t>ĩ</a:t>
            </a:r>
            <a:r>
              <a:rPr lang="en" sz="2000" b="1" dirty="0"/>
              <a:t> 2(Luka 10:18; Akol. 2:15).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74E5B4C-2C09-FC11-D350-C25857F5C5ED}"/>
              </a:ext>
            </a:extLst>
          </p:cNvPr>
          <p:cNvSpPr txBox="1"/>
          <p:nvPr/>
        </p:nvSpPr>
        <p:spPr>
          <a:xfrm>
            <a:off x="2845210" y="4429513"/>
            <a:ext cx="64561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mwe </a:t>
            </a:r>
            <a:r>
              <a:rPr lang="en-US" sz="2000" b="1" dirty="0"/>
              <a:t>ũ</a:t>
            </a:r>
            <a:r>
              <a:rPr lang="en" sz="2000" b="1" dirty="0"/>
              <a:t>y</a:t>
            </a:r>
            <a:r>
              <a:rPr lang="en-US" sz="2000" b="1" dirty="0"/>
              <a:t>ũ</a:t>
            </a:r>
            <a:r>
              <a:rPr lang="en" sz="2000" b="1" dirty="0"/>
              <a:t> wa ituua/g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mi no m</a:t>
            </a:r>
            <a:r>
              <a:rPr lang="en-US" sz="2000" b="1" dirty="0"/>
              <a:t>ũ</a:t>
            </a:r>
            <a:r>
              <a:rPr lang="en" sz="2000" b="1" dirty="0"/>
              <a:t>haka </a:t>
            </a:r>
            <a:r>
              <a:rPr lang="en-US" sz="2000" b="1" dirty="0"/>
              <a:t>ũ</a:t>
            </a:r>
            <a:r>
              <a:rPr lang="en" sz="2000" b="1" dirty="0"/>
              <a:t>nyitithanio na mahooya na w</a:t>
            </a:r>
            <a:r>
              <a:rPr lang="en-US" sz="2000" b="1" dirty="0"/>
              <a:t>ĩ</a:t>
            </a:r>
            <a:r>
              <a:rPr lang="en" sz="2000" b="1" dirty="0"/>
              <a:t>ruti wa Kiugo (Aef. 6:18; Afil. 2:16).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8E3ED77-6695-B46C-99C0-5F9C7164484D}"/>
              </a:ext>
            </a:extLst>
          </p:cNvPr>
          <p:cNvSpPr txBox="1"/>
          <p:nvPr/>
        </p:nvSpPr>
        <p:spPr>
          <a:xfrm>
            <a:off x="2812239" y="3469615"/>
            <a:ext cx="64561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</a:t>
            </a:r>
            <a:r>
              <a:rPr lang="en" sz="2000" b="1" dirty="0"/>
              <a:t>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mbaara 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t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,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mwe n</a:t>
            </a:r>
            <a:r>
              <a:rPr lang="en-US" sz="2000" b="1" dirty="0"/>
              <a:t>ĩ</a:t>
            </a:r>
            <a:r>
              <a:rPr lang="en" sz="2000" b="1" dirty="0"/>
              <a:t>guuo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wa bata mak</a:t>
            </a:r>
            <a:r>
              <a:rPr lang="en-US" sz="2000" b="1" dirty="0"/>
              <a:t>ĩ</a:t>
            </a:r>
            <a:r>
              <a:rPr lang="en" sz="2000" b="1" dirty="0"/>
              <a:t>ria. Pa</a:t>
            </a:r>
            <a:r>
              <a:rPr lang="en-US" sz="2000" b="1" dirty="0"/>
              <a:t>ũ</a:t>
            </a:r>
            <a:r>
              <a:rPr lang="en" sz="2000" b="1" dirty="0"/>
              <a:t>l</a:t>
            </a:r>
            <a:r>
              <a:rPr lang="en-US" sz="2000" b="1" dirty="0"/>
              <a:t>ũ</a:t>
            </a:r>
            <a:r>
              <a:rPr lang="en" sz="2000" b="1" dirty="0"/>
              <a:t> aratw</a:t>
            </a:r>
            <a:r>
              <a:rPr lang="en-US" sz="2000" b="1" dirty="0"/>
              <a:t>ĩ</a:t>
            </a:r>
            <a:r>
              <a:rPr lang="en" sz="2000" b="1" dirty="0"/>
              <a:t>ra t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we tw</a:t>
            </a:r>
            <a:r>
              <a:rPr lang="en-US" sz="2000" b="1" dirty="0"/>
              <a:t>ĩ</a:t>
            </a:r>
            <a:r>
              <a:rPr lang="en" sz="2000" b="1" dirty="0"/>
              <a:t> hamwe t</a:t>
            </a:r>
            <a:r>
              <a:rPr lang="en-US" sz="2000" b="1" dirty="0"/>
              <a:t>ũ</a:t>
            </a:r>
            <a:r>
              <a:rPr lang="en" sz="2000" b="1" dirty="0"/>
              <a:t>git</a:t>
            </a:r>
            <a:r>
              <a:rPr lang="en-US" sz="2000" b="1" dirty="0"/>
              <a:t>ĩ</a:t>
            </a:r>
            <a:r>
              <a:rPr lang="en" sz="2000" b="1" dirty="0"/>
              <a:t>re </a:t>
            </a:r>
            <a:r>
              <a:rPr lang="en-US" sz="2000" b="1" dirty="0"/>
              <a:t>ũ</a:t>
            </a:r>
            <a:r>
              <a:rPr lang="en" sz="2000" b="1" dirty="0"/>
              <a:t>horo mwega (Afil. 1:27b).</a:t>
            </a:r>
          </a:p>
        </p:txBody>
      </p:sp>
    </p:spTree>
    <p:extLst>
      <p:ext uri="{BB962C8B-B14F-4D97-AF65-F5344CB8AC3E}">
        <p14:creationId xmlns:p14="http://schemas.microsoft.com/office/powerpoint/2010/main" val="135657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3541802-E730-94E9-7926-DF41F680B0E2}"/>
              </a:ext>
            </a:extLst>
          </p:cNvPr>
          <p:cNvSpPr txBox="1"/>
          <p:nvPr/>
        </p:nvSpPr>
        <p:spPr>
          <a:xfrm>
            <a:off x="2344840" y="1048635"/>
            <a:ext cx="903892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“N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ĩ</a:t>
            </a:r>
            <a:r>
              <a:rPr lang="en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ĩ</a:t>
            </a:r>
            <a:r>
              <a:rPr lang="en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aka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ĩ</a:t>
            </a:r>
            <a:r>
              <a:rPr lang="en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igana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ũ</a:t>
            </a:r>
            <a:r>
              <a:rPr lang="en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koretwo w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ĩ</a:t>
            </a:r>
            <a:r>
              <a:rPr lang="en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ũ</a:t>
            </a:r>
            <a:r>
              <a:rPr lang="en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ũ</a:t>
            </a:r>
            <a:r>
              <a:rPr lang="en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nda-in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ĩ</a:t>
            </a:r>
            <a:r>
              <a:rPr lang="en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wa Mwathani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Na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nĩ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wongererereku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ũrĩkũ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ũreheire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Mũgwathi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Tũng’ethanagĩra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atĩa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maitho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marĩa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manyabaaraga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ma Ngai?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Nĩ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tũratherema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mworotererio-inĩ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wendo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wĩnyihia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wĩhokeku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thĩiniĩ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wa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Ngai?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Nĩtuonaga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thogora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tũgacokia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ngatho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nĩũndũ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wa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tha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Ciake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cioothe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Nĩtũcaragia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kũrathima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arĩa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matũrigicĩirie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Nĩ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twambararagia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roho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wa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Jĩsũ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mĩciĩ-inĩ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iitũ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Nĩtũraruta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ciana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ciitũ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Kiugo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kĩa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Gĩake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na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kũreka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mamenye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mawĩko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me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magegania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ma Ngai?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Mũkristũ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no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mũhaka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arũgamĩrĩre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Jĩsũ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gũkorwo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arĩ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mwega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agekaga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wega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Ũguo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nĩ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harĩkoragwo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mũnungo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mwega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ũkoniĩ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ũtũũro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wendeku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wa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mĩtũgo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ũrĩa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ũrĩguũragia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ũma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atĩ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wĩ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mwana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wa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Ngai,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mũgaai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wa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igũrũ</a:t>
            </a:r>
            <a:r>
              <a:rPr lang="en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AE7FFFB-3419-8E23-03C7-B3B8BCE8F252}"/>
              </a:ext>
            </a:extLst>
          </p:cNvPr>
          <p:cNvSpPr txBox="1"/>
          <p:nvPr/>
        </p:nvSpPr>
        <p:spPr>
          <a:xfrm>
            <a:off x="6811220" y="5914717"/>
            <a:ext cx="4146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chemeClr val="accent1">
                    <a:lumMod val="50000"/>
                  </a:schemeClr>
                </a:solidFill>
              </a:rPr>
              <a:t>EGW (You Shall Receive Power, December 10)</a:t>
            </a:r>
          </a:p>
        </p:txBody>
      </p:sp>
    </p:spTree>
    <p:extLst>
      <p:ext uri="{BB962C8B-B14F-4D97-AF65-F5344CB8AC3E}">
        <p14:creationId xmlns:p14="http://schemas.microsoft.com/office/powerpoint/2010/main" val="403878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8E6779-75C9-A5CF-3A0F-1D1E6042A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B2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375" y="369858"/>
            <a:ext cx="8688746" cy="6118285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Imagen 6" descr="Imagen que contiene edificio, persona, hombre, mujer&#10;&#10;El contenido generado por IA puede ser incorrecto.">
            <a:extLst>
              <a:ext uri="{FF2B5EF4-FFF2-40B4-BE49-F238E27FC236}">
                <a16:creationId xmlns:a16="http://schemas.microsoft.com/office/drawing/2014/main" id="{AD7186A6-9CC9-2EAF-2D4C-690990607A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8" b="4511"/>
          <a:stretch>
            <a:fillRect/>
          </a:stretch>
        </p:blipFill>
        <p:spPr>
          <a:xfrm>
            <a:off x="354672" y="543152"/>
            <a:ext cx="8384153" cy="5771697"/>
          </a:xfrm>
          <a:prstGeom prst="rect">
            <a:avLst/>
          </a:prstGeom>
          <a:effectLst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B20154F-8AAB-FCAE-1D8F-EC41CAF14595}"/>
              </a:ext>
            </a:extLst>
          </p:cNvPr>
          <p:cNvSpPr txBox="1"/>
          <p:nvPr/>
        </p:nvSpPr>
        <p:spPr>
          <a:xfrm>
            <a:off x="8891121" y="428178"/>
            <a:ext cx="3167529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“</a:t>
            </a:r>
            <a:r>
              <a:rPr lang="en-US" sz="4400" b="0" i="0" dirty="0">
                <a:solidFill>
                  <a:srgbClr val="A8252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Nĩgũkorwo </a:t>
            </a:r>
            <a:r>
              <a:rPr lang="en-US" sz="4400" b="0" i="0" dirty="0" err="1">
                <a:solidFill>
                  <a:srgbClr val="A8252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harĩ</a:t>
            </a:r>
            <a:r>
              <a:rPr lang="en-US" sz="4400" b="0" i="0" dirty="0">
                <a:solidFill>
                  <a:srgbClr val="A8252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4400" b="0" i="0" dirty="0" err="1">
                <a:solidFill>
                  <a:srgbClr val="A8252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niĩ-rĩ</a:t>
            </a:r>
            <a:r>
              <a:rPr lang="en-US" sz="4400" b="0" i="0" dirty="0">
                <a:solidFill>
                  <a:srgbClr val="A8252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, </a:t>
            </a:r>
            <a:r>
              <a:rPr lang="en-US" sz="4400" b="0" i="0" dirty="0" err="1">
                <a:solidFill>
                  <a:srgbClr val="A8252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gũtũũra</a:t>
            </a:r>
            <a:r>
              <a:rPr lang="en-US" sz="4400" b="0" i="0" dirty="0">
                <a:solidFill>
                  <a:srgbClr val="A8252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4400" b="0" i="0" dirty="0" err="1">
                <a:solidFill>
                  <a:srgbClr val="A8252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muoyo</a:t>
            </a:r>
            <a:r>
              <a:rPr lang="en-US" sz="4400" b="0" i="0" dirty="0">
                <a:solidFill>
                  <a:srgbClr val="A8252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4400" b="0" i="0" dirty="0" err="1">
                <a:solidFill>
                  <a:srgbClr val="A8252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nĩ</a:t>
            </a:r>
            <a:r>
              <a:rPr lang="en-US" sz="4400" b="0" i="0" dirty="0">
                <a:solidFill>
                  <a:srgbClr val="A8252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4400" b="0" i="0" dirty="0" err="1">
                <a:solidFill>
                  <a:srgbClr val="A8252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Kristũ</a:t>
            </a:r>
            <a:r>
              <a:rPr lang="en-US" sz="4400" b="0" i="0" dirty="0">
                <a:solidFill>
                  <a:srgbClr val="A8252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, </a:t>
            </a:r>
            <a:r>
              <a:rPr lang="en-US" sz="4400" b="0" i="0" dirty="0" err="1">
                <a:solidFill>
                  <a:srgbClr val="A8252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nakuo</a:t>
            </a:r>
            <a:r>
              <a:rPr lang="en-US" sz="4400" b="0" i="0" dirty="0">
                <a:solidFill>
                  <a:srgbClr val="A8252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4400" b="0" i="0" dirty="0" err="1">
                <a:solidFill>
                  <a:srgbClr val="A8252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gũkua-rĩ</a:t>
            </a:r>
            <a:r>
              <a:rPr lang="en-US" sz="4400" b="0" i="0" dirty="0">
                <a:solidFill>
                  <a:srgbClr val="A8252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, </a:t>
            </a:r>
            <a:r>
              <a:rPr lang="en-US" sz="4400" b="0" i="0" dirty="0" err="1">
                <a:solidFill>
                  <a:srgbClr val="A8252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nĩ</a:t>
            </a:r>
            <a:r>
              <a:rPr lang="en-US" sz="4400" b="0" i="0" dirty="0">
                <a:solidFill>
                  <a:srgbClr val="A8252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4400" b="0" i="0" dirty="0" err="1">
                <a:solidFill>
                  <a:srgbClr val="A8252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uumithio</a:t>
            </a:r>
            <a:r>
              <a:rPr kumimoji="0" lang="es-E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Afilipi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1:21, </a:t>
            </a:r>
            <a:r>
              <a:rPr kumimoji="0" lang="es-ES" sz="1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NKJV</a:t>
            </a:r>
            <a:endParaRPr kumimoji="0" lang="es-ES" sz="20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4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CA508E9-0C2F-04EE-CAD3-DB6FAD2CCB8E}"/>
              </a:ext>
            </a:extLst>
          </p:cNvPr>
          <p:cNvSpPr txBox="1"/>
          <p:nvPr/>
        </p:nvSpPr>
        <p:spPr>
          <a:xfrm>
            <a:off x="4229100" y="4000500"/>
            <a:ext cx="79629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 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t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ũũ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ra n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ĩũ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nd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 wa Krist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 kana 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kua n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ĩũ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nd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 wa Krist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Krist</a:t>
            </a:r>
            <a:r>
              <a:rPr lang="en-US" sz="2000" b="1" dirty="0"/>
              <a:t>ũ</a:t>
            </a:r>
            <a:r>
              <a:rPr lang="en" sz="2000" b="1" dirty="0"/>
              <a:t> kwambarario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Pa</a:t>
            </a:r>
            <a:r>
              <a:rPr lang="en-US" sz="2000" b="1" dirty="0"/>
              <a:t>ũ</a:t>
            </a:r>
            <a:r>
              <a:rPr lang="en" sz="2000" b="1" dirty="0"/>
              <a:t>l</a:t>
            </a:r>
            <a:r>
              <a:rPr lang="en-US" sz="2000" b="1" dirty="0"/>
              <a:t>ũ</a:t>
            </a:r>
            <a:r>
              <a:rPr lang="en" sz="2000" b="1" dirty="0"/>
              <a:t> (Afilipi 1:10-20, 25-26)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Gũ</a:t>
            </a:r>
            <a:r>
              <a:rPr lang="en" sz="2000" b="1" dirty="0"/>
              <a:t>t</a:t>
            </a:r>
            <a:r>
              <a:rPr lang="en-US" sz="2000" b="1" dirty="0" err="1"/>
              <a:t>ũũ</a:t>
            </a:r>
            <a:r>
              <a:rPr lang="en" sz="2000" b="1" dirty="0"/>
              <a:t>ra kana g</a:t>
            </a:r>
            <a:r>
              <a:rPr lang="en-US" sz="2000" b="1" dirty="0"/>
              <a:t>ũ</a:t>
            </a:r>
            <a:r>
              <a:rPr lang="en" sz="2000" b="1" dirty="0"/>
              <a:t>kua n</a:t>
            </a:r>
            <a:r>
              <a:rPr lang="en-US" sz="2000" b="1" dirty="0" err="1"/>
              <a:t>ĩũ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wa Krist</a:t>
            </a:r>
            <a:r>
              <a:rPr lang="en-US" sz="2000" b="1" dirty="0"/>
              <a:t>ũ</a:t>
            </a:r>
            <a:r>
              <a:rPr lang="en" sz="2000" b="1" dirty="0"/>
              <a:t> (Afilipi 1:21-22)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Ngucanio</a:t>
            </a:r>
            <a:r>
              <a:rPr lang="en-US" sz="2000" b="1" dirty="0"/>
              <a:t> (D</a:t>
            </a:r>
            <a:r>
              <a:rPr lang="en" sz="2000" b="1" dirty="0"/>
              <a:t>ichotomy) 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Pa</a:t>
            </a:r>
            <a:r>
              <a:rPr lang="en-US" sz="2000" b="1" dirty="0"/>
              <a:t>ũ</a:t>
            </a:r>
            <a:r>
              <a:rPr lang="en" sz="2000" b="1" dirty="0"/>
              <a:t>l</a:t>
            </a:r>
            <a:r>
              <a:rPr lang="en-US" sz="2000" b="1" dirty="0"/>
              <a:t>ũ</a:t>
            </a:r>
            <a:r>
              <a:rPr lang="en" sz="2000" b="1" dirty="0"/>
              <a:t> (Afilipi 1:23-24)</a:t>
            </a:r>
          </a:p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 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 ta kuuga at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a at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 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ra n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ĩũ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nd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 wa Krist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Mĩtugo</a:t>
            </a:r>
            <a:r>
              <a:rPr lang="en-US" sz="2000" b="1" dirty="0"/>
              <a:t> </a:t>
            </a:r>
            <a:r>
              <a:rPr lang="en-US" sz="2000" b="1" dirty="0" err="1"/>
              <a:t>mĩega</a:t>
            </a:r>
            <a:r>
              <a:rPr lang="en-US" sz="2000" b="1" dirty="0"/>
              <a:t> </a:t>
            </a:r>
            <a:r>
              <a:rPr lang="en-US" sz="2000" b="1" dirty="0" err="1"/>
              <a:t>iringaine</a:t>
            </a:r>
            <a:r>
              <a:rPr lang="en-US" sz="2000" b="1" dirty="0"/>
              <a:t> na </a:t>
            </a:r>
            <a:r>
              <a:rPr lang="en-US" sz="2000" b="1" dirty="0" err="1"/>
              <a:t>ũhoro</a:t>
            </a:r>
            <a:r>
              <a:rPr lang="en-US" sz="2000" b="1" dirty="0"/>
              <a:t> </a:t>
            </a:r>
            <a:r>
              <a:rPr lang="en-US" sz="2000" b="1" dirty="0" err="1"/>
              <a:t>ũrĩa</a:t>
            </a:r>
            <a:r>
              <a:rPr lang="en-US" sz="2000" b="1" dirty="0"/>
              <a:t> </a:t>
            </a:r>
            <a:r>
              <a:rPr lang="en-US" sz="2000" b="1" dirty="0" err="1"/>
              <a:t>mwega</a:t>
            </a:r>
            <a:r>
              <a:rPr lang="en" sz="2000" b="1" dirty="0"/>
              <a:t> (Af 1:27a)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Kũrũwa</a:t>
            </a:r>
            <a:r>
              <a:rPr lang="en-US" sz="2000" b="1" dirty="0"/>
              <a:t> </a:t>
            </a:r>
            <a:r>
              <a:rPr lang="en-US" sz="2000" b="1" dirty="0" err="1"/>
              <a:t>kũnyitithanĩtio</a:t>
            </a:r>
            <a:r>
              <a:rPr lang="en-US" sz="2000" b="1" dirty="0"/>
              <a:t> </a:t>
            </a:r>
            <a:r>
              <a:rPr lang="en-US" sz="2000" b="1" dirty="0" err="1"/>
              <a:t>nĩ</a:t>
            </a:r>
            <a:r>
              <a:rPr lang="en-US" sz="2000" b="1" dirty="0"/>
              <a:t> </a:t>
            </a:r>
            <a:r>
              <a:rPr lang="en-US" sz="2000" b="1" dirty="0" err="1"/>
              <a:t>ũhoro</a:t>
            </a:r>
            <a:r>
              <a:rPr lang="en-US" sz="2000" b="1" dirty="0"/>
              <a:t> </a:t>
            </a:r>
            <a:r>
              <a:rPr lang="en-US" sz="2000" b="1" dirty="0" err="1"/>
              <a:t>mwega</a:t>
            </a:r>
            <a:r>
              <a:rPr lang="en" sz="2000" b="1" dirty="0"/>
              <a:t> (Afilipi 1:27b-30)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584D60-18BA-0678-C54C-0B1378B73E48}"/>
              </a:ext>
            </a:extLst>
          </p:cNvPr>
          <p:cNvSpPr txBox="1"/>
          <p:nvPr/>
        </p:nvSpPr>
        <p:spPr>
          <a:xfrm>
            <a:off x="295275" y="159132"/>
            <a:ext cx="7362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Pa</a:t>
            </a:r>
            <a:r>
              <a:rPr lang="en-US" sz="2000" b="1" dirty="0"/>
              <a:t>ũ</a:t>
            </a:r>
            <a:r>
              <a:rPr lang="en" sz="2000" b="1" dirty="0"/>
              <a:t>l</a:t>
            </a:r>
            <a:r>
              <a:rPr lang="en-US" sz="2000" b="1" dirty="0"/>
              <a:t>ũ</a:t>
            </a:r>
            <a:r>
              <a:rPr lang="en" sz="2000" b="1" dirty="0"/>
              <a:t> etereire g</a:t>
            </a:r>
            <a:r>
              <a:rPr lang="en-US" sz="2000" b="1" dirty="0"/>
              <a:t>ũ</a:t>
            </a:r>
            <a:r>
              <a:rPr lang="en" sz="2000" b="1" dirty="0"/>
              <a:t>tu</a:t>
            </a:r>
            <a:r>
              <a:rPr lang="en-US" sz="2000" b="1" dirty="0"/>
              <a:t>ĩ</a:t>
            </a:r>
            <a:r>
              <a:rPr lang="en" sz="2000" b="1" dirty="0"/>
              <a:t>rwo n</a:t>
            </a:r>
            <a:r>
              <a:rPr lang="en-US" sz="2000" b="1" dirty="0"/>
              <a:t>ĩ</a:t>
            </a:r>
            <a:r>
              <a:rPr lang="en" sz="2000" b="1" dirty="0"/>
              <a:t> Nero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</a:t>
            </a:r>
            <a:r>
              <a:rPr lang="en-US" sz="2000" b="1" dirty="0"/>
              <a:t>ũ</a:t>
            </a:r>
            <a:r>
              <a:rPr lang="en" sz="2000" b="1" dirty="0"/>
              <a:t>taar</a:t>
            </a:r>
            <a:r>
              <a:rPr lang="en-US" sz="2000" b="1" dirty="0"/>
              <a:t>ĩ</a:t>
            </a:r>
            <a:r>
              <a:rPr lang="en" sz="2000" b="1" dirty="0"/>
              <a:t> na tha. 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 err="1"/>
              <a:t>ũũ</a:t>
            </a:r>
            <a:r>
              <a:rPr lang="en" sz="2000" b="1" dirty="0"/>
              <a:t>ro wake 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 err="1"/>
              <a:t>ĩĩ</a:t>
            </a:r>
            <a:r>
              <a:rPr lang="en" sz="2000" b="1" dirty="0"/>
              <a:t>te war</a:t>
            </a:r>
            <a:r>
              <a:rPr lang="en-US" sz="2000" b="1" dirty="0"/>
              <a:t>ĩ</a:t>
            </a:r>
            <a:r>
              <a:rPr lang="en" sz="2000" b="1" dirty="0"/>
              <a:t> 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a m</a:t>
            </a:r>
            <a:r>
              <a:rPr lang="en-US" sz="2000" b="1" dirty="0"/>
              <a:t>ũ</a:t>
            </a:r>
            <a:r>
              <a:rPr lang="en" sz="2000" b="1" dirty="0"/>
              <a:t>hian</a:t>
            </a:r>
            <a:r>
              <a:rPr lang="en-US" sz="2000" b="1" dirty="0"/>
              <a:t>ĩ</a:t>
            </a:r>
            <a:r>
              <a:rPr lang="en" sz="2000" b="1" dirty="0"/>
              <a:t>re wa Kaicar</a:t>
            </a:r>
            <a:r>
              <a:rPr lang="en-US" sz="2000" b="1" dirty="0"/>
              <a:t>ĩ</a:t>
            </a:r>
            <a:r>
              <a:rPr lang="en" sz="2000" b="1" dirty="0"/>
              <a:t> no ti 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a k</a:t>
            </a:r>
            <a:r>
              <a:rPr lang="en-US" sz="2000" b="1" dirty="0"/>
              <a:t>ĩ</a:t>
            </a:r>
            <a:r>
              <a:rPr lang="en" sz="2000" b="1" dirty="0"/>
              <a:t>hooto. </a:t>
            </a:r>
          </a:p>
        </p:txBody>
      </p:sp>
      <p:pic>
        <p:nvPicPr>
          <p:cNvPr id="5" name="Imagen 4" descr="Imagen que contiene persona, edificio, hombre, gente&#10;&#10;El contenido generado por IA puede ser incorrecto.">
            <a:extLst>
              <a:ext uri="{FF2B5EF4-FFF2-40B4-BE49-F238E27FC236}">
                <a16:creationId xmlns:a16="http://schemas.microsoft.com/office/drawing/2014/main" id="{8ACAB702-227B-93FC-8AA6-0401C48F3F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62899" y="119959"/>
            <a:ext cx="3933826" cy="3712366"/>
          </a:xfrm>
          <a:prstGeom prst="rect">
            <a:avLst/>
          </a:prstGeom>
          <a:ln w="38100" cap="sq">
            <a:solidFill>
              <a:srgbClr val="F55D2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Imagen que contiene foto, viejo, tabla, fuego&#10;&#10;El contenido generado por IA puede ser incorrecto.">
            <a:extLst>
              <a:ext uri="{FF2B5EF4-FFF2-40B4-BE49-F238E27FC236}">
                <a16:creationId xmlns:a16="http://schemas.microsoft.com/office/drawing/2014/main" id="{5A984E75-9235-133A-2277-EF565F16E1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0" y="3514310"/>
            <a:ext cx="2695575" cy="3125304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577FA352-1C5F-F410-391B-89568D68C3C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6349673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Forma&#10;&#10;El contenido generado por IA puede ser incorrecto.">
            <a:extLst>
              <a:ext uri="{FF2B5EF4-FFF2-40B4-BE49-F238E27FC236}">
                <a16:creationId xmlns:a16="http://schemas.microsoft.com/office/drawing/2014/main" id="{0114DAD2-D8FB-B9C8-3772-C8083F8057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5977033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Forma&#10;&#10;El contenido generado por IA puede ser incorrecto.">
            <a:extLst>
              <a:ext uri="{FF2B5EF4-FFF2-40B4-BE49-F238E27FC236}">
                <a16:creationId xmlns:a16="http://schemas.microsoft.com/office/drawing/2014/main" id="{8A1E8E96-0DDB-2FDF-32C8-66D45FE4AD0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5208766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Forma&#10;&#10;El contenido generado por IA puede ser incorrecto.">
            <a:extLst>
              <a:ext uri="{FF2B5EF4-FFF2-40B4-BE49-F238E27FC236}">
                <a16:creationId xmlns:a16="http://schemas.microsoft.com/office/drawing/2014/main" id="{283D31CF-5041-0E57-A452-19270C327D5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4817076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&#10;&#10;El contenido generado por IA puede ser incorrecto.">
            <a:extLst>
              <a:ext uri="{FF2B5EF4-FFF2-40B4-BE49-F238E27FC236}">
                <a16:creationId xmlns:a16="http://schemas.microsoft.com/office/drawing/2014/main" id="{C883712A-ACDD-4BB5-D497-30C1E0842EC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4451884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cono&#10;&#10;El contenido generado por IA puede ser incorrecto.">
            <a:extLst>
              <a:ext uri="{FF2B5EF4-FFF2-40B4-BE49-F238E27FC236}">
                <a16:creationId xmlns:a16="http://schemas.microsoft.com/office/drawing/2014/main" id="{9A20F7CA-C8B9-C52E-F5A8-3D9BAEE98E9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100" y="4016574"/>
            <a:ext cx="657658" cy="352425"/>
          </a:xfrm>
          <a:prstGeom prst="rect">
            <a:avLst/>
          </a:prstGeom>
        </p:spPr>
      </p:pic>
      <p:pic>
        <p:nvPicPr>
          <p:cNvPr id="28" name="Imagen 27" descr="Icono&#10;&#10;El contenido generado por IA puede ser incorrecto.">
            <a:extLst>
              <a:ext uri="{FF2B5EF4-FFF2-40B4-BE49-F238E27FC236}">
                <a16:creationId xmlns:a16="http://schemas.microsoft.com/office/drawing/2014/main" id="{9710B8C8-7BBC-FC12-2216-37CE206B7A80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100" y="5567251"/>
            <a:ext cx="657658" cy="3524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B4F159F-A519-936A-20D3-A4E7F6EAE216}"/>
              </a:ext>
            </a:extLst>
          </p:cNvPr>
          <p:cNvSpPr txBox="1"/>
          <p:nvPr/>
        </p:nvSpPr>
        <p:spPr>
          <a:xfrm>
            <a:off x="295276" y="2411213"/>
            <a:ext cx="73628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o ning</a:t>
            </a:r>
            <a:r>
              <a:rPr lang="en-US" sz="2000" b="1" dirty="0"/>
              <a:t>ĩ</a:t>
            </a:r>
            <a:r>
              <a:rPr lang="en" sz="2000" b="1" dirty="0"/>
              <a:t>, ang</a:t>
            </a:r>
            <a:r>
              <a:rPr lang="en-US" sz="2000" b="1" dirty="0"/>
              <a:t>ĩ</a:t>
            </a:r>
            <a:r>
              <a:rPr lang="en" sz="2000" b="1" dirty="0"/>
              <a:t>akorirwo g</a:t>
            </a:r>
            <a:r>
              <a:rPr lang="en-US" sz="2000" b="1" dirty="0"/>
              <a:t>ĩ</a:t>
            </a:r>
            <a:r>
              <a:rPr lang="en" sz="2000" b="1" dirty="0"/>
              <a:t>kuu</a:t>
            </a:r>
            <a:r>
              <a:rPr lang="en-US" sz="2000" b="1" dirty="0"/>
              <a:t>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 k</a:t>
            </a:r>
            <a:r>
              <a:rPr lang="en-US" sz="2000" b="1" dirty="0"/>
              <a:t>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ateith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irie </a:t>
            </a:r>
            <a:r>
              <a:rPr lang="en-US" sz="2000" b="1" dirty="0"/>
              <a:t>ũ</a:t>
            </a:r>
            <a:r>
              <a:rPr lang="en" sz="2000" b="1" dirty="0"/>
              <a:t>horo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mwega (ta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k</a:t>
            </a:r>
            <a:r>
              <a:rPr lang="en-US" sz="2000" b="1" dirty="0"/>
              <a:t>ĩ</a:t>
            </a:r>
            <a:r>
              <a:rPr lang="en" sz="2000" b="1" dirty="0"/>
              <a:t>ooho k</a:t>
            </a:r>
            <a:r>
              <a:rPr lang="en-US" sz="2000" b="1" dirty="0"/>
              <a:t>ĩ</a:t>
            </a:r>
            <a:r>
              <a:rPr lang="en" sz="2000" b="1" dirty="0"/>
              <a:t>ar</a:t>
            </a:r>
            <a:r>
              <a:rPr lang="en-US" sz="2000" b="1" dirty="0"/>
              <a:t>ĩ</a:t>
            </a:r>
            <a:r>
              <a:rPr lang="en" sz="2000" b="1" dirty="0"/>
              <a:t>), n</a:t>
            </a:r>
            <a:r>
              <a:rPr lang="en-US" sz="2000" b="1" dirty="0"/>
              <a:t>ĩ</a:t>
            </a:r>
            <a:r>
              <a:rPr lang="en" sz="2000" b="1" dirty="0"/>
              <a:t> et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te k</a:t>
            </a:r>
            <a:r>
              <a:rPr lang="en-US" sz="2000" b="1" dirty="0"/>
              <a:t>ũ</a:t>
            </a:r>
            <a:r>
              <a:rPr lang="en" sz="2000" b="1" dirty="0"/>
              <a:t>neana m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re wake n</a:t>
            </a:r>
            <a:r>
              <a:rPr lang="en-US" sz="2000" b="1" dirty="0" err="1"/>
              <a:t>ĩũ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wa Krist</a:t>
            </a:r>
            <a:r>
              <a:rPr lang="en-US" sz="2000" b="1" dirty="0"/>
              <a:t>ũ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BE769E4-4F91-94EA-246A-30AAACAB5B87}"/>
              </a:ext>
            </a:extLst>
          </p:cNvPr>
          <p:cNvSpPr txBox="1"/>
          <p:nvPr/>
        </p:nvSpPr>
        <p:spPr>
          <a:xfrm>
            <a:off x="295276" y="1248380"/>
            <a:ext cx="73628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o n</a:t>
            </a:r>
            <a:r>
              <a:rPr lang="en-US" sz="2000" b="1" dirty="0"/>
              <a:t>ĩ</a:t>
            </a:r>
            <a:r>
              <a:rPr lang="en" sz="2000" b="1" dirty="0"/>
              <a:t> oo</a:t>
            </a:r>
            <a:r>
              <a:rPr lang="en-US" sz="2000" b="1" dirty="0"/>
              <a:t>ĩ</a:t>
            </a:r>
            <a:r>
              <a:rPr lang="en" sz="2000" b="1" dirty="0"/>
              <a:t> at</a:t>
            </a:r>
            <a:r>
              <a:rPr lang="en-US" sz="2000" b="1" dirty="0"/>
              <a:t>ĩ</a:t>
            </a:r>
            <a:r>
              <a:rPr lang="en" sz="2000" b="1" dirty="0"/>
              <a:t> ituu</a:t>
            </a:r>
            <a:r>
              <a:rPr lang="en-US" sz="2000" b="1" dirty="0"/>
              <a:t>ĩ</a:t>
            </a:r>
            <a:r>
              <a:rPr lang="en" sz="2000" b="1" dirty="0"/>
              <a:t>ro r</a:t>
            </a:r>
            <a:r>
              <a:rPr lang="en-US" sz="2000" b="1" dirty="0"/>
              <a:t>ĩ</a:t>
            </a:r>
            <a:r>
              <a:rPr lang="en" sz="2000" b="1" dirty="0"/>
              <a:t>ake k</a:t>
            </a:r>
            <a:r>
              <a:rPr lang="en-US" sz="2000" b="1" dirty="0"/>
              <a:t>ũ</a:t>
            </a:r>
            <a:r>
              <a:rPr lang="en" sz="2000" b="1" dirty="0"/>
              <a:t>na r</a:t>
            </a:r>
            <a:r>
              <a:rPr lang="en-US" sz="2000" b="1" dirty="0"/>
              <a:t>ĩ</a:t>
            </a:r>
            <a:r>
              <a:rPr lang="en" sz="2000" b="1" dirty="0"/>
              <a:t>tiar</a:t>
            </a:r>
            <a:r>
              <a:rPr lang="en-US" sz="2000" b="1" dirty="0"/>
              <a:t>ĩ</a:t>
            </a:r>
            <a:r>
              <a:rPr lang="en" sz="2000" b="1" dirty="0"/>
              <a:t> moko-in</a:t>
            </a:r>
            <a:r>
              <a:rPr lang="en-US" sz="2000" b="1" dirty="0"/>
              <a:t>ĩ</a:t>
            </a:r>
            <a:r>
              <a:rPr lang="en" sz="2000" b="1" dirty="0"/>
              <a:t> ma Nero, tiga o mau ma Ngai. </a:t>
            </a:r>
            <a:r>
              <a:rPr lang="en-US" sz="2000" b="1" dirty="0"/>
              <a:t>K</a:t>
            </a:r>
            <a:r>
              <a:rPr lang="en" sz="2000" b="1" dirty="0"/>
              <a:t>woguo, ar</a:t>
            </a:r>
            <a:r>
              <a:rPr lang="en-US" sz="2000" b="1" dirty="0"/>
              <a:t>ĩ</a:t>
            </a:r>
            <a:r>
              <a:rPr lang="en" sz="2000" b="1" dirty="0"/>
              <a:t> na ma at</a:t>
            </a:r>
            <a:r>
              <a:rPr lang="en-US" sz="2000" b="1" dirty="0"/>
              <a:t>ĩ</a:t>
            </a:r>
            <a:r>
              <a:rPr lang="en" sz="2000" b="1" dirty="0"/>
              <a:t>, k</a:t>
            </a:r>
            <a:r>
              <a:rPr lang="en-US" sz="2000" b="1" dirty="0"/>
              <a:t>ũ</a:t>
            </a:r>
            <a:r>
              <a:rPr lang="en" sz="2000" b="1" dirty="0"/>
              <a:t>h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 mahoya mar</a:t>
            </a:r>
            <a:r>
              <a:rPr lang="en-US" sz="2000" b="1" dirty="0"/>
              <a:t>ĩ</a:t>
            </a:r>
            <a:r>
              <a:rPr lang="en" sz="2000" b="1" dirty="0"/>
              <a:t>a ahoyag</a:t>
            </a:r>
            <a:r>
              <a:rPr lang="en-US" sz="2000" b="1" dirty="0"/>
              <a:t>ĩ</a:t>
            </a:r>
            <a:r>
              <a:rPr lang="en" sz="2000" b="1" dirty="0"/>
              <a:t>rwo makanitha-in</a:t>
            </a:r>
            <a:r>
              <a:rPr lang="en-US" sz="2000" b="1" dirty="0"/>
              <a:t>ĩ</a:t>
            </a:r>
            <a:r>
              <a:rPr lang="en" sz="2000" b="1" dirty="0"/>
              <a:t>, n</a:t>
            </a:r>
            <a:r>
              <a:rPr lang="en-US" sz="2000" b="1" dirty="0"/>
              <a:t>ĩ</a:t>
            </a:r>
            <a:r>
              <a:rPr lang="en" sz="2000" b="1" dirty="0"/>
              <a:t> ang</a:t>
            </a:r>
            <a:r>
              <a:rPr lang="en-US" sz="2000" b="1" dirty="0"/>
              <a:t>ĩ</a:t>
            </a:r>
            <a:r>
              <a:rPr lang="en" sz="2000" b="1" dirty="0"/>
              <a:t>oheirwo w</a:t>
            </a:r>
            <a:r>
              <a:rPr lang="en-US" sz="2000" b="1" dirty="0"/>
              <a:t>ĩ</a:t>
            </a:r>
            <a:r>
              <a:rPr lang="en" sz="2000" b="1" dirty="0"/>
              <a:t>yathi. </a:t>
            </a:r>
          </a:p>
        </p:txBody>
      </p:sp>
    </p:spTree>
    <p:extLst>
      <p:ext uri="{BB962C8B-B14F-4D97-AF65-F5344CB8AC3E}">
        <p14:creationId xmlns:p14="http://schemas.microsoft.com/office/powerpoint/2010/main" val="38244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ED0E7C6-E451-E2EC-A258-F67F397255C8}"/>
              </a:ext>
            </a:extLst>
          </p:cNvPr>
          <p:cNvSpPr txBox="1"/>
          <p:nvPr/>
        </p:nvSpPr>
        <p:spPr>
          <a:xfrm>
            <a:off x="447676" y="674400"/>
            <a:ext cx="701992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ŨŨ</a:t>
            </a:r>
            <a:r>
              <a:rPr lang="e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 N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ĨŨ</a:t>
            </a:r>
            <a:r>
              <a:rPr lang="e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 KRIST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KANA G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KUA N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ĨŨ</a:t>
            </a:r>
            <a:r>
              <a:rPr lang="e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 KRIST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0118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BA37461A-A810-2BF0-6CAC-358A013496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4400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E6DEE6-8984-C0E4-6596-00411FF97FA3}"/>
              </a:ext>
            </a:extLst>
          </p:cNvPr>
          <p:cNvSpPr txBox="1"/>
          <p:nvPr/>
        </p:nvSpPr>
        <p:spPr>
          <a:xfrm>
            <a:off x="1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contourW="25400">
              <a:bevelT h="25400" prst="softRound"/>
              <a:contourClr>
                <a:schemeClr val="accent3">
                  <a:lumMod val="75000"/>
                </a:schemeClr>
              </a:contourClr>
            </a:sp3d>
          </a:bodyPr>
          <a:lstStyle/>
          <a:p>
            <a:pPr algn="ctr"/>
            <a:r>
              <a:rPr lang="en" sz="4000" b="1" spc="300" dirty="0">
                <a:ln w="15875">
                  <a:noFill/>
                  <a:prstDash val="solid"/>
                </a:ln>
                <a:solidFill>
                  <a:srgbClr val="697DB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KRIST</a:t>
            </a:r>
            <a:r>
              <a:rPr lang="en-US" sz="4000" b="1" spc="300" dirty="0">
                <a:ln w="15875">
                  <a:noFill/>
                  <a:prstDash val="solid"/>
                </a:ln>
                <a:solidFill>
                  <a:srgbClr val="697DB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Ũ</a:t>
            </a:r>
            <a:r>
              <a:rPr lang="en" sz="4000" b="1" spc="300" dirty="0">
                <a:ln w="15875">
                  <a:noFill/>
                  <a:prstDash val="solid"/>
                </a:ln>
                <a:solidFill>
                  <a:srgbClr val="697DB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KWAMBARARIO TH</a:t>
            </a:r>
            <a:r>
              <a:rPr lang="en-US" sz="4000" b="1" spc="300" dirty="0">
                <a:ln w="15875">
                  <a:noFill/>
                  <a:prstDash val="solid"/>
                </a:ln>
                <a:solidFill>
                  <a:srgbClr val="697DB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Ĩ</a:t>
            </a:r>
            <a:r>
              <a:rPr lang="en" sz="4000" b="1" spc="300" dirty="0">
                <a:ln w="15875">
                  <a:noFill/>
                  <a:prstDash val="solid"/>
                </a:ln>
                <a:solidFill>
                  <a:srgbClr val="697DB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INI</a:t>
            </a:r>
            <a:r>
              <a:rPr lang="en-US" sz="4000" b="1" spc="300" dirty="0">
                <a:ln w="15875">
                  <a:noFill/>
                  <a:prstDash val="solid"/>
                </a:ln>
                <a:solidFill>
                  <a:srgbClr val="697DB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Ĩ</a:t>
            </a:r>
            <a:r>
              <a:rPr lang="en" sz="4000" b="1" spc="300" dirty="0">
                <a:ln w="15875">
                  <a:noFill/>
                  <a:prstDash val="solid"/>
                </a:ln>
                <a:solidFill>
                  <a:srgbClr val="697DB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WA PA</a:t>
            </a:r>
            <a:r>
              <a:rPr lang="en-US" sz="4000" b="1" spc="300" dirty="0">
                <a:ln w="15875">
                  <a:noFill/>
                  <a:prstDash val="solid"/>
                </a:ln>
                <a:solidFill>
                  <a:srgbClr val="697DB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Ũ</a:t>
            </a:r>
            <a:r>
              <a:rPr lang="en" sz="4000" b="1" spc="300" dirty="0">
                <a:ln w="15875">
                  <a:noFill/>
                  <a:prstDash val="solid"/>
                </a:ln>
                <a:solidFill>
                  <a:srgbClr val="697DB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</a:t>
            </a:r>
            <a:r>
              <a:rPr lang="en-US" sz="4000" b="1" spc="300" dirty="0">
                <a:ln w="15875">
                  <a:noFill/>
                  <a:prstDash val="solid"/>
                </a:ln>
                <a:solidFill>
                  <a:srgbClr val="697DB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Ũ</a:t>
            </a:r>
            <a:endParaRPr lang="en" sz="4000" b="1" spc="300" dirty="0">
              <a:ln w="15875">
                <a:noFill/>
                <a:prstDash val="solid"/>
              </a:ln>
              <a:solidFill>
                <a:srgbClr val="697DBA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E2C81B-0833-C1E1-D548-3934E29DB94F}"/>
              </a:ext>
            </a:extLst>
          </p:cNvPr>
          <p:cNvSpPr txBox="1"/>
          <p:nvPr/>
        </p:nvSpPr>
        <p:spPr>
          <a:xfrm>
            <a:off x="0" y="690473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“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Nĩnjĩrĩgĩrĩire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ngĩhĩahĩaga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ngehoka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atĩ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ndigaconoka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 o na 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atĩa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, no 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atĩ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ngorwo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ũũmĩrĩru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mũiganu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nĩgeetha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rĩu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, na o ta 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ũrĩa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ndũire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Kristũ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atũũgagĩrio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thĩinĩ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mwĩrĩ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wakwa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ingĩkorwo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ndĩ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muoyo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 o na kana 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nguĩte</a:t>
            </a:r>
            <a:r>
              <a:rPr lang="en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(Afilipi 1:20 </a:t>
            </a:r>
            <a:r>
              <a:rPr lang="en" sz="11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NIV</a:t>
            </a:r>
            <a:r>
              <a:rPr lang="en" sz="1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3F8635-DB1A-85FC-6E69-281539611746}"/>
              </a:ext>
            </a:extLst>
          </p:cNvPr>
          <p:cNvSpPr txBox="1"/>
          <p:nvPr/>
        </p:nvSpPr>
        <p:spPr>
          <a:xfrm>
            <a:off x="3478798" y="1493559"/>
            <a:ext cx="57414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Pa</a:t>
            </a:r>
            <a:r>
              <a:rPr lang="en-US" sz="2000" b="1" dirty="0"/>
              <a:t>ũ</a:t>
            </a:r>
            <a:r>
              <a:rPr lang="en" sz="2000" b="1" dirty="0"/>
              <a:t>l</a:t>
            </a:r>
            <a:r>
              <a:rPr lang="en-US" sz="2000" b="1" dirty="0"/>
              <a:t>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 acanjam</a:t>
            </a:r>
            <a:r>
              <a:rPr lang="en-US" sz="2000" b="1" dirty="0"/>
              <a:t>ũ</a:t>
            </a:r>
            <a:r>
              <a:rPr lang="en" sz="2000" b="1" dirty="0"/>
              <a:t>kaga n</a:t>
            </a:r>
            <a:r>
              <a:rPr lang="en-US" sz="2000" b="1" dirty="0" err="1"/>
              <a:t>ĩũ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wa m</a:t>
            </a:r>
            <a:r>
              <a:rPr lang="en-US" sz="2000" b="1" dirty="0"/>
              <a:t>ĩ</a:t>
            </a:r>
            <a:r>
              <a:rPr lang="en" sz="2000" b="1" dirty="0"/>
              <a:t>nyamaro 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omag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ria, mar</a:t>
            </a:r>
            <a:r>
              <a:rPr lang="en-US" sz="2000" b="1" dirty="0"/>
              <a:t>ĩ</a:t>
            </a:r>
            <a:r>
              <a:rPr lang="en" sz="2000" b="1" dirty="0"/>
              <a:t>a mar</a:t>
            </a:r>
            <a:r>
              <a:rPr lang="en-US" sz="2000" b="1" dirty="0"/>
              <a:t>ĩ</a:t>
            </a:r>
            <a:r>
              <a:rPr lang="en" sz="2000" b="1" dirty="0"/>
              <a:t> (Akolo. 1:24a; 2 Akori. 11:23-27). </a:t>
            </a:r>
            <a:r>
              <a:rPr lang="en-US" sz="2000" b="1" dirty="0" err="1"/>
              <a:t>Nĩ</a:t>
            </a:r>
            <a:r>
              <a:rPr lang="en" sz="2000" b="1" dirty="0"/>
              <a:t> ma, ndacanjam</a:t>
            </a:r>
            <a:r>
              <a:rPr lang="en-US" sz="2000" b="1" dirty="0"/>
              <a:t>ũ</a:t>
            </a:r>
            <a:r>
              <a:rPr lang="en" sz="2000" b="1" dirty="0"/>
              <a:t>kag</a:t>
            </a:r>
            <a:r>
              <a:rPr lang="en-US" sz="2000" b="1" dirty="0"/>
              <a:t>ĩ</a:t>
            </a:r>
            <a:r>
              <a:rPr lang="en" sz="2000" b="1" dirty="0"/>
              <a:t>ra m</a:t>
            </a:r>
            <a:r>
              <a:rPr lang="en-US" sz="2000" b="1" dirty="0"/>
              <a:t>ĩ</a:t>
            </a:r>
            <a:r>
              <a:rPr lang="en" sz="2000" b="1" dirty="0"/>
              <a:t>nyamaro yo </a:t>
            </a:r>
            <a:r>
              <a:rPr lang="en-US" sz="2000" b="1" dirty="0"/>
              <a:t>ĩ</a:t>
            </a:r>
            <a:r>
              <a:rPr lang="en" sz="2000" b="1" dirty="0"/>
              <a:t> m</a:t>
            </a:r>
            <a:r>
              <a:rPr lang="en-US" sz="2000" b="1" dirty="0"/>
              <a:t>ĩ</a:t>
            </a:r>
            <a:r>
              <a:rPr lang="en" sz="2000" b="1" dirty="0"/>
              <a:t>ene, no n</a:t>
            </a:r>
            <a:r>
              <a:rPr lang="en-US" sz="2000" b="1" dirty="0"/>
              <a:t>ĩ</a:t>
            </a:r>
            <a:r>
              <a:rPr lang="en" sz="2000" b="1" dirty="0"/>
              <a:t>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it</a:t>
            </a:r>
            <a:r>
              <a:rPr lang="en-US" sz="2000" b="1" dirty="0"/>
              <a:t>ũ</a:t>
            </a:r>
            <a:r>
              <a:rPr lang="en" sz="2000" b="1" dirty="0"/>
              <a:t>mi iria ciat</a:t>
            </a:r>
            <a:r>
              <a:rPr lang="en-US" sz="2000" b="1" dirty="0"/>
              <a:t>ũ</a:t>
            </a:r>
            <a:r>
              <a:rPr lang="en" sz="2000" b="1" dirty="0"/>
              <a:t>maga om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rie moorit</a:t>
            </a:r>
            <a:r>
              <a:rPr lang="en-US" sz="2000" b="1" dirty="0"/>
              <a:t>ũ</a:t>
            </a:r>
            <a:r>
              <a:rPr lang="en" sz="2000" b="1" dirty="0"/>
              <a:t>, </a:t>
            </a:r>
            <a:r>
              <a:rPr lang="en-US" sz="2000" b="1" dirty="0"/>
              <a:t>ũ</a:t>
            </a:r>
            <a:r>
              <a:rPr lang="en" sz="2000" b="1" dirty="0"/>
              <a:t>mwe wamo ar</a:t>
            </a:r>
            <a:r>
              <a:rPr lang="en-US" sz="2000" b="1" dirty="0"/>
              <a:t>ĩ</a:t>
            </a:r>
            <a:r>
              <a:rPr lang="en" sz="2000" b="1" dirty="0"/>
              <a:t> umithio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marehag</a:t>
            </a:r>
            <a:r>
              <a:rPr lang="en-US" sz="2000" b="1" dirty="0"/>
              <a:t>ĩ</a:t>
            </a:r>
            <a:r>
              <a:rPr lang="en" sz="2000" b="1" dirty="0"/>
              <a:t>ra kanitha wa Krist</a:t>
            </a:r>
            <a:r>
              <a:rPr lang="en-US" sz="2000" b="1" dirty="0"/>
              <a:t>ũ</a:t>
            </a:r>
            <a:r>
              <a:rPr lang="en" sz="2000" b="1" dirty="0"/>
              <a:t> (Akol. 1:24b; 2 Akori. 11:28).</a:t>
            </a:r>
          </a:p>
        </p:txBody>
      </p:sp>
      <p:pic>
        <p:nvPicPr>
          <p:cNvPr id="4" name="Imagen 3" descr="Imagen que contiene perro, hombre, tabla, grupo&#10;&#10;El contenido generado por IA puede ser incorrecto.">
            <a:extLst>
              <a:ext uri="{FF2B5EF4-FFF2-40B4-BE49-F238E27FC236}">
                <a16:creationId xmlns:a16="http://schemas.microsoft.com/office/drawing/2014/main" id="{77274124-6AB0-65E7-0120-2DC7121CF5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37" y="1555164"/>
            <a:ext cx="3131136" cy="3067170"/>
          </a:xfrm>
          <a:prstGeom prst="rect">
            <a:avLst/>
          </a:prstGeom>
          <a:ln w="38100" cap="sq">
            <a:solidFill>
              <a:srgbClr val="465A9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ACBC3ACC-2621-93EA-F31A-03100E42C14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1499" y="4667770"/>
            <a:ext cx="1847301" cy="2056745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magen que contiene texto, foto, grupo, hombre&#10;&#10;El contenido generado por IA puede ser incorrecto.">
            <a:extLst>
              <a:ext uri="{FF2B5EF4-FFF2-40B4-BE49-F238E27FC236}">
                <a16:creationId xmlns:a16="http://schemas.microsoft.com/office/drawing/2014/main" id="{E2D236A5-9AB7-0F14-CFBD-B1C003252C3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93225" y="1459913"/>
            <a:ext cx="2695575" cy="3074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6483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30F703C-8C91-47F8-404C-C7B61DA7087D}"/>
              </a:ext>
            </a:extLst>
          </p:cNvPr>
          <p:cNvSpPr txBox="1"/>
          <p:nvPr/>
        </p:nvSpPr>
        <p:spPr>
          <a:xfrm>
            <a:off x="121008" y="4607880"/>
            <a:ext cx="98361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</a:t>
            </a:r>
            <a:r>
              <a:rPr lang="en" sz="2000" b="1" dirty="0"/>
              <a:t>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mar</a:t>
            </a:r>
            <a:r>
              <a:rPr lang="en-US" sz="2000" b="1" dirty="0"/>
              <a:t>ũ</a:t>
            </a:r>
            <a:r>
              <a:rPr lang="en" sz="2000" b="1" dirty="0"/>
              <a:t>wa make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Afilipi, Pa</a:t>
            </a:r>
            <a:r>
              <a:rPr lang="en-US" sz="2000" b="1" dirty="0"/>
              <a:t>ũ</a:t>
            </a:r>
            <a:r>
              <a:rPr lang="en" sz="2000" b="1" dirty="0"/>
              <a:t>l</a:t>
            </a:r>
            <a:r>
              <a:rPr lang="en-US" sz="2000" b="1" dirty="0"/>
              <a:t>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 atheririe at</a:t>
            </a:r>
            <a:r>
              <a:rPr lang="en-US" sz="2000" b="1" dirty="0"/>
              <a:t>ĩ</a:t>
            </a:r>
            <a:r>
              <a:rPr lang="en" sz="2000" b="1" dirty="0"/>
              <a:t>, kwa ihinda r</a:t>
            </a:r>
            <a:r>
              <a:rPr lang="en-US" sz="2000" b="1" dirty="0"/>
              <a:t>ĩ</a:t>
            </a:r>
            <a:r>
              <a:rPr lang="en" sz="2000" b="1" dirty="0"/>
              <a:t>u, ndehokete kwambararia Krist</a:t>
            </a:r>
            <a:r>
              <a:rPr lang="en-US" sz="2000" b="1" dirty="0"/>
              <a:t>ũ</a:t>
            </a:r>
            <a:r>
              <a:rPr lang="en" sz="2000" b="1" dirty="0"/>
              <a:t> na gukua gwake, no n</a:t>
            </a:r>
            <a:r>
              <a:rPr lang="en-US" sz="2000" b="1" dirty="0"/>
              <a:t>ĩ</a:t>
            </a:r>
            <a:r>
              <a:rPr lang="en" sz="2000" b="1" dirty="0"/>
              <a:t>ehokaga, k</a:t>
            </a:r>
            <a:r>
              <a:rPr lang="en-US" sz="2000" b="1" dirty="0"/>
              <a:t>ũ</a:t>
            </a:r>
            <a:r>
              <a:rPr lang="en" sz="2000" b="1" dirty="0"/>
              <a:t>h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 mahoya ma kanitha na w</a:t>
            </a:r>
            <a:r>
              <a:rPr lang="en-US" sz="2000" b="1" dirty="0"/>
              <a:t>ĩ</a:t>
            </a:r>
            <a:r>
              <a:rPr lang="en" sz="2000" b="1" dirty="0"/>
              <a:t>ra Roho M</a:t>
            </a:r>
            <a:r>
              <a:rPr lang="en-US" sz="2000" b="1" dirty="0"/>
              <a:t>ũ</a:t>
            </a:r>
            <a:r>
              <a:rPr lang="en" sz="2000" b="1" dirty="0"/>
              <a:t>theru, no arekererio na athii</a:t>
            </a:r>
            <a:r>
              <a:rPr lang="en-US" sz="2000" b="1" dirty="0"/>
              <a:t>ĩ</a:t>
            </a:r>
            <a:r>
              <a:rPr lang="en" sz="2000" b="1" dirty="0"/>
              <a:t> na mbere na g</a:t>
            </a:r>
            <a:r>
              <a:rPr lang="en-US" sz="2000" b="1" dirty="0"/>
              <a:t>ũ</a:t>
            </a:r>
            <a:r>
              <a:rPr lang="en" sz="2000" b="1" dirty="0"/>
              <a:t>tungat</a:t>
            </a:r>
            <a:r>
              <a:rPr lang="en-US" sz="2000" b="1" dirty="0"/>
              <a:t>ĩ</a:t>
            </a:r>
            <a:r>
              <a:rPr lang="en" sz="2000" b="1" dirty="0"/>
              <a:t>ra Krist</a:t>
            </a:r>
            <a:r>
              <a:rPr lang="en-US" sz="2000" b="1" dirty="0"/>
              <a:t>ũ</a:t>
            </a:r>
            <a:r>
              <a:rPr lang="en" sz="2000" b="1" dirty="0"/>
              <a:t> m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re-in</a:t>
            </a:r>
            <a:r>
              <a:rPr lang="en-US" sz="2000" b="1" dirty="0"/>
              <a:t>ĩ</a:t>
            </a:r>
            <a:r>
              <a:rPr lang="en" sz="2000" b="1" dirty="0"/>
              <a:t> wake. Afil. 1:19, 25-26).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DFEB025-3047-918B-9617-B0F0BEC568CF}"/>
              </a:ext>
            </a:extLst>
          </p:cNvPr>
          <p:cNvSpPr txBox="1"/>
          <p:nvPr/>
        </p:nvSpPr>
        <p:spPr>
          <a:xfrm>
            <a:off x="3515311" y="3606671"/>
            <a:ext cx="57414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hanania 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m</a:t>
            </a:r>
            <a:r>
              <a:rPr lang="en-US" sz="2000" b="1" dirty="0"/>
              <a:t>ĩ</a:t>
            </a:r>
            <a:r>
              <a:rPr lang="en" sz="2000" b="1" dirty="0"/>
              <a:t>nyamaro yake—ona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g</a:t>
            </a:r>
            <a:r>
              <a:rPr lang="en-US" sz="2000" b="1" dirty="0"/>
              <a:t>ĩ</a:t>
            </a:r>
            <a:r>
              <a:rPr lang="en" sz="2000" b="1" dirty="0"/>
              <a:t>kuu</a:t>
            </a:r>
            <a:r>
              <a:rPr lang="en-US" sz="2000" b="1" dirty="0"/>
              <a:t>ũ</a:t>
            </a:r>
            <a:r>
              <a:rPr lang="en" sz="2000" b="1" dirty="0"/>
              <a:t> g</a:t>
            </a:r>
            <a:r>
              <a:rPr lang="en-US" sz="2000" b="1" dirty="0"/>
              <a:t>ĩ</a:t>
            </a:r>
            <a:r>
              <a:rPr lang="en" sz="2000" b="1" dirty="0"/>
              <a:t>ake—Krist</a:t>
            </a:r>
            <a:r>
              <a:rPr lang="en-US" sz="2000" b="1" dirty="0"/>
              <a:t>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 ambararirio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Pa</a:t>
            </a:r>
            <a:r>
              <a:rPr lang="en-US" sz="2000" b="1" dirty="0"/>
              <a:t>ũ</a:t>
            </a:r>
            <a:r>
              <a:rPr lang="en" sz="2000" b="1" dirty="0"/>
              <a:t>l</a:t>
            </a:r>
            <a:r>
              <a:rPr lang="en-US" sz="2000" b="1" dirty="0"/>
              <a:t>ũ</a:t>
            </a:r>
            <a:r>
              <a:rPr lang="en" sz="2000" b="1" dirty="0"/>
              <a:t> (Afil. 1:20 </a:t>
            </a:r>
            <a:r>
              <a:rPr lang="en" sz="1600" b="1" dirty="0"/>
              <a:t>NIV</a:t>
            </a:r>
            <a:r>
              <a:rPr lang="en" sz="2000" b="1" dirty="0"/>
              <a:t>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CE9D845-D687-8C44-B629-793DDBA55EFA}"/>
              </a:ext>
            </a:extLst>
          </p:cNvPr>
          <p:cNvSpPr txBox="1"/>
          <p:nvPr/>
        </p:nvSpPr>
        <p:spPr>
          <a:xfrm>
            <a:off x="121008" y="5853440"/>
            <a:ext cx="98361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Nĩũ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wa waganu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</a:t>
            </a:r>
            <a:r>
              <a:rPr lang="en-US" sz="2000" b="1" dirty="0"/>
              <a:t>ũ</a:t>
            </a:r>
            <a:r>
              <a:rPr lang="en" sz="2000" b="1" dirty="0"/>
              <a:t>iy</a:t>
            </a:r>
            <a:r>
              <a:rPr lang="en-US" sz="2000" b="1" dirty="0"/>
              <a:t>ũ</a:t>
            </a:r>
            <a:r>
              <a:rPr lang="en" sz="2000" b="1" dirty="0"/>
              <a:t>ire th</a:t>
            </a:r>
            <a:r>
              <a:rPr lang="en-US" sz="2000" b="1" dirty="0"/>
              <a:t>ĩ</a:t>
            </a:r>
            <a:r>
              <a:rPr lang="en" sz="2000" b="1" dirty="0"/>
              <a:t> iit</a:t>
            </a:r>
            <a:r>
              <a:rPr lang="en-US" sz="2000" b="1" dirty="0"/>
              <a:t>ũ</a:t>
            </a:r>
            <a:r>
              <a:rPr lang="en" sz="2000" b="1" dirty="0"/>
              <a:t>, g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 err="1"/>
              <a:t>ũũ</a:t>
            </a:r>
            <a:r>
              <a:rPr lang="en" sz="2000" b="1" dirty="0"/>
              <a:t>ra ta Krist</a:t>
            </a:r>
            <a:r>
              <a:rPr lang="en-US" sz="2000" b="1" dirty="0"/>
              <a:t>ũ</a:t>
            </a:r>
            <a:r>
              <a:rPr lang="en" sz="2000" b="1" dirty="0"/>
              <a:t> g</a:t>
            </a:r>
            <a:r>
              <a:rPr lang="en-US" sz="2000" b="1" dirty="0"/>
              <a:t>ũ</a:t>
            </a:r>
            <a:r>
              <a:rPr lang="en" sz="2000" b="1" dirty="0"/>
              <a:t>kuran</a:t>
            </a:r>
            <a:r>
              <a:rPr lang="en-US" sz="2000" b="1" dirty="0"/>
              <a:t>ĩ</a:t>
            </a:r>
            <a:r>
              <a:rPr lang="en" sz="2000" b="1" dirty="0"/>
              <a:t>tie na m</a:t>
            </a:r>
            <a:r>
              <a:rPr lang="en-US" sz="2000" b="1" dirty="0"/>
              <a:t>ĩ</a:t>
            </a:r>
            <a:r>
              <a:rPr lang="en" sz="2000" b="1" dirty="0"/>
              <a:t>nyamaro ota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Krist</a:t>
            </a:r>
            <a:r>
              <a:rPr lang="en-US" sz="2000" b="1" dirty="0"/>
              <a:t>ũ</a:t>
            </a:r>
            <a:r>
              <a:rPr lang="en" sz="2000" b="1" dirty="0"/>
              <a:t> anyamaririo na, na r</a:t>
            </a:r>
            <a:r>
              <a:rPr lang="en-US" sz="2000" b="1" dirty="0"/>
              <a:t>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, ona g</a:t>
            </a:r>
            <a:r>
              <a:rPr lang="en-US" sz="2000" b="1" dirty="0"/>
              <a:t>ũ</a:t>
            </a:r>
            <a:r>
              <a:rPr lang="en" sz="2000" b="1" dirty="0"/>
              <a:t>kuua ta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Krist</a:t>
            </a:r>
            <a:r>
              <a:rPr lang="en-US" sz="2000" b="1" dirty="0"/>
              <a:t>ũ</a:t>
            </a:r>
            <a:r>
              <a:rPr lang="en" sz="2000" b="1" dirty="0"/>
              <a:t> akuire (2 Tim. 3:12).</a:t>
            </a:r>
          </a:p>
        </p:txBody>
      </p:sp>
    </p:spTree>
    <p:extLst>
      <p:ext uri="{BB962C8B-B14F-4D97-AF65-F5344CB8AC3E}">
        <p14:creationId xmlns:p14="http://schemas.microsoft.com/office/powerpoint/2010/main" val="204729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A4EE5C67-C28B-5920-4EEE-8F742EA9FD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104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78E344E-BCA5-560B-BB57-43533D1A6FB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</a:effectLst>
              </a:rPr>
              <a:t>G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</a:effectLst>
              </a:rPr>
              <a:t>Ũ</a:t>
            </a:r>
            <a:r>
              <a:rPr lang="e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</a:effectLst>
              </a:rPr>
              <a:t>T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</a:effectLst>
              </a:rPr>
              <a:t>ŨŨ</a:t>
            </a:r>
            <a:r>
              <a:rPr lang="e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</a:effectLst>
              </a:rPr>
              <a:t>RA KANA G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</a:effectLst>
              </a:rPr>
              <a:t>Ũ</a:t>
            </a:r>
            <a:r>
              <a:rPr lang="e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</a:effectLst>
              </a:rPr>
              <a:t>KUA N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</a:effectLst>
              </a:rPr>
              <a:t>ĨŨ</a:t>
            </a:r>
            <a:r>
              <a:rPr lang="e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</a:effectLst>
              </a:rPr>
              <a:t>ND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</a:effectLst>
              </a:rPr>
              <a:t>Ũ</a:t>
            </a:r>
            <a:r>
              <a:rPr lang="e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</a:effectLst>
              </a:rPr>
              <a:t> WA KRIST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</a:effectLst>
              </a:rPr>
              <a:t>Ũ</a:t>
            </a:r>
            <a:endParaRPr lang="en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63500">
                  <a:schemeClr val="accent1">
                    <a:lumMod val="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9B2653-45FB-144C-F1B0-64F843EEAE86}"/>
              </a:ext>
            </a:extLst>
          </p:cNvPr>
          <p:cNvSpPr txBox="1"/>
          <p:nvPr/>
        </p:nvSpPr>
        <p:spPr>
          <a:xfrm>
            <a:off x="1010746" y="660159"/>
            <a:ext cx="101705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009AD0"/>
                </a:solidFill>
                <a:effectLst>
                  <a:glow rad="127000">
                    <a:srgbClr val="652593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009AD0"/>
                </a:solidFill>
                <a:effectLst>
                  <a:glow rad="127000">
                    <a:srgbClr val="652593"/>
                  </a:glow>
                </a:effectLst>
                <a:latin typeface="Comic Sans MS" panose="030F0702030302020204" pitchFamily="66" charset="0"/>
              </a:rPr>
              <a:t>Nĩgũkorwo </a:t>
            </a:r>
            <a:r>
              <a:rPr lang="en-US" b="1" dirty="0" err="1">
                <a:solidFill>
                  <a:srgbClr val="009AD0"/>
                </a:solidFill>
                <a:effectLst>
                  <a:glow rad="127000">
                    <a:srgbClr val="652593"/>
                  </a:glow>
                </a:effectLst>
                <a:latin typeface="Comic Sans MS" panose="030F0702030302020204" pitchFamily="66" charset="0"/>
              </a:rPr>
              <a:t>harĩ</a:t>
            </a:r>
            <a:r>
              <a:rPr lang="en-US" b="1" dirty="0">
                <a:solidFill>
                  <a:srgbClr val="009AD0"/>
                </a:solidFill>
                <a:effectLst>
                  <a:glow rad="127000">
                    <a:srgbClr val="65259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9AD0"/>
                </a:solidFill>
                <a:effectLst>
                  <a:glow rad="127000">
                    <a:srgbClr val="652593"/>
                  </a:glow>
                </a:effectLst>
                <a:latin typeface="Comic Sans MS" panose="030F0702030302020204" pitchFamily="66" charset="0"/>
              </a:rPr>
              <a:t>niĩ-rĩ</a:t>
            </a:r>
            <a:r>
              <a:rPr lang="en-US" b="1" dirty="0">
                <a:solidFill>
                  <a:srgbClr val="009AD0"/>
                </a:solidFill>
                <a:effectLst>
                  <a:glow rad="127000">
                    <a:srgbClr val="652593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9AD0"/>
                </a:solidFill>
                <a:effectLst>
                  <a:glow rad="127000">
                    <a:srgbClr val="652593"/>
                  </a:glow>
                </a:effectLst>
                <a:latin typeface="Comic Sans MS" panose="030F0702030302020204" pitchFamily="66" charset="0"/>
              </a:rPr>
              <a:t>gũtũũra</a:t>
            </a:r>
            <a:r>
              <a:rPr lang="en-US" b="1" dirty="0">
                <a:solidFill>
                  <a:srgbClr val="009AD0"/>
                </a:solidFill>
                <a:effectLst>
                  <a:glow rad="127000">
                    <a:srgbClr val="65259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9AD0"/>
                </a:solidFill>
                <a:effectLst>
                  <a:glow rad="127000">
                    <a:srgbClr val="652593"/>
                  </a:glow>
                </a:effectLst>
                <a:latin typeface="Comic Sans MS" panose="030F0702030302020204" pitchFamily="66" charset="0"/>
              </a:rPr>
              <a:t>muoyo</a:t>
            </a:r>
            <a:r>
              <a:rPr lang="en-US" b="1" dirty="0">
                <a:solidFill>
                  <a:srgbClr val="009AD0"/>
                </a:solidFill>
                <a:effectLst>
                  <a:glow rad="127000">
                    <a:srgbClr val="65259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9AD0"/>
                </a:solidFill>
                <a:effectLst>
                  <a:glow rad="127000">
                    <a:srgbClr val="652593"/>
                  </a:glow>
                </a:effectLst>
                <a:latin typeface="Comic Sans MS" panose="030F0702030302020204" pitchFamily="66" charset="0"/>
              </a:rPr>
              <a:t>nĩ</a:t>
            </a:r>
            <a:r>
              <a:rPr lang="en-US" b="1" dirty="0">
                <a:solidFill>
                  <a:srgbClr val="009AD0"/>
                </a:solidFill>
                <a:effectLst>
                  <a:glow rad="127000">
                    <a:srgbClr val="65259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9AD0"/>
                </a:solidFill>
                <a:effectLst>
                  <a:glow rad="127000">
                    <a:srgbClr val="652593"/>
                  </a:glow>
                </a:effectLst>
                <a:latin typeface="Comic Sans MS" panose="030F0702030302020204" pitchFamily="66" charset="0"/>
              </a:rPr>
              <a:t>Kristũ</a:t>
            </a:r>
            <a:r>
              <a:rPr lang="en-US" b="1" dirty="0">
                <a:solidFill>
                  <a:srgbClr val="009AD0"/>
                </a:solidFill>
                <a:effectLst>
                  <a:glow rad="127000">
                    <a:srgbClr val="652593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9AD0"/>
                </a:solidFill>
                <a:effectLst>
                  <a:glow rad="127000">
                    <a:srgbClr val="652593"/>
                  </a:glow>
                </a:effectLst>
                <a:latin typeface="Comic Sans MS" panose="030F0702030302020204" pitchFamily="66" charset="0"/>
              </a:rPr>
              <a:t>nakuo</a:t>
            </a:r>
            <a:r>
              <a:rPr lang="en-US" b="1" dirty="0">
                <a:solidFill>
                  <a:srgbClr val="009AD0"/>
                </a:solidFill>
                <a:effectLst>
                  <a:glow rad="127000">
                    <a:srgbClr val="65259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9AD0"/>
                </a:solidFill>
                <a:effectLst>
                  <a:glow rad="127000">
                    <a:srgbClr val="652593"/>
                  </a:glow>
                </a:effectLst>
                <a:latin typeface="Comic Sans MS" panose="030F0702030302020204" pitchFamily="66" charset="0"/>
              </a:rPr>
              <a:t>gũkua-rĩ</a:t>
            </a:r>
            <a:r>
              <a:rPr lang="en-US" b="1" dirty="0">
                <a:solidFill>
                  <a:srgbClr val="009AD0"/>
                </a:solidFill>
                <a:effectLst>
                  <a:glow rad="127000">
                    <a:srgbClr val="652593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9AD0"/>
                </a:solidFill>
                <a:effectLst>
                  <a:glow rad="127000">
                    <a:srgbClr val="652593"/>
                  </a:glow>
                </a:effectLst>
                <a:latin typeface="Comic Sans MS" panose="030F0702030302020204" pitchFamily="66" charset="0"/>
              </a:rPr>
              <a:t>nĩ</a:t>
            </a:r>
            <a:r>
              <a:rPr lang="en-US" b="1" dirty="0">
                <a:solidFill>
                  <a:srgbClr val="009AD0"/>
                </a:solidFill>
                <a:effectLst>
                  <a:glow rad="127000">
                    <a:srgbClr val="65259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9AD0"/>
                </a:solidFill>
                <a:effectLst>
                  <a:glow rad="127000">
                    <a:srgbClr val="652593"/>
                  </a:glow>
                </a:effectLst>
                <a:latin typeface="Comic Sans MS" panose="030F0702030302020204" pitchFamily="66" charset="0"/>
              </a:rPr>
              <a:t>uumithio</a:t>
            </a:r>
            <a:r>
              <a:rPr lang="en" b="1" dirty="0">
                <a:solidFill>
                  <a:srgbClr val="009AD0"/>
                </a:solidFill>
                <a:effectLst>
                  <a:glow rad="127000">
                    <a:srgbClr val="652593"/>
                  </a:glo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009AD0"/>
                </a:solidFill>
                <a:effectLst>
                  <a:glow rad="127000">
                    <a:srgbClr val="652593"/>
                  </a:glow>
                </a:effectLst>
                <a:latin typeface="Comic Sans MS" panose="030F0702030302020204" pitchFamily="66" charset="0"/>
              </a:rPr>
              <a:t>(Afilipi 1:21)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EB4F8F5-0033-652D-1453-186A9FF5CFD2}"/>
              </a:ext>
            </a:extLst>
          </p:cNvPr>
          <p:cNvSpPr txBox="1"/>
          <p:nvPr/>
        </p:nvSpPr>
        <p:spPr>
          <a:xfrm>
            <a:off x="3969106" y="1125171"/>
            <a:ext cx="6172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Mũ</a:t>
            </a:r>
            <a:r>
              <a:rPr lang="en" sz="2000" b="1" dirty="0"/>
              <a:t>ri wa m</a:t>
            </a:r>
            <a:r>
              <a:rPr lang="en-US" sz="2000" b="1" dirty="0"/>
              <a:t>ĩ</a:t>
            </a:r>
            <a:r>
              <a:rPr lang="en" sz="2000" b="1" dirty="0"/>
              <a:t>nyamaro yoothe </a:t>
            </a:r>
            <a:r>
              <a:rPr lang="en-US" sz="2000" b="1" dirty="0"/>
              <a:t>ũ</a:t>
            </a:r>
            <a:r>
              <a:rPr lang="en" sz="2000" b="1" dirty="0"/>
              <a:t>komeire mbaara nene </a:t>
            </a:r>
            <a:r>
              <a:rPr lang="en-US" sz="2000" b="1" dirty="0"/>
              <a:t>ĩ</a:t>
            </a:r>
            <a:r>
              <a:rPr lang="en" sz="2000" b="1" dirty="0"/>
              <a:t>rar</a:t>
            </a:r>
            <a:r>
              <a:rPr lang="en-US" sz="2000" b="1" dirty="0"/>
              <a:t>ũ</a:t>
            </a:r>
            <a:r>
              <a:rPr lang="en" sz="2000" b="1" dirty="0"/>
              <a:t>wo 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ũ</a:t>
            </a:r>
            <a:r>
              <a:rPr lang="en" sz="2000" b="1" dirty="0"/>
              <a:t>th</a:t>
            </a:r>
            <a:r>
              <a:rPr lang="en-US" sz="2000" b="1" dirty="0"/>
              <a:t>ĩ</a:t>
            </a:r>
            <a:r>
              <a:rPr lang="en" sz="2000" b="1" dirty="0"/>
              <a:t> gatagat</a:t>
            </a:r>
            <a:r>
              <a:rPr lang="en-US" sz="2000" b="1" dirty="0"/>
              <a:t>ĩ</a:t>
            </a:r>
            <a:r>
              <a:rPr lang="en" sz="2000" b="1" dirty="0"/>
              <a:t>-in</a:t>
            </a:r>
            <a:r>
              <a:rPr lang="en-US" sz="2000" b="1" dirty="0"/>
              <a:t>ĩ</a:t>
            </a:r>
            <a:r>
              <a:rPr lang="en" sz="2000" b="1" dirty="0"/>
              <a:t> ka wega na </a:t>
            </a:r>
            <a:r>
              <a:rPr lang="en-US" sz="2000" b="1" dirty="0" err="1"/>
              <a:t>ũũ</a:t>
            </a:r>
            <a:r>
              <a:rPr lang="en" sz="2000" b="1" dirty="0"/>
              <a:t>ru, gatagat</a:t>
            </a:r>
            <a:r>
              <a:rPr lang="en-US" sz="2000" b="1" dirty="0"/>
              <a:t>ĩ</a:t>
            </a:r>
            <a:r>
              <a:rPr lang="en" sz="2000" b="1" dirty="0"/>
              <a:t>-in</a:t>
            </a:r>
            <a:r>
              <a:rPr lang="en-US" sz="2000" b="1" dirty="0"/>
              <a:t>ĩ</a:t>
            </a:r>
            <a:r>
              <a:rPr lang="en" sz="2000" b="1" dirty="0"/>
              <a:t> ga Krist</a:t>
            </a:r>
            <a:r>
              <a:rPr lang="en-US" sz="2000" b="1" dirty="0"/>
              <a:t>ũ</a:t>
            </a:r>
            <a:r>
              <a:rPr lang="en" sz="2000" b="1" dirty="0"/>
              <a:t> na Saitani.</a:t>
            </a:r>
          </a:p>
        </p:txBody>
      </p:sp>
      <p:pic>
        <p:nvPicPr>
          <p:cNvPr id="7" name="Imagen 6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97FB4531-D7B7-FD5D-3579-2410F40240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76386" y="1281782"/>
            <a:ext cx="1851253" cy="232371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55B9593E-A811-747F-E40B-10B84996DD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60" y="1360443"/>
            <a:ext cx="3729546" cy="2395605"/>
          </a:xfrm>
          <a:prstGeom prst="snip2DiagRect">
            <a:avLst>
              <a:gd name="adj1" fmla="val 985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BA625D81-8326-52CB-4F5B-03FC206CB36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60" y="4064033"/>
            <a:ext cx="3729546" cy="2555727"/>
          </a:xfrm>
          <a:prstGeom prst="snip2DiagRect">
            <a:avLst>
              <a:gd name="adj1" fmla="val 0"/>
              <a:gd name="adj2" fmla="val 8588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8245A93-8F27-E7B1-C036-139684C3E5AD}"/>
              </a:ext>
            </a:extLst>
          </p:cNvPr>
          <p:cNvSpPr txBox="1"/>
          <p:nvPr/>
        </p:nvSpPr>
        <p:spPr>
          <a:xfrm>
            <a:off x="3969106" y="3649136"/>
            <a:ext cx="79897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o t</a:t>
            </a:r>
            <a:r>
              <a:rPr lang="en-US" sz="2000" b="1" dirty="0"/>
              <a:t>ũ</a:t>
            </a:r>
            <a:r>
              <a:rPr lang="en" sz="2000" b="1" dirty="0"/>
              <a:t>h</a:t>
            </a:r>
            <a:r>
              <a:rPr lang="en-US" sz="2000" b="1" dirty="0"/>
              <a:t>ũ</a:t>
            </a:r>
            <a:r>
              <a:rPr lang="en" sz="2000" b="1" dirty="0"/>
              <a:t>thag</a:t>
            </a:r>
            <a:r>
              <a:rPr lang="en-US" sz="2000" b="1" dirty="0"/>
              <a:t>ĩ</a:t>
            </a:r>
            <a:r>
              <a:rPr lang="en" sz="2000" b="1" dirty="0"/>
              <a:t>ra matharaita ta ma na k</a:t>
            </a:r>
            <a:r>
              <a:rPr lang="en-US" sz="2000" b="1" dirty="0"/>
              <a:t>ĩ</a:t>
            </a:r>
            <a:r>
              <a:rPr lang="en" sz="2000" b="1" dirty="0"/>
              <a:t>hooto (2Akor. 6:4-7). </a:t>
            </a:r>
            <a:r>
              <a:rPr lang="en-US" sz="2000" b="1" dirty="0"/>
              <a:t>M</a:t>
            </a:r>
            <a:r>
              <a:rPr lang="en" sz="2000" b="1" dirty="0"/>
              <a:t>atharaita ma hinya “</a:t>
            </a:r>
            <a:r>
              <a:rPr lang="en-US" sz="2000" b="1" dirty="0" err="1"/>
              <a:t>kũmomora</a:t>
            </a:r>
            <a:r>
              <a:rPr lang="en-US" sz="2000" b="1" dirty="0"/>
              <a:t> </a:t>
            </a:r>
            <a:r>
              <a:rPr lang="en-US" sz="2000" b="1" dirty="0" err="1"/>
              <a:t>ciĩgitĩro</a:t>
            </a:r>
            <a:r>
              <a:rPr lang="en-US" sz="2000" b="1" dirty="0"/>
              <a:t> </a:t>
            </a:r>
            <a:r>
              <a:rPr lang="en-US" sz="2000" b="1" dirty="0" err="1"/>
              <a:t>cia</a:t>
            </a:r>
            <a:r>
              <a:rPr lang="en-US" sz="2000" b="1" dirty="0"/>
              <a:t> </a:t>
            </a:r>
            <a:r>
              <a:rPr lang="en-US" sz="2000" b="1" dirty="0" err="1"/>
              <a:t>hinya</a:t>
            </a:r>
            <a:r>
              <a:rPr lang="en" sz="2000" b="1" dirty="0"/>
              <a:t>” (2 Akor. 10:3-5).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C7C9449-4796-1F1A-A2E7-BE62D6C3F01B}"/>
              </a:ext>
            </a:extLst>
          </p:cNvPr>
          <p:cNvSpPr txBox="1"/>
          <p:nvPr/>
        </p:nvSpPr>
        <p:spPr>
          <a:xfrm>
            <a:off x="4008562" y="4357022"/>
            <a:ext cx="65195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o n</a:t>
            </a:r>
            <a:r>
              <a:rPr lang="en-US" sz="2000" b="1" dirty="0"/>
              <a:t>ĩ</a:t>
            </a:r>
            <a:r>
              <a:rPr lang="en" sz="2000" b="1" dirty="0"/>
              <a:t> at</a:t>
            </a:r>
            <a:r>
              <a:rPr lang="en-US" sz="2000" b="1" dirty="0"/>
              <a:t>ĩ</a:t>
            </a:r>
            <a:r>
              <a:rPr lang="en" sz="2000" b="1" dirty="0"/>
              <a:t>a gw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kaga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a,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mbaara, moim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ra n</a:t>
            </a:r>
            <a:r>
              <a:rPr lang="en-US" sz="2000" b="1" dirty="0"/>
              <a:t>ĩ</a:t>
            </a:r>
            <a:r>
              <a:rPr lang="en" sz="2000" b="1" dirty="0"/>
              <a:t> g</a:t>
            </a:r>
            <a:r>
              <a:rPr lang="en-US" sz="2000" b="1" dirty="0"/>
              <a:t>ĩ</a:t>
            </a:r>
            <a:r>
              <a:rPr lang="en" sz="2000" b="1" dirty="0"/>
              <a:t>kuu</a:t>
            </a:r>
            <a:r>
              <a:rPr lang="en-US" sz="2000" b="1" dirty="0"/>
              <a:t>ũ</a:t>
            </a:r>
            <a:r>
              <a:rPr lang="en" sz="2000" b="1" dirty="0"/>
              <a:t> k</a:t>
            </a:r>
            <a:r>
              <a:rPr lang="en-US" sz="2000" b="1" dirty="0"/>
              <a:t>ĩ</a:t>
            </a:r>
            <a:r>
              <a:rPr lang="en" sz="2000" b="1" dirty="0"/>
              <a:t>a ar</a:t>
            </a:r>
            <a:r>
              <a:rPr lang="en-US" sz="2000" b="1" dirty="0"/>
              <a:t>ĩ</a:t>
            </a:r>
            <a:r>
              <a:rPr lang="en" sz="2000" b="1" dirty="0"/>
              <a:t>a athingu? </a:t>
            </a:r>
            <a:r>
              <a:rPr lang="en-US" sz="2000" b="1" dirty="0" err="1"/>
              <a:t>Kũ</a:t>
            </a:r>
            <a:r>
              <a:rPr lang="en" sz="2000" b="1" dirty="0"/>
              <a:t>ringana na Pa</a:t>
            </a:r>
            <a:r>
              <a:rPr lang="en-US" sz="2000" b="1" dirty="0"/>
              <a:t>ũ</a:t>
            </a:r>
            <a:r>
              <a:rPr lang="en" sz="2000" b="1" dirty="0"/>
              <a:t>l</a:t>
            </a:r>
            <a:r>
              <a:rPr lang="en-US" sz="2000" b="1" dirty="0"/>
              <a:t>ũ</a:t>
            </a:r>
            <a:r>
              <a:rPr lang="en" sz="2000" b="1" dirty="0"/>
              <a:t>, moim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ra maya n</a:t>
            </a:r>
            <a:r>
              <a:rPr lang="en-US" sz="2000" b="1" dirty="0"/>
              <a:t>ĩ</a:t>
            </a:r>
            <a:r>
              <a:rPr lang="en" sz="2000" b="1" dirty="0"/>
              <a:t> wongerere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ithuu</a:t>
            </a:r>
            <a:r>
              <a:rPr lang="en-US" sz="2000" b="1" dirty="0"/>
              <a:t>ĩ</a:t>
            </a:r>
            <a:r>
              <a:rPr lang="en" sz="2000" b="1" dirty="0"/>
              <a:t> (Phil. 1:21).</a:t>
            </a:r>
          </a:p>
        </p:txBody>
      </p:sp>
      <p:pic>
        <p:nvPicPr>
          <p:cNvPr id="19" name="Imagen 18" descr="Imagen que contiene persona, hombre, montar a caballo, joven&#10;&#10;El contenido generado por IA puede ser incorrecto.">
            <a:extLst>
              <a:ext uri="{FF2B5EF4-FFF2-40B4-BE49-F238E27FC236}">
                <a16:creationId xmlns:a16="http://schemas.microsoft.com/office/drawing/2014/main" id="{EF6FEA52-C68D-C286-B087-E5B9D4F35DC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42808" y="4649594"/>
            <a:ext cx="1443360" cy="2015936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641B137-7AA2-65BC-145F-76FBAC88EF09}"/>
              </a:ext>
            </a:extLst>
          </p:cNvPr>
          <p:cNvSpPr txBox="1"/>
          <p:nvPr/>
        </p:nvSpPr>
        <p:spPr>
          <a:xfrm>
            <a:off x="3969106" y="2110743"/>
            <a:ext cx="616968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Ĩ</a:t>
            </a:r>
            <a:r>
              <a:rPr lang="en" sz="2000" b="1" dirty="0"/>
              <a:t>no n</a:t>
            </a:r>
            <a:r>
              <a:rPr lang="en-US" sz="2000" b="1" dirty="0"/>
              <a:t>ĩ</a:t>
            </a:r>
            <a:r>
              <a:rPr lang="en" sz="2000" b="1" dirty="0"/>
              <a:t> mbaara ya k</a:t>
            </a:r>
            <a:r>
              <a:rPr lang="en-US" sz="2000" b="1" dirty="0"/>
              <a:t>ĩ</a:t>
            </a:r>
            <a:r>
              <a:rPr lang="en" sz="2000" b="1" dirty="0"/>
              <a:t>roho, 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yag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irwo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wo na matharaita ma k</a:t>
            </a:r>
            <a:r>
              <a:rPr lang="en-US" sz="2000" b="1" dirty="0"/>
              <a:t>ĩ</a:t>
            </a:r>
            <a:r>
              <a:rPr lang="en" sz="2000" b="1" dirty="0"/>
              <a:t>roho. </a:t>
            </a:r>
            <a:r>
              <a:rPr lang="en-US" sz="2000" b="1" dirty="0"/>
              <a:t>A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 a th</a:t>
            </a:r>
            <a:r>
              <a:rPr lang="en-US" sz="2000" b="1" dirty="0"/>
              <a:t>ũ</a:t>
            </a:r>
            <a:r>
              <a:rPr lang="en" sz="2000" b="1" dirty="0"/>
              <a:t> mah</a:t>
            </a:r>
            <a:r>
              <a:rPr lang="en-US" sz="2000" b="1" dirty="0"/>
              <a:t>ũ</a:t>
            </a:r>
            <a:r>
              <a:rPr lang="en" sz="2000" b="1" dirty="0"/>
              <a:t>thag</a:t>
            </a:r>
            <a:r>
              <a:rPr lang="en-US" sz="2000" b="1" dirty="0"/>
              <a:t>ĩ</a:t>
            </a:r>
            <a:r>
              <a:rPr lang="en" sz="2000" b="1" dirty="0"/>
              <a:t>ra matharaita matag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ire k</a:t>
            </a:r>
            <a:r>
              <a:rPr lang="en-US" sz="2000" b="1" dirty="0"/>
              <a:t>ũ</a:t>
            </a:r>
            <a:r>
              <a:rPr lang="en" sz="2000" b="1" dirty="0"/>
              <a:t>h</a:t>
            </a:r>
            <a:r>
              <a:rPr lang="en-US" sz="2000" b="1" dirty="0" err="1"/>
              <a:t>ũũ</a:t>
            </a:r>
            <a:r>
              <a:rPr lang="en" sz="2000" b="1" dirty="0"/>
              <a:t>ra Akrist</a:t>
            </a:r>
            <a:r>
              <a:rPr lang="en-US" sz="2000" b="1" dirty="0"/>
              <a:t>ũ</a:t>
            </a:r>
            <a:r>
              <a:rPr lang="en" sz="2000" b="1" dirty="0"/>
              <a:t> (maheni, k</a:t>
            </a:r>
            <a:r>
              <a:rPr lang="en-US" sz="2000" b="1" dirty="0"/>
              <a:t>ũ</a:t>
            </a:r>
            <a:r>
              <a:rPr lang="en" sz="2000" b="1" dirty="0"/>
              <a:t>ing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ra k</a:t>
            </a:r>
            <a:r>
              <a:rPr lang="en-US" sz="2000" b="1" dirty="0"/>
              <a:t>ĩ</a:t>
            </a:r>
            <a:r>
              <a:rPr lang="en" sz="2000" b="1" dirty="0"/>
              <a:t> m</a:t>
            </a:r>
            <a:r>
              <a:rPr lang="en-US" sz="2000" b="1" dirty="0"/>
              <a:t>ĩ</a:t>
            </a:r>
            <a:r>
              <a:rPr lang="en" sz="2000" b="1" dirty="0"/>
              <a:t>ario, maguc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ria mooru k</a:t>
            </a:r>
            <a:r>
              <a:rPr lang="en-US" sz="2000" b="1" dirty="0"/>
              <a:t>ũ</a:t>
            </a:r>
            <a:r>
              <a:rPr lang="en" sz="2000" b="1" dirty="0"/>
              <a:t>gerera arata, o</a:t>
            </a:r>
            <a:r>
              <a:rPr lang="en-US" sz="2000" b="1" dirty="0"/>
              <a:t>ũ</a:t>
            </a:r>
            <a:r>
              <a:rPr lang="en" sz="2000" b="1" dirty="0"/>
              <a:t>guo guo.).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8B5176E-8645-2DE4-59F3-116327B022B7}"/>
              </a:ext>
            </a:extLst>
          </p:cNvPr>
          <p:cNvSpPr txBox="1"/>
          <p:nvPr/>
        </p:nvSpPr>
        <p:spPr>
          <a:xfrm>
            <a:off x="4008562" y="5690009"/>
            <a:ext cx="64373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amwe acio ait</a:t>
            </a:r>
            <a:r>
              <a:rPr lang="en-US" sz="2000" b="1" dirty="0"/>
              <a:t>ũ</a:t>
            </a:r>
            <a:r>
              <a:rPr lang="en" sz="2000" b="1" dirty="0"/>
              <a:t> ar</a:t>
            </a:r>
            <a:r>
              <a:rPr lang="en-US" sz="2000" b="1" dirty="0"/>
              <a:t>ĩ</a:t>
            </a:r>
            <a:r>
              <a:rPr lang="en" sz="2000" b="1" dirty="0"/>
              <a:t>a ehokeku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Krist</a:t>
            </a:r>
            <a:r>
              <a:rPr lang="en-US" sz="2000" b="1" dirty="0"/>
              <a:t>ũ</a:t>
            </a:r>
            <a:r>
              <a:rPr lang="en" sz="2000" b="1" dirty="0"/>
              <a:t>, g</a:t>
            </a:r>
            <a:r>
              <a:rPr lang="en-US" sz="2000" b="1" dirty="0"/>
              <a:t>ĩ</a:t>
            </a:r>
            <a:r>
              <a:rPr lang="en" sz="2000" b="1" dirty="0"/>
              <a:t>kuu</a:t>
            </a:r>
            <a:r>
              <a:rPr lang="en-US" sz="2000" b="1" dirty="0"/>
              <a:t>ũ</a:t>
            </a:r>
            <a:r>
              <a:rPr lang="en" sz="2000" b="1" dirty="0"/>
              <a:t> g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igaga k</a:t>
            </a:r>
            <a:r>
              <a:rPr lang="en-US" sz="2000" b="1" dirty="0"/>
              <a:t>ũ</a:t>
            </a:r>
            <a:r>
              <a:rPr lang="en" sz="2000" b="1" dirty="0"/>
              <a:t>raya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th</a:t>
            </a:r>
            <a:r>
              <a:rPr lang="en-US" sz="2000" b="1" dirty="0"/>
              <a:t>ũ</a:t>
            </a:r>
            <a:r>
              <a:rPr lang="en" sz="2000" b="1" dirty="0"/>
              <a:t> itang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kiny</a:t>
            </a:r>
            <a:r>
              <a:rPr lang="en-US" sz="2000" b="1" dirty="0"/>
              <a:t>ĩ</a:t>
            </a:r>
            <a:r>
              <a:rPr lang="en" sz="2000" b="1" dirty="0"/>
              <a:t>ra, na g</a:t>
            </a:r>
            <a:r>
              <a:rPr lang="en-US" sz="2000" b="1" dirty="0"/>
              <a:t>ũ</a:t>
            </a:r>
            <a:r>
              <a:rPr lang="en" sz="2000" b="1" dirty="0"/>
              <a:t>twehereria m</a:t>
            </a:r>
            <a:r>
              <a:rPr lang="en-US" sz="2000" b="1" dirty="0"/>
              <a:t>ĩ</a:t>
            </a:r>
            <a:r>
              <a:rPr lang="en" sz="2000" b="1" dirty="0"/>
              <a:t>rim</a:t>
            </a:r>
            <a:r>
              <a:rPr lang="en-US" sz="2000" b="1" dirty="0"/>
              <a:t>ũ</a:t>
            </a:r>
            <a:r>
              <a:rPr lang="en" sz="2000" b="1" dirty="0"/>
              <a:t> iit</a:t>
            </a:r>
            <a:r>
              <a:rPr lang="en-US" sz="2000" b="1" dirty="0"/>
              <a:t>ũ</a:t>
            </a:r>
            <a:r>
              <a:rPr lang="en" sz="2000" b="1" dirty="0"/>
              <a:t> yothe (Thi. 14:32; Isa. 57:1).</a:t>
            </a:r>
          </a:p>
        </p:txBody>
      </p:sp>
    </p:spTree>
    <p:extLst>
      <p:ext uri="{BB962C8B-B14F-4D97-AF65-F5344CB8AC3E}">
        <p14:creationId xmlns:p14="http://schemas.microsoft.com/office/powerpoint/2010/main" val="355216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/>
      <p:bldP spid="17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C74D47-2449-D61A-8194-A2AA36FA0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5155BCBC-C0D8-80D9-39CB-80F27A658C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9870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1AB753B-6521-4081-3CAB-885A3853951F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rgbClr val="A8252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NGUCANIO CIA PA</a:t>
            </a:r>
            <a:r>
              <a:rPr 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rgbClr val="A8252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rgbClr val="A8252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rgbClr val="A8252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rgbClr val="A8252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236ED0-9208-C01D-95D0-F5E6BF304721}"/>
              </a:ext>
            </a:extLst>
          </p:cNvPr>
          <p:cNvSpPr txBox="1"/>
          <p:nvPr/>
        </p:nvSpPr>
        <p:spPr>
          <a:xfrm>
            <a:off x="266700" y="652373"/>
            <a:ext cx="11658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Niĩ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nĩnguucanĩirio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maũndũ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maya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meerĩ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Ndĩriragĩria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gũthiĩ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ngatũũranie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Kristũ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na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ũguo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nĩguo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wega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makĩria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; no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gũtũũra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muoyo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ndĩ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mwĩrĩ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ũyũ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ũndũ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wanyu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kwagĩrĩire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mũno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makĩria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(Afilipi 1:23-24 </a:t>
            </a:r>
            <a:r>
              <a:rPr lang="en" sz="11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NIV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F1F75E-D7D1-6E9E-298E-F72DB175F88C}"/>
              </a:ext>
            </a:extLst>
          </p:cNvPr>
          <p:cNvSpPr txBox="1"/>
          <p:nvPr/>
        </p:nvSpPr>
        <p:spPr>
          <a:xfrm>
            <a:off x="266700" y="1390650"/>
            <a:ext cx="11010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</a:t>
            </a:r>
            <a:r>
              <a:rPr lang="en" sz="2000" b="1" dirty="0"/>
              <a:t>na g</a:t>
            </a:r>
            <a:r>
              <a:rPr lang="en-US" sz="2000" b="1" dirty="0"/>
              <a:t>ũ</a:t>
            </a:r>
            <a:r>
              <a:rPr lang="en" sz="2000" b="1" dirty="0"/>
              <a:t>tu</a:t>
            </a:r>
            <a:r>
              <a:rPr lang="en-US" sz="2000" b="1" dirty="0"/>
              <a:t>ĩ</a:t>
            </a:r>
            <a:r>
              <a:rPr lang="en" sz="2000" b="1" dirty="0"/>
              <a:t>ka ndang</a:t>
            </a:r>
            <a:r>
              <a:rPr lang="en-US" sz="2000" b="1" dirty="0"/>
              <a:t>ĩ</a:t>
            </a:r>
            <a:r>
              <a:rPr lang="en" sz="2000" b="1" dirty="0"/>
              <a:t>atuire ituua, Pa</a:t>
            </a:r>
            <a:r>
              <a:rPr lang="en-US" sz="2000" b="1" dirty="0"/>
              <a:t>ũ</a:t>
            </a:r>
            <a:r>
              <a:rPr lang="en" sz="2000" b="1" dirty="0"/>
              <a:t>l</a:t>
            </a:r>
            <a:r>
              <a:rPr lang="en-US" sz="2000" b="1" dirty="0"/>
              <a:t>ũ</a:t>
            </a:r>
            <a:r>
              <a:rPr lang="en" sz="2000" b="1" dirty="0"/>
              <a:t> ar</a:t>
            </a:r>
            <a:r>
              <a:rPr lang="en-US" sz="2000" b="1" dirty="0"/>
              <a:t>ĩ</a:t>
            </a:r>
            <a:r>
              <a:rPr lang="en" sz="2000" b="1" dirty="0"/>
              <a:t> ngucaanio-in</a:t>
            </a:r>
            <a:r>
              <a:rPr lang="en-US" sz="2000" b="1" dirty="0"/>
              <a:t>ĩ</a:t>
            </a:r>
            <a:r>
              <a:rPr lang="en" sz="2000" b="1" dirty="0"/>
              <a:t> ig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cing</a:t>
            </a:r>
            <a:r>
              <a:rPr lang="en-US" sz="2000" b="1" dirty="0"/>
              <a:t>ĩ</a:t>
            </a:r>
            <a:r>
              <a:rPr lang="en" sz="2000" b="1" dirty="0"/>
              <a:t>ahotetekire (Afil. 1:23-24):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914A918F-417B-0117-4C1C-4EEF5260DD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2991240"/>
              </p:ext>
            </p:extLst>
          </p:nvPr>
        </p:nvGraphicFramePr>
        <p:xfrm>
          <a:off x="342899" y="1790761"/>
          <a:ext cx="2933701" cy="1122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21FBE145-AAF7-6E81-C73C-54F370002006}"/>
              </a:ext>
            </a:extLst>
          </p:cNvPr>
          <p:cNvSpPr txBox="1"/>
          <p:nvPr/>
        </p:nvSpPr>
        <p:spPr>
          <a:xfrm>
            <a:off x="123825" y="2913042"/>
            <a:ext cx="67428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Tũ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iga m</a:t>
            </a:r>
            <a:r>
              <a:rPr lang="en-US" sz="2000" b="1" dirty="0"/>
              <a:t>ũ</a:t>
            </a:r>
            <a:r>
              <a:rPr lang="en" sz="2000" b="1" dirty="0"/>
              <a:t>hari </a:t>
            </a:r>
            <a:r>
              <a:rPr lang="en-US" sz="2000" b="1" dirty="0"/>
              <a:t>ũ</a:t>
            </a:r>
            <a:r>
              <a:rPr lang="en" sz="2000" b="1" dirty="0"/>
              <a:t>y</a:t>
            </a:r>
            <a:r>
              <a:rPr lang="en-US" sz="2000" b="1" dirty="0"/>
              <a:t>ũ</a:t>
            </a:r>
            <a:r>
              <a:rPr lang="en" sz="2000" b="1" dirty="0"/>
              <a:t> keheri-in</a:t>
            </a:r>
            <a:r>
              <a:rPr lang="en-US" sz="2000" b="1" dirty="0"/>
              <a:t>ĩ</a:t>
            </a:r>
            <a:r>
              <a:rPr lang="en" sz="2000" b="1" dirty="0"/>
              <a:t>, no t</a:t>
            </a:r>
            <a:r>
              <a:rPr lang="en-US" sz="2000" b="1" dirty="0"/>
              <a:t>ũ</a:t>
            </a:r>
            <a:r>
              <a:rPr lang="en" sz="2000" b="1" dirty="0"/>
              <a:t>nyihie na kuga at</a:t>
            </a:r>
            <a:r>
              <a:rPr lang="en-US" sz="2000" b="1" dirty="0"/>
              <a:t>ĩ</a:t>
            </a:r>
            <a:r>
              <a:rPr lang="en" sz="2000" b="1" dirty="0"/>
              <a:t> Pa</a:t>
            </a:r>
            <a:r>
              <a:rPr lang="en-US" sz="2000" b="1" dirty="0"/>
              <a:t>ũ</a:t>
            </a:r>
            <a:r>
              <a:rPr lang="en" sz="2000" b="1" dirty="0"/>
              <a:t>l</a:t>
            </a:r>
            <a:r>
              <a:rPr lang="en-US" sz="2000" b="1" dirty="0"/>
              <a:t>ũ</a:t>
            </a:r>
            <a:r>
              <a:rPr lang="en" sz="2000" b="1" dirty="0"/>
              <a:t> ararutana at</a:t>
            </a:r>
            <a:r>
              <a:rPr lang="en-US" sz="2000" b="1" dirty="0"/>
              <a:t>ĩ</a:t>
            </a:r>
            <a:r>
              <a:rPr lang="en" sz="2000" b="1" dirty="0"/>
              <a:t> o na ihenya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twakua twambataga 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t</a:t>
            </a:r>
            <a:r>
              <a:rPr lang="en-US" sz="2000" b="1" dirty="0"/>
              <a:t>ũ</a:t>
            </a:r>
            <a:r>
              <a:rPr lang="en" sz="2000" b="1" dirty="0"/>
              <a:t>gaikare na 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, k</a:t>
            </a:r>
            <a:r>
              <a:rPr lang="en-US" sz="2000" b="1" dirty="0"/>
              <a:t>ũ</a:t>
            </a:r>
            <a:r>
              <a:rPr lang="en" sz="2000" b="1" dirty="0"/>
              <a:t>h</a:t>
            </a:r>
            <a:r>
              <a:rPr lang="en-US" sz="2000" b="1" dirty="0"/>
              <a:t>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ca icigo ing</a:t>
            </a:r>
            <a:r>
              <a:rPr lang="en-US" sz="2000" b="1" dirty="0"/>
              <a:t>ĩ</a:t>
            </a:r>
            <a:r>
              <a:rPr lang="en" sz="2000" b="1" dirty="0"/>
              <a:t> cia bibilia (Koh. 9:5; Thab. 6:5).</a:t>
            </a:r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4CDB3BF5-0185-4E76-6A29-A6116F62D0D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917" y="1951077"/>
            <a:ext cx="5106258" cy="4744998"/>
          </a:xfrm>
          <a:prstGeom prst="roundRect">
            <a:avLst>
              <a:gd name="adj" fmla="val 755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B77BDBD-4D77-E4DA-86A7-3C056241C8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7571832"/>
              </p:ext>
            </p:extLst>
          </p:nvPr>
        </p:nvGraphicFramePr>
        <p:xfrm>
          <a:off x="3276599" y="1790761"/>
          <a:ext cx="3513867" cy="1122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2A2B15E1-F9B1-88C3-1C1C-4CB2A3BB950C}"/>
              </a:ext>
            </a:extLst>
          </p:cNvPr>
          <p:cNvSpPr txBox="1"/>
          <p:nvPr/>
        </p:nvSpPr>
        <p:spPr>
          <a:xfrm>
            <a:off x="189642" y="5212647"/>
            <a:ext cx="67722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H</a:t>
            </a:r>
            <a:r>
              <a:rPr lang="en" sz="2000" b="1" dirty="0"/>
              <a:t>and</a:t>
            </a:r>
            <a:r>
              <a:rPr lang="en-US" sz="2000" b="1" dirty="0"/>
              <a:t>ũ</a:t>
            </a:r>
            <a:r>
              <a:rPr lang="en" sz="2000" b="1" dirty="0"/>
              <a:t>-in</a:t>
            </a:r>
            <a:r>
              <a:rPr lang="en-US" sz="2000" b="1" dirty="0"/>
              <a:t>ĩ</a:t>
            </a:r>
            <a:r>
              <a:rPr lang="en" sz="2000" b="1" dirty="0"/>
              <a:t> hang</a:t>
            </a:r>
            <a:r>
              <a:rPr lang="en-US" sz="2000" b="1" dirty="0"/>
              <a:t>ĩ</a:t>
            </a:r>
            <a:r>
              <a:rPr lang="en" sz="2000" b="1" dirty="0"/>
              <a:t>, Pa</a:t>
            </a:r>
            <a:r>
              <a:rPr lang="en-US" sz="2000" b="1" dirty="0"/>
              <a:t>ũ</a:t>
            </a:r>
            <a:r>
              <a:rPr lang="en" sz="2000" b="1" dirty="0"/>
              <a:t>l</a:t>
            </a:r>
            <a:r>
              <a:rPr lang="en-US" sz="2000" b="1" dirty="0"/>
              <a:t>ũ</a:t>
            </a:r>
            <a:r>
              <a:rPr lang="en" sz="2000" b="1" dirty="0"/>
              <a:t> aringithanagia mw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na hema 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ith</a:t>
            </a:r>
            <a:r>
              <a:rPr lang="en-US" sz="2000" b="1" dirty="0"/>
              <a:t>ũ</a:t>
            </a:r>
            <a:r>
              <a:rPr lang="en" sz="2000" b="1" dirty="0"/>
              <a:t>kagio (g</a:t>
            </a:r>
            <a:r>
              <a:rPr lang="en-US" sz="2000" b="1" dirty="0"/>
              <a:t>ũ</a:t>
            </a:r>
            <a:r>
              <a:rPr lang="en" sz="2000" b="1" dirty="0"/>
              <a:t>kua) n</a:t>
            </a:r>
            <a:r>
              <a:rPr lang="en-US" sz="2000" b="1" dirty="0"/>
              <a:t>ĩ</a:t>
            </a:r>
            <a:r>
              <a:rPr lang="en" sz="2000" b="1" dirty="0"/>
              <a:t>guo </a:t>
            </a:r>
            <a:r>
              <a:rPr lang="en-US" sz="2000" b="1" dirty="0"/>
              <a:t>ĩ</a:t>
            </a:r>
            <a:r>
              <a:rPr lang="en" sz="2000" b="1" dirty="0"/>
              <a:t>humbwo na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g</a:t>
            </a:r>
            <a:r>
              <a:rPr lang="en-US" sz="2000" b="1" dirty="0"/>
              <a:t>ĩ</a:t>
            </a:r>
            <a:r>
              <a:rPr lang="en" sz="2000" b="1" dirty="0"/>
              <a:t>tathiraga (2 Akor. 5:1-4). </a:t>
            </a:r>
            <a:r>
              <a:rPr lang="en-US" sz="2000" b="1" dirty="0"/>
              <a:t>N</a:t>
            </a:r>
            <a:r>
              <a:rPr lang="en" sz="2000" b="1" dirty="0"/>
              <a:t>o ning</a:t>
            </a:r>
            <a:r>
              <a:rPr lang="en-US" sz="2000" b="1" dirty="0"/>
              <a:t>ĩ</a:t>
            </a:r>
            <a:r>
              <a:rPr lang="en" sz="2000" b="1" dirty="0"/>
              <a:t>, agek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ra m</a:t>
            </a:r>
            <a:r>
              <a:rPr lang="en-US" sz="2000" b="1" dirty="0"/>
              <a:t>ũ</a:t>
            </a:r>
            <a:r>
              <a:rPr lang="en" sz="2000" b="1" dirty="0"/>
              <a:t>no at</a:t>
            </a:r>
            <a:r>
              <a:rPr lang="en-US" sz="2000" b="1" dirty="0"/>
              <a:t>ĩ</a:t>
            </a:r>
            <a:r>
              <a:rPr lang="en" sz="2000" b="1" dirty="0"/>
              <a:t> k</a:t>
            </a:r>
            <a:r>
              <a:rPr lang="en-US" sz="2000" b="1" dirty="0"/>
              <a:t>ũ</a:t>
            </a:r>
            <a:r>
              <a:rPr lang="en" sz="2000" b="1" dirty="0"/>
              <a:t>huumbwo g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ũ</a:t>
            </a:r>
            <a:r>
              <a:rPr lang="en" sz="2000" b="1" dirty="0"/>
              <a:t> g</a:t>
            </a:r>
            <a:r>
              <a:rPr lang="en-US" sz="2000" b="1" dirty="0"/>
              <a:t>ũ</a:t>
            </a:r>
            <a:r>
              <a:rPr lang="en" sz="2000" b="1" dirty="0"/>
              <a:t>kahan</a:t>
            </a:r>
            <a:r>
              <a:rPr lang="en-US" sz="2000" b="1" dirty="0"/>
              <a:t>ĩ</a:t>
            </a:r>
            <a:r>
              <a:rPr lang="en" sz="2000" b="1" dirty="0"/>
              <a:t>ka ihinda-in</a:t>
            </a:r>
            <a:r>
              <a:rPr lang="en-US" sz="2000" b="1" dirty="0"/>
              <a:t>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a R</a:t>
            </a:r>
            <a:r>
              <a:rPr lang="en-US" sz="2000" b="1" dirty="0" err="1"/>
              <a:t>ĩũ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ro r</a:t>
            </a:r>
            <a:r>
              <a:rPr lang="en-US" sz="2000" b="1" dirty="0"/>
              <a:t>ĩ</a:t>
            </a:r>
            <a:r>
              <a:rPr lang="en" sz="2000" b="1" dirty="0"/>
              <a:t>a Ker</a:t>
            </a:r>
            <a:r>
              <a:rPr lang="en-US" sz="2000" b="1" dirty="0"/>
              <a:t>ĩ</a:t>
            </a:r>
            <a:r>
              <a:rPr lang="en" sz="2000" b="1" dirty="0"/>
              <a:t>, no ti m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akua (1 Akor. 15:42, 51-54).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93E1803-AEFD-3802-EBEB-BC34BF7B54E3}"/>
              </a:ext>
            </a:extLst>
          </p:cNvPr>
          <p:cNvSpPr txBox="1"/>
          <p:nvPr/>
        </p:nvSpPr>
        <p:spPr>
          <a:xfrm>
            <a:off x="94390" y="4199660"/>
            <a:ext cx="66960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</a:t>
            </a:r>
            <a:r>
              <a:rPr lang="en" sz="2000" b="1" dirty="0"/>
              <a:t>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mar</a:t>
            </a:r>
            <a:r>
              <a:rPr lang="en-US" sz="2000" b="1" dirty="0"/>
              <a:t>ũ</a:t>
            </a:r>
            <a:r>
              <a:rPr lang="en" sz="2000" b="1" dirty="0"/>
              <a:t>wa mau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Afilipi aroiga at</a:t>
            </a:r>
            <a:r>
              <a:rPr lang="en-US" sz="2000" b="1" dirty="0"/>
              <a:t>ĩ</a:t>
            </a:r>
            <a:r>
              <a:rPr lang="en" sz="2000" b="1" dirty="0"/>
              <a:t>, n</a:t>
            </a:r>
            <a:r>
              <a:rPr lang="en-US" sz="2000" b="1" dirty="0"/>
              <a:t>ĩ</a:t>
            </a:r>
            <a:r>
              <a:rPr lang="en" sz="2000" b="1" dirty="0"/>
              <a:t>guo akorwo ag</a:t>
            </a:r>
            <a:r>
              <a:rPr lang="en-US" sz="2000" b="1" dirty="0"/>
              <a:t>ĩ</a:t>
            </a:r>
            <a:r>
              <a:rPr lang="en" sz="2000" b="1" dirty="0"/>
              <a:t>kiny</a:t>
            </a:r>
            <a:r>
              <a:rPr lang="en-US" sz="2000" b="1" dirty="0"/>
              <a:t>ĩ</a:t>
            </a:r>
            <a:r>
              <a:rPr lang="en" sz="2000" b="1" dirty="0"/>
              <a:t>rana kaimana na Krist</a:t>
            </a:r>
            <a:r>
              <a:rPr lang="en-US" sz="2000" b="1" dirty="0"/>
              <a:t>ũ</a:t>
            </a:r>
            <a:r>
              <a:rPr lang="en" sz="2000" b="1" dirty="0"/>
              <a:t>, no m</a:t>
            </a:r>
            <a:r>
              <a:rPr lang="en-US" sz="2000" b="1" dirty="0"/>
              <a:t>ũ</a:t>
            </a:r>
            <a:r>
              <a:rPr lang="en" sz="2000" b="1" dirty="0"/>
              <a:t>haka eterere ihinda r</a:t>
            </a:r>
            <a:r>
              <a:rPr lang="en-US" sz="2000" b="1" dirty="0"/>
              <a:t>ĩ</a:t>
            </a:r>
            <a:r>
              <a:rPr lang="en" sz="2000" b="1" dirty="0"/>
              <a:t>a iri</a:t>
            </a:r>
            <a:r>
              <a:rPr lang="en-US" sz="2000" b="1" dirty="0"/>
              <a:t>ũ</a:t>
            </a:r>
            <a:r>
              <a:rPr lang="en" sz="2000" b="1" dirty="0"/>
              <a:t>kio (Afiil. 3:8-11).</a:t>
            </a:r>
          </a:p>
        </p:txBody>
      </p:sp>
    </p:spTree>
    <p:extLst>
      <p:ext uri="{BB962C8B-B14F-4D97-AF65-F5344CB8AC3E}">
        <p14:creationId xmlns:p14="http://schemas.microsoft.com/office/powerpoint/2010/main" val="178425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  <p:bldP spid="9" grpId="0"/>
      <p:bldGraphic spid="2" grpId="0" uiExpand="1">
        <p:bldSub>
          <a:bldDgm bld="one"/>
        </p:bldSub>
      </p:bldGraphic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1D75BC-AF8B-00C1-EFD0-FCC4FC053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FAFE6D-C8F3-D6B1-1BDE-1F98E98261FD}"/>
              </a:ext>
            </a:extLst>
          </p:cNvPr>
          <p:cNvSpPr txBox="1"/>
          <p:nvPr/>
        </p:nvSpPr>
        <p:spPr>
          <a:xfrm>
            <a:off x="4500081" y="305068"/>
            <a:ext cx="6892675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8000" b="1" dirty="0">
                <a:ln w="22225">
                  <a:solidFill>
                    <a:srgbClr val="00766E"/>
                  </a:solidFill>
                  <a:prstDash val="solid"/>
                </a:ln>
                <a:solidFill>
                  <a:srgbClr val="E5A5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8000" b="1" dirty="0">
                <a:ln w="22225">
                  <a:solidFill>
                    <a:srgbClr val="00766E"/>
                  </a:solidFill>
                  <a:prstDash val="solid"/>
                </a:ln>
                <a:solidFill>
                  <a:srgbClr val="E5A5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8000" b="1" dirty="0">
                <a:ln w="22225">
                  <a:solidFill>
                    <a:srgbClr val="00766E"/>
                  </a:solidFill>
                  <a:prstDash val="solid"/>
                </a:ln>
                <a:solidFill>
                  <a:srgbClr val="E5A5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</a:t>
            </a:r>
            <a:r>
              <a:rPr lang="en-US" sz="8000" b="1" dirty="0">
                <a:ln w="22225">
                  <a:solidFill>
                    <a:srgbClr val="00766E"/>
                  </a:solidFill>
                  <a:prstDash val="solid"/>
                </a:ln>
                <a:solidFill>
                  <a:srgbClr val="E5A5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8000" b="1" dirty="0">
                <a:ln w="22225">
                  <a:solidFill>
                    <a:srgbClr val="00766E"/>
                  </a:solidFill>
                  <a:prstDash val="solid"/>
                </a:ln>
                <a:solidFill>
                  <a:srgbClr val="E5A5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AT</a:t>
            </a:r>
            <a:r>
              <a:rPr lang="en-US" sz="8000" b="1" dirty="0">
                <a:ln w="22225">
                  <a:solidFill>
                    <a:srgbClr val="00766E"/>
                  </a:solidFill>
                  <a:prstDash val="solid"/>
                </a:ln>
                <a:solidFill>
                  <a:srgbClr val="E5A5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8000" b="1" dirty="0">
                <a:ln w="22225">
                  <a:solidFill>
                    <a:srgbClr val="00766E"/>
                  </a:solidFill>
                  <a:prstDash val="solid"/>
                </a:ln>
                <a:solidFill>
                  <a:srgbClr val="E5A5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KUUGA G</a:t>
            </a:r>
            <a:r>
              <a:rPr lang="en-US" sz="8000" b="1" dirty="0">
                <a:ln w="22225">
                  <a:solidFill>
                    <a:srgbClr val="00766E"/>
                  </a:solidFill>
                  <a:prstDash val="solid"/>
                </a:ln>
                <a:solidFill>
                  <a:srgbClr val="E5A5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8000" b="1" dirty="0">
                <a:ln w="22225">
                  <a:solidFill>
                    <a:srgbClr val="00766E"/>
                  </a:solidFill>
                  <a:prstDash val="solid"/>
                </a:ln>
                <a:solidFill>
                  <a:srgbClr val="E5A5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8000" b="1" dirty="0">
                <a:ln w="22225">
                  <a:solidFill>
                    <a:srgbClr val="00766E"/>
                  </a:solidFill>
                  <a:prstDash val="solid"/>
                </a:ln>
                <a:solidFill>
                  <a:srgbClr val="E5A5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ŨŨ</a:t>
            </a:r>
            <a:r>
              <a:rPr lang="en" sz="8000" b="1" dirty="0">
                <a:ln w="22225">
                  <a:solidFill>
                    <a:srgbClr val="00766E"/>
                  </a:solidFill>
                  <a:prstDash val="solid"/>
                </a:ln>
                <a:solidFill>
                  <a:srgbClr val="E5A5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 N</a:t>
            </a:r>
            <a:r>
              <a:rPr lang="en-US" sz="8000" b="1" dirty="0">
                <a:ln w="22225">
                  <a:solidFill>
                    <a:srgbClr val="00766E"/>
                  </a:solidFill>
                  <a:prstDash val="solid"/>
                </a:ln>
                <a:solidFill>
                  <a:srgbClr val="E5A5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ĨŨ</a:t>
            </a:r>
            <a:r>
              <a:rPr lang="en" sz="8000" b="1" dirty="0">
                <a:ln w="22225">
                  <a:solidFill>
                    <a:srgbClr val="00766E"/>
                  </a:solidFill>
                  <a:prstDash val="solid"/>
                </a:ln>
                <a:solidFill>
                  <a:srgbClr val="E5A5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8000" b="1" dirty="0">
                <a:ln w="22225">
                  <a:solidFill>
                    <a:srgbClr val="00766E"/>
                  </a:solidFill>
                  <a:prstDash val="solid"/>
                </a:ln>
                <a:solidFill>
                  <a:srgbClr val="E5A5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8000" b="1" dirty="0">
                <a:ln w="22225">
                  <a:solidFill>
                    <a:srgbClr val="00766E"/>
                  </a:solidFill>
                  <a:prstDash val="solid"/>
                </a:ln>
                <a:solidFill>
                  <a:srgbClr val="E5A5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 KRIST</a:t>
            </a:r>
            <a:r>
              <a:rPr lang="en-US" sz="8000" b="1" dirty="0">
                <a:ln w="22225">
                  <a:solidFill>
                    <a:srgbClr val="00766E"/>
                  </a:solidFill>
                  <a:prstDash val="solid"/>
                </a:ln>
                <a:solidFill>
                  <a:srgbClr val="E5A5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8000" b="1" dirty="0">
                <a:ln w="22225">
                  <a:solidFill>
                    <a:srgbClr val="00766E"/>
                  </a:solidFill>
                  <a:prstDash val="solid"/>
                </a:ln>
                <a:solidFill>
                  <a:srgbClr val="E5A5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6032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A8ED624-9D7D-8664-AFB8-B631F94228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2245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286A91D2-8216-057A-08CC-DBB597E792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904279" y="1249681"/>
            <a:ext cx="6179873" cy="55327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5857F6A-C095-A8A2-0B19-42F9D38B12AA}"/>
              </a:ext>
            </a:extLst>
          </p:cNvPr>
          <p:cNvSpPr txBox="1"/>
          <p:nvPr/>
        </p:nvSpPr>
        <p:spPr>
          <a:xfrm>
            <a:off x="0" y="-58992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25400">
              <a:bevelT w="50800" h="38100" prst="riblet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en" sz="4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4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4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TUGO M</a:t>
            </a:r>
            <a:r>
              <a:rPr lang="en-US" sz="4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4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EGA IRINGAINE NA </a:t>
            </a:r>
            <a:r>
              <a:rPr lang="en-US" sz="4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4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HORO MWEGA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E1B369-1D9E-615E-8E29-15F94A472DE4}"/>
              </a:ext>
            </a:extLst>
          </p:cNvPr>
          <p:cNvSpPr txBox="1"/>
          <p:nvPr/>
        </p:nvSpPr>
        <p:spPr>
          <a:xfrm>
            <a:off x="107848" y="632068"/>
            <a:ext cx="11976304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innerShdw blurRad="38100">
              <a:prstClr val="black"/>
            </a:inn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1"/>
                </a:solidFill>
                <a:effectLst/>
                <a:latin typeface="Comic Sans MS" panose="030F0702030302020204" pitchFamily="66" charset="0"/>
              </a:rPr>
              <a:t>“</a:t>
            </a:r>
            <a:r>
              <a:rPr lang="en-US" sz="1600" dirty="0">
                <a:solidFill>
                  <a:schemeClr val="accent1"/>
                </a:solidFill>
                <a:latin typeface="Comic Sans MS" panose="030F0702030302020204" pitchFamily="66" charset="0"/>
              </a:rPr>
              <a:t>Na </a:t>
            </a:r>
            <a:r>
              <a:rPr lang="en-US" sz="16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rĩrĩ</a:t>
            </a:r>
            <a:r>
              <a:rPr lang="en-US" sz="1600" dirty="0">
                <a:solidFill>
                  <a:schemeClr val="accent1"/>
                </a:solidFill>
                <a:latin typeface="Comic Sans MS" panose="030F0702030302020204" pitchFamily="66" charset="0"/>
              </a:rPr>
              <a:t>, </a:t>
            </a:r>
            <a:r>
              <a:rPr lang="en-US" sz="16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ũndũ</a:t>
            </a:r>
            <a:r>
              <a:rPr lang="en-US" sz="16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ũrĩa</a:t>
            </a:r>
            <a:r>
              <a:rPr lang="en-US" sz="16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ũrĩ</a:t>
            </a:r>
            <a:r>
              <a:rPr lang="en-US" sz="1600" dirty="0">
                <a:solidFill>
                  <a:schemeClr val="accent1"/>
                </a:solidFill>
                <a:latin typeface="Comic Sans MS" panose="030F0702030302020204" pitchFamily="66" charset="0"/>
              </a:rPr>
              <a:t> bata </a:t>
            </a:r>
            <a:r>
              <a:rPr lang="en-US" sz="16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nĩ</a:t>
            </a:r>
            <a:r>
              <a:rPr lang="en-US" sz="16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atĩ</a:t>
            </a:r>
            <a:r>
              <a:rPr lang="en-US" sz="16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mũthiiage</a:t>
            </a:r>
            <a:r>
              <a:rPr lang="en-US" sz="1600" dirty="0">
                <a:solidFill>
                  <a:schemeClr val="accent1"/>
                </a:solidFill>
                <a:latin typeface="Comic Sans MS" panose="030F0702030302020204" pitchFamily="66" charset="0"/>
              </a:rPr>
              <a:t> na </a:t>
            </a:r>
            <a:r>
              <a:rPr lang="en-US" sz="16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mĩthiĩre</a:t>
            </a:r>
            <a:r>
              <a:rPr lang="en-US" sz="16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ĩrĩa</a:t>
            </a:r>
            <a:r>
              <a:rPr lang="en-US" sz="16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yaganĩrĩire</a:t>
            </a:r>
            <a:r>
              <a:rPr lang="en-US" sz="1600" dirty="0">
                <a:solidFill>
                  <a:schemeClr val="accent1"/>
                </a:solidFill>
                <a:latin typeface="Comic Sans MS" panose="030F0702030302020204" pitchFamily="66" charset="0"/>
              </a:rPr>
              <a:t> na </a:t>
            </a:r>
            <a:r>
              <a:rPr lang="en-US" sz="16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Ũhoro-ũrĩa-Mwega</a:t>
            </a:r>
            <a:r>
              <a:rPr lang="en-US" sz="16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wa</a:t>
            </a:r>
            <a:r>
              <a:rPr lang="en-US" sz="16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Kristũ</a:t>
            </a:r>
            <a:r>
              <a:rPr lang="en-US" sz="1600" dirty="0">
                <a:solidFill>
                  <a:schemeClr val="accent1"/>
                </a:solidFill>
                <a:latin typeface="Comic Sans MS" panose="030F0702030302020204" pitchFamily="66" charset="0"/>
              </a:rPr>
              <a:t>,</a:t>
            </a:r>
            <a:r>
              <a:rPr lang="en" sz="1600" b="1" dirty="0">
                <a:solidFill>
                  <a:schemeClr val="accent1"/>
                </a:solidFill>
                <a:effectLst/>
                <a:latin typeface="Comic Sans MS" panose="030F0702030302020204" pitchFamily="66" charset="0"/>
              </a:rPr>
              <a:t>”</a:t>
            </a:r>
            <a:r>
              <a:rPr lang="en" b="1" dirty="0">
                <a:solidFill>
                  <a:schemeClr val="accent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1"/>
                </a:solidFill>
                <a:effectLst/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Afilipi</a:t>
            </a:r>
            <a:r>
              <a:rPr lang="en" sz="1400" b="1" dirty="0">
                <a:solidFill>
                  <a:schemeClr val="accent1"/>
                </a:solidFill>
                <a:effectLst/>
                <a:latin typeface="Comic Sans MS" panose="030F0702030302020204" pitchFamily="66" charset="0"/>
              </a:rPr>
              <a:t> 1:27a)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1AE2CE9-0274-4D43-9942-B39D5011E2FD}"/>
              </a:ext>
            </a:extLst>
          </p:cNvPr>
          <p:cNvSpPr txBox="1"/>
          <p:nvPr/>
        </p:nvSpPr>
        <p:spPr>
          <a:xfrm>
            <a:off x="107847" y="1198650"/>
            <a:ext cx="57964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Mũ</a:t>
            </a:r>
            <a:r>
              <a:rPr lang="en" sz="2000" b="1" dirty="0"/>
              <a:t>gweto </a:t>
            </a:r>
            <a:r>
              <a:rPr lang="en-US" sz="2000" b="1" dirty="0"/>
              <a:t>ũ</a:t>
            </a:r>
            <a:r>
              <a:rPr lang="en" sz="2000" b="1" dirty="0"/>
              <a:t>y</a:t>
            </a:r>
            <a:r>
              <a:rPr lang="en-US" sz="2000" b="1" dirty="0"/>
              <a:t>ũ</a:t>
            </a:r>
            <a:r>
              <a:rPr lang="en" sz="2000" b="1" dirty="0"/>
              <a:t> “m</a:t>
            </a:r>
            <a:r>
              <a:rPr lang="en-US" sz="2000" b="1" dirty="0"/>
              <a:t>ũ</a:t>
            </a:r>
            <a:r>
              <a:rPr lang="en" sz="2000" b="1" dirty="0"/>
              <a:t>thi</a:t>
            </a:r>
            <a:r>
              <a:rPr lang="en-US" sz="2000" b="1" dirty="0"/>
              <a:t>ĩ</a:t>
            </a:r>
            <a:r>
              <a:rPr lang="en" sz="2000" b="1" dirty="0"/>
              <a:t>re waku” n</a:t>
            </a:r>
            <a:r>
              <a:rPr lang="en-US" sz="2000" b="1" dirty="0"/>
              <a:t>ĩ</a:t>
            </a:r>
            <a:r>
              <a:rPr lang="en" sz="2000" b="1" dirty="0"/>
              <a:t>guo </a:t>
            </a:r>
            <a:r>
              <a:rPr lang="en-US" sz="2000" b="1" dirty="0"/>
              <a:t>ũ</a:t>
            </a:r>
            <a:r>
              <a:rPr lang="en" sz="2000" b="1" dirty="0"/>
              <a:t>ta</a:t>
            </a:r>
            <a:r>
              <a:rPr lang="en-US" sz="2000" b="1" dirty="0"/>
              <a:t>ũ</a:t>
            </a:r>
            <a:r>
              <a:rPr lang="en" sz="2000" b="1" dirty="0"/>
              <a:t>ragwo kuma kiugo g</a:t>
            </a:r>
            <a:r>
              <a:rPr lang="en-US" sz="2000" b="1" dirty="0"/>
              <a:t>ĩ</a:t>
            </a:r>
            <a:r>
              <a:rPr lang="en" sz="2000" b="1" dirty="0"/>
              <a:t>a k</a:t>
            </a:r>
            <a:r>
              <a:rPr lang="en-US" sz="2000" b="1" dirty="0"/>
              <a:t>ĩ</a:t>
            </a:r>
            <a:r>
              <a:rPr lang="en" sz="2000" b="1" dirty="0"/>
              <a:t>-Ngiriki </a:t>
            </a:r>
            <a:r>
              <a:rPr lang="en" sz="2000" b="1" i="1" dirty="0"/>
              <a:t>politeuomai</a:t>
            </a:r>
            <a:r>
              <a:rPr lang="en" sz="2000" b="1" dirty="0"/>
              <a:t>, kiugaga “g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 err="1"/>
              <a:t>ũũ</a:t>
            </a:r>
            <a:r>
              <a:rPr lang="en" sz="2000" b="1" dirty="0"/>
              <a:t>ra ta aikari.” Pa</a:t>
            </a:r>
            <a:r>
              <a:rPr lang="en-US" sz="2000" b="1" dirty="0"/>
              <a:t>ũ</a:t>
            </a:r>
            <a:r>
              <a:rPr lang="en" sz="2000" b="1" dirty="0"/>
              <a:t>l</a:t>
            </a:r>
            <a:r>
              <a:rPr lang="en-US" sz="2000" b="1" dirty="0"/>
              <a:t>ũ</a:t>
            </a:r>
            <a:r>
              <a:rPr lang="en" sz="2000" b="1" dirty="0"/>
              <a:t> eraga Afilipi (ona ithu</a:t>
            </a:r>
            <a:r>
              <a:rPr lang="en-US" sz="2000" b="1" dirty="0"/>
              <a:t>ĩ</a:t>
            </a:r>
            <a:r>
              <a:rPr lang="en" sz="2000" b="1" dirty="0"/>
              <a:t> ithuothe) t</a:t>
            </a:r>
            <a:r>
              <a:rPr lang="en-US" sz="2000" b="1" dirty="0"/>
              <a:t>ũ</a:t>
            </a:r>
            <a:r>
              <a:rPr lang="en" sz="2000" b="1" dirty="0"/>
              <a:t>g</a:t>
            </a:r>
            <a:r>
              <a:rPr lang="en-US" sz="2000" b="1" dirty="0"/>
              <a:t>ĩ</a:t>
            </a:r>
            <a:r>
              <a:rPr lang="en" sz="2000" b="1" dirty="0"/>
              <a:t>e na m</a:t>
            </a:r>
            <a:r>
              <a:rPr lang="en-US" sz="2000" b="1" dirty="0"/>
              <a:t>ĩ</a:t>
            </a:r>
            <a:r>
              <a:rPr lang="en" sz="2000" b="1" dirty="0"/>
              <a:t>thii</a:t>
            </a:r>
            <a:r>
              <a:rPr lang="en-US" sz="2000" b="1" dirty="0"/>
              <a:t>ĩ</a:t>
            </a:r>
            <a:r>
              <a:rPr lang="en" sz="2000" b="1" dirty="0"/>
              <a:t>re </a:t>
            </a:r>
            <a:r>
              <a:rPr lang="en-US" sz="2000" b="1" dirty="0"/>
              <a:t>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hotithia g</a:t>
            </a:r>
            <a:r>
              <a:rPr lang="en-US" sz="2000" b="1" dirty="0"/>
              <a:t>ũ</a:t>
            </a:r>
            <a:r>
              <a:rPr lang="en" sz="2000" b="1" dirty="0"/>
              <a:t>tu</a:t>
            </a:r>
            <a:r>
              <a:rPr lang="en-US" sz="2000" b="1" dirty="0"/>
              <a:t>ĩ</a:t>
            </a:r>
            <a:r>
              <a:rPr lang="en" sz="2000" b="1" dirty="0"/>
              <a:t>ka aikari a 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(Afil . 3:20).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30DED917-3A45-774F-E7B1-0D2D7061E2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4058669"/>
              </p:ext>
            </p:extLst>
          </p:nvPr>
        </p:nvGraphicFramePr>
        <p:xfrm>
          <a:off x="7708488" y="1249681"/>
          <a:ext cx="4552336" cy="5532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78269A1-699D-16BC-C228-75A0F3D46377}"/>
              </a:ext>
            </a:extLst>
          </p:cNvPr>
          <p:cNvSpPr txBox="1"/>
          <p:nvPr/>
        </p:nvSpPr>
        <p:spPr>
          <a:xfrm>
            <a:off x="107847" y="5766752"/>
            <a:ext cx="57964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Nĩ</a:t>
            </a:r>
            <a:r>
              <a:rPr lang="en" sz="2000" b="1" dirty="0"/>
              <a:t> o</a:t>
            </a:r>
            <a:r>
              <a:rPr lang="en-US" sz="2000" b="1" dirty="0"/>
              <a:t>ĩ</a:t>
            </a:r>
            <a:r>
              <a:rPr lang="en" sz="2000" b="1" dirty="0"/>
              <a:t> k</a:t>
            </a:r>
            <a:r>
              <a:rPr lang="en-US" sz="2000" b="1" dirty="0"/>
              <a:t>ũ</a:t>
            </a:r>
            <a:r>
              <a:rPr lang="en" sz="2000" b="1" dirty="0"/>
              <a:t>hurunj</a:t>
            </a:r>
            <a:r>
              <a:rPr lang="en-US" sz="2000" b="1" dirty="0"/>
              <a:t>ũ</a:t>
            </a:r>
            <a:r>
              <a:rPr lang="en" sz="2000" b="1" dirty="0"/>
              <a:t>ka kumanaga na mw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 err="1"/>
              <a:t>ĩĩ</a:t>
            </a:r>
            <a:r>
              <a:rPr lang="en" sz="2000" b="1" dirty="0"/>
              <a:t>yo na m</a:t>
            </a:r>
            <a:r>
              <a:rPr lang="en-US" sz="2000" b="1" dirty="0"/>
              <a:t>ĩ</a:t>
            </a:r>
            <a:r>
              <a:rPr lang="en" sz="2000" b="1" dirty="0"/>
              <a:t>tugo ya r</a:t>
            </a:r>
            <a:r>
              <a:rPr lang="en-US" sz="2000" b="1" dirty="0"/>
              <a:t>ũ</a:t>
            </a:r>
            <a:r>
              <a:rPr lang="en" sz="2000" b="1" dirty="0"/>
              <a:t>nano he m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na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</a:t>
            </a:r>
            <a:r>
              <a:rPr lang="en-US" sz="2000" b="1" dirty="0"/>
              <a:t>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. </a:t>
            </a:r>
            <a:r>
              <a:rPr lang="en-US" sz="2000" b="1" dirty="0"/>
              <a:t>K</a:t>
            </a:r>
            <a:r>
              <a:rPr lang="en" sz="2000" b="1" dirty="0"/>
              <a:t>wa </a:t>
            </a:r>
            <a:r>
              <a:rPr lang="en-US" sz="2000" b="1" dirty="0"/>
              <a:t>ũ</a:t>
            </a:r>
            <a:r>
              <a:rPr lang="en" sz="2000" b="1" dirty="0"/>
              <a:t>guo, agat</a:t>
            </a:r>
            <a:r>
              <a:rPr lang="en-US" sz="2000" b="1" dirty="0"/>
              <a:t>ũ</a:t>
            </a:r>
            <a:r>
              <a:rPr lang="en" sz="2000" b="1" dirty="0"/>
              <a:t>ik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ria tw</a:t>
            </a:r>
            <a:r>
              <a:rPr lang="en-US" sz="2000" b="1" dirty="0"/>
              <a:t>ĩ</a:t>
            </a:r>
            <a:r>
              <a:rPr lang="en" sz="2000" b="1" dirty="0"/>
              <a:t>tarithie na nj</a:t>
            </a:r>
            <a:r>
              <a:rPr lang="en-US" sz="2000" b="1" dirty="0"/>
              <a:t>ĩ</a:t>
            </a:r>
            <a:r>
              <a:rPr lang="en" sz="2000" b="1" dirty="0"/>
              <a:t>ra </a:t>
            </a:r>
            <a:r>
              <a:rPr lang="en-US" sz="2000" b="1" dirty="0"/>
              <a:t>ĩ</a:t>
            </a:r>
            <a:r>
              <a:rPr lang="en" sz="2000" b="1" dirty="0"/>
              <a:t>rat</a:t>
            </a:r>
            <a:r>
              <a:rPr lang="en-US" sz="2000" b="1" dirty="0" err="1"/>
              <a:t>ĩĩ</a:t>
            </a:r>
            <a:r>
              <a:rPr lang="en" sz="2000" b="1" dirty="0"/>
              <a:t>ka.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0C6D4B7-9D20-B815-EF5A-EE61390C4734}"/>
              </a:ext>
            </a:extLst>
          </p:cNvPr>
          <p:cNvSpPr txBox="1"/>
          <p:nvPr/>
        </p:nvSpPr>
        <p:spPr>
          <a:xfrm>
            <a:off x="107847" y="4751089"/>
            <a:ext cx="56931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Pa</a:t>
            </a:r>
            <a:r>
              <a:rPr lang="en-US" sz="2000" b="1" dirty="0"/>
              <a:t>ũ</a:t>
            </a:r>
            <a:r>
              <a:rPr lang="en" sz="2000" b="1" dirty="0"/>
              <a:t>l</a:t>
            </a:r>
            <a:r>
              <a:rPr lang="en-US" sz="2000" b="1" dirty="0"/>
              <a:t>ũ</a:t>
            </a:r>
            <a:r>
              <a:rPr lang="en" sz="2000" b="1" dirty="0"/>
              <a:t> ah</a:t>
            </a:r>
            <a:r>
              <a:rPr lang="en-US" sz="2000" b="1" dirty="0"/>
              <a:t>ũ</a:t>
            </a:r>
            <a:r>
              <a:rPr lang="en" sz="2000" b="1" dirty="0"/>
              <a:t>thag</a:t>
            </a:r>
            <a:r>
              <a:rPr lang="en-US" sz="2000" b="1" dirty="0"/>
              <a:t>ĩ</a:t>
            </a:r>
            <a:r>
              <a:rPr lang="en" sz="2000" b="1" dirty="0"/>
              <a:t>ra </a:t>
            </a:r>
            <a:r>
              <a:rPr lang="en-US" sz="2000" b="1" dirty="0"/>
              <a:t>ũ</a:t>
            </a:r>
            <a:r>
              <a:rPr lang="en" sz="2000" b="1" dirty="0"/>
              <a:t>tarani </a:t>
            </a:r>
            <a:r>
              <a:rPr lang="en-US" sz="2000" b="1" dirty="0"/>
              <a:t>ũ</a:t>
            </a:r>
            <a:r>
              <a:rPr lang="en" sz="2000" b="1" dirty="0"/>
              <a:t>y</a:t>
            </a:r>
            <a:r>
              <a:rPr lang="en-US" sz="2000" b="1" dirty="0"/>
              <a:t>ũ</a:t>
            </a:r>
            <a:r>
              <a:rPr lang="en" sz="2000" b="1" dirty="0"/>
              <a:t> ta </a:t>
            </a:r>
            <a:r>
              <a:rPr lang="en-US" sz="2000" b="1" dirty="0"/>
              <a:t>ũ</a:t>
            </a:r>
            <a:r>
              <a:rPr lang="en" sz="2000" b="1" dirty="0"/>
              <a:t>tar</a:t>
            </a:r>
            <a:r>
              <a:rPr lang="en-US" sz="2000" b="1" dirty="0"/>
              <a:t>ĩ</a:t>
            </a:r>
            <a:r>
              <a:rPr lang="en" sz="2000" b="1" dirty="0"/>
              <a:t>ria wa k</a:t>
            </a:r>
            <a:r>
              <a:rPr lang="en-US" sz="2000" b="1" dirty="0"/>
              <a:t>ĩ</a:t>
            </a:r>
            <a:r>
              <a:rPr lang="en" sz="2000" b="1" dirty="0"/>
              <a:t>ongo k</a:t>
            </a:r>
            <a:r>
              <a:rPr lang="en-US" sz="2000" b="1" dirty="0"/>
              <a:t>ĩ</a:t>
            </a:r>
            <a:r>
              <a:rPr lang="en" sz="2000" b="1" dirty="0"/>
              <a:t>a ma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mar</a:t>
            </a:r>
            <a:r>
              <a:rPr lang="en-US" sz="2000" b="1" dirty="0"/>
              <a:t>ĩ</a:t>
            </a:r>
            <a:r>
              <a:rPr lang="en" sz="2000" b="1" dirty="0"/>
              <a:t>a mam</a:t>
            </a:r>
            <a:r>
              <a:rPr lang="en-US" sz="2000" b="1" dirty="0"/>
              <a:t>ũ</a:t>
            </a:r>
            <a:r>
              <a:rPr lang="en" sz="2000" b="1" dirty="0"/>
              <a:t>konie: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mwe kanitha-in</a:t>
            </a:r>
            <a:r>
              <a:rPr lang="en-US" sz="2000" b="1" dirty="0"/>
              <a:t>ĩ</a:t>
            </a:r>
            <a:r>
              <a:rPr lang="en" sz="2000" b="1" dirty="0"/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68B38EE-64C9-A95D-3230-944CEDEAD9E9}"/>
              </a:ext>
            </a:extLst>
          </p:cNvPr>
          <p:cNvSpPr txBox="1"/>
          <p:nvPr/>
        </p:nvSpPr>
        <p:spPr>
          <a:xfrm>
            <a:off x="83251" y="3480346"/>
            <a:ext cx="56870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N</a:t>
            </a:r>
            <a:r>
              <a:rPr lang="en" sz="2000" b="1" dirty="0"/>
              <a:t>o g</a:t>
            </a:r>
            <a:r>
              <a:rPr lang="en-US" sz="2000" b="1" dirty="0"/>
              <a:t>ũ</a:t>
            </a:r>
            <a:r>
              <a:rPr lang="en" sz="2000" b="1" dirty="0"/>
              <a:t>kuh</a:t>
            </a:r>
            <a:r>
              <a:rPr lang="en-US" sz="2000" b="1" dirty="0"/>
              <a:t>ĩ</a:t>
            </a:r>
            <a:r>
              <a:rPr lang="en" sz="2000" b="1" dirty="0"/>
              <a:t>hio ta </a:t>
            </a:r>
            <a:r>
              <a:rPr lang="en-US" sz="2000" b="1" dirty="0" err="1"/>
              <a:t>ũũ</a:t>
            </a:r>
            <a:r>
              <a:rPr lang="en" sz="2000" b="1" dirty="0"/>
              <a:t>: “</a:t>
            </a:r>
            <a:r>
              <a:rPr lang="en-US" sz="2000" b="1" dirty="0" err="1"/>
              <a:t>Githĩ</a:t>
            </a:r>
            <a:r>
              <a:rPr lang="en-US" sz="2000" b="1" dirty="0"/>
              <a:t> to </a:t>
            </a:r>
            <a:r>
              <a:rPr lang="en-US" sz="2000" b="1" dirty="0" err="1"/>
              <a:t>wĩkage</a:t>
            </a:r>
            <a:r>
              <a:rPr lang="en-US" sz="2000" b="1" dirty="0"/>
              <a:t> </a:t>
            </a:r>
            <a:r>
              <a:rPr lang="en-US" sz="2000" b="1" dirty="0" err="1"/>
              <a:t>maũndũ</a:t>
            </a:r>
            <a:r>
              <a:rPr lang="en-US" sz="2000" b="1" dirty="0"/>
              <a:t> ma </a:t>
            </a:r>
            <a:r>
              <a:rPr lang="en-US" sz="2000" b="1" dirty="0" err="1"/>
              <a:t>kĩhooto</a:t>
            </a:r>
            <a:r>
              <a:rPr lang="en-US" sz="2000" b="1" dirty="0"/>
              <a:t>, na </a:t>
            </a:r>
            <a:r>
              <a:rPr lang="en-US" sz="2000" b="1" dirty="0" err="1"/>
              <a:t>wendage</a:t>
            </a:r>
            <a:r>
              <a:rPr lang="en-US" sz="2000" b="1" dirty="0"/>
              <a:t> </a:t>
            </a:r>
            <a:r>
              <a:rPr lang="en-US" sz="2000" b="1" dirty="0" err="1"/>
              <a:t>ũhoro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kũiguanĩra</a:t>
            </a:r>
            <a:r>
              <a:rPr lang="en-US" sz="2000" b="1" dirty="0"/>
              <a:t> </a:t>
            </a:r>
            <a:r>
              <a:rPr lang="en-US" sz="2000" b="1" dirty="0" err="1"/>
              <a:t>tha</a:t>
            </a:r>
            <a:r>
              <a:rPr lang="en-US" sz="2000" b="1" dirty="0"/>
              <a:t>, na </a:t>
            </a:r>
            <a:r>
              <a:rPr lang="en-US" sz="2000" b="1" dirty="0" err="1"/>
              <a:t>ũtwaranage</a:t>
            </a:r>
            <a:r>
              <a:rPr lang="en-US" sz="2000" b="1" dirty="0"/>
              <a:t> na Ngai </a:t>
            </a:r>
            <a:r>
              <a:rPr lang="en-US" sz="2000" b="1" dirty="0" err="1"/>
              <a:t>waku</a:t>
            </a:r>
            <a:r>
              <a:rPr lang="en-US" sz="2000" b="1" dirty="0"/>
              <a:t> </a:t>
            </a:r>
            <a:r>
              <a:rPr lang="en-US" sz="2000" b="1" dirty="0" err="1"/>
              <a:t>wĩnyiihĩtie</a:t>
            </a:r>
            <a:r>
              <a:rPr lang="en" sz="2000" b="1" dirty="0"/>
              <a:t>” (Mika 6:8 ESV).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FB704FC-DAFB-756A-F565-6B76A1C168F0}"/>
              </a:ext>
            </a:extLst>
          </p:cNvPr>
          <p:cNvSpPr txBox="1"/>
          <p:nvPr/>
        </p:nvSpPr>
        <p:spPr>
          <a:xfrm>
            <a:off x="107847" y="2817878"/>
            <a:ext cx="57964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</a:t>
            </a:r>
            <a:r>
              <a:rPr lang="en" sz="2000" b="1" dirty="0"/>
              <a:t>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Mahunjio-in</a:t>
            </a:r>
            <a:r>
              <a:rPr lang="en-US" sz="2000" b="1" dirty="0"/>
              <a:t>ĩ</a:t>
            </a:r>
            <a:r>
              <a:rPr lang="en" sz="2000" b="1" dirty="0"/>
              <a:t> ma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ma-in</a:t>
            </a:r>
            <a:r>
              <a:rPr lang="en-US" sz="2000" b="1" dirty="0"/>
              <a:t>ĩ</a:t>
            </a:r>
            <a:r>
              <a:rPr lang="en" sz="2000" b="1" dirty="0"/>
              <a:t>, 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 at</a:t>
            </a:r>
            <a:r>
              <a:rPr lang="en-US" sz="2000" b="1" dirty="0"/>
              <a:t>ũ</a:t>
            </a:r>
            <a:r>
              <a:rPr lang="en" sz="2000" b="1" dirty="0"/>
              <a:t>rutaga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at</a:t>
            </a:r>
            <a:r>
              <a:rPr lang="en-US" sz="2000" b="1" dirty="0" err="1"/>
              <a:t>ũũ</a:t>
            </a:r>
            <a:r>
              <a:rPr lang="en" sz="2000" b="1" dirty="0"/>
              <a:t>ri a 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mag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ire g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 err="1"/>
              <a:t>ũũ</a:t>
            </a:r>
            <a:r>
              <a:rPr lang="en" sz="2000" b="1" dirty="0"/>
              <a:t>ra.</a:t>
            </a:r>
          </a:p>
        </p:txBody>
      </p:sp>
    </p:spTree>
    <p:extLst>
      <p:ext uri="{BB962C8B-B14F-4D97-AF65-F5344CB8AC3E}">
        <p14:creationId xmlns:p14="http://schemas.microsoft.com/office/powerpoint/2010/main" val="279890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281E67-1297-409F-A645-84E6F03B3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F5281E67-1297-409F-A645-84E6F03B3D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7405FA-29A5-4AC8-81EA-015E145AB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CF7405FA-29A5-4AC8-81EA-015E145AB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9F61FF-67C8-4E94-A7F4-EF124B047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A79F61FF-67C8-4E94-A7F4-EF124B0472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20B733-CB77-40DA-9183-28D7BCA4F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1B20B733-CB77-40DA-9183-28D7BCA4FF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CD8606-9A25-41B4-BD22-9840D73DA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11CD8606-9A25-41B4-BD22-9840D73DAD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17A204-F19F-40B4-90D9-23A7DA14A7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0017A204-F19F-40B4-90D9-23A7DA14A7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04EBED-2F60-4EB8-B9BD-90F2F5E89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6">
                                            <p:graphicEl>
                                              <a:dgm id="{C504EBED-2F60-4EB8-B9BD-90F2F5E89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3B242C-B012-4820-983A-469EDDD96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FB3B242C-B012-4820-983A-469EDDD968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131B4B-270C-496D-855B-7EA2741A0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A0131B4B-270C-496D-855B-7EA2741A0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AA776C-8B24-4DC1-B312-AB0E31048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6">
                                            <p:graphicEl>
                                              <a:dgm id="{CEAA776C-8B24-4DC1-B312-AB0E31048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020DE7-C031-47F9-8BF7-26F150AE3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6">
                                            <p:graphicEl>
                                              <a:dgm id="{B4020DE7-C031-47F9-8BF7-26F150AE38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66F153-6C31-41A7-B10F-4C46FA2B1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6">
                                            <p:graphicEl>
                                              <a:dgm id="{1866F153-6C31-41A7-B10F-4C46FA2B11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AAA3BE-A63B-46CC-BAB5-05A281165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6">
                                            <p:graphicEl>
                                              <a:dgm id="{9CAAA3BE-A63B-46CC-BAB5-05A2811655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6" grpId="0">
        <p:bldSub>
          <a:bldDgm bld="one"/>
        </p:bldSub>
      </p:bldGraphic>
      <p:bldP spid="7" grpId="0"/>
      <p:bldP spid="11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4926</TotalTime>
  <Words>2307</Words>
  <Application>Microsoft Office PowerPoint</Application>
  <PresentationFormat>Panorámica</PresentationFormat>
  <Paragraphs>67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Arial</vt:lpstr>
      <vt:lpstr>Constantia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88</cp:revision>
  <dcterms:created xsi:type="dcterms:W3CDTF">2025-12-30T08:43:05Z</dcterms:created>
  <dcterms:modified xsi:type="dcterms:W3CDTF">2026-01-14T19:49:55Z</dcterms:modified>
</cp:coreProperties>
</file>