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noProof="0" dirty="0">
              <a:solidFill>
                <a:schemeClr val="accent2">
                  <a:lumMod val="50000"/>
                </a:schemeClr>
              </a:solidFill>
            </a:rPr>
            <a:t>KŨNYITITHANIO NA MWĨHOKO KŨHĨTŨKĨRA ŨHORO MWEGA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Moimĩrĩra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ma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kũnyitithanio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Kuma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waganu-inĩ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nginya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gũtuĩka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(Akol. 1:21-22)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Kwĩhanda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na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kũrũgama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ki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Akol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Mwĩhoko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Kũrehe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mwĩhoko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(Akol.1:24-25)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Hitho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ya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Ngai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Akol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Hinya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wa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ũhoro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Mwega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Kwanĩrĩra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ũhoro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Mwega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(Akol. 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43145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35919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35128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37671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Akuire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mũtharaba-inĩ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arĩhe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thogora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mehia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maitũ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(Aro. 5:8)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Kũhĩtũkĩra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wĩtĩkio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kũheera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na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kũbatithio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twohoragwo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kumana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mehia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maitũ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tũkagithio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iroro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tũkagithio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ũcuuke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mbere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Ngai [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kwagĩrithio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(Aro. 5:10;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1:22)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Kũhĩtũkĩra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wĩra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Roho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Mũtheru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mĩtũrĩre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iitũ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igarũragwo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kahora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kahora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tũgatuĩka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atheru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mbere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Ngai [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gũtherio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</a:t>
          </a:r>
          <a:b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(Rom. 8:1; 2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Akor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5:17)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Gũthiĩ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mbere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wĩtĩkio-inĩ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Nĩ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tũtindagĩrĩre</a:t>
          </a:r>
          <a:r>
            <a:rPr lang="en-US" sz="2000" b="1" noProof="0" dirty="0">
              <a:solidFill>
                <a:schemeClr val="tx1"/>
              </a:solidFill>
            </a:rPr>
            <a:t>, o ta  </a:t>
          </a:r>
          <a:r>
            <a:rPr lang="en-US" sz="2000" b="1" noProof="0" dirty="0" err="1">
              <a:solidFill>
                <a:schemeClr val="tx1"/>
              </a:solidFill>
            </a:rPr>
            <a:t>Petero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ũrĩa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arĩ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rĩrĩa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ohorwo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kuma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njera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agũthagũthire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mũrango</a:t>
          </a:r>
          <a:r>
            <a:rPr lang="en-US" sz="2000" b="1" noProof="0" dirty="0">
              <a:solidFill>
                <a:schemeClr val="tx1"/>
              </a:solidFill>
            </a:rPr>
            <a:t> o nnginya </a:t>
          </a:r>
          <a:r>
            <a:rPr lang="en-US" sz="2000" b="1" noProof="0" dirty="0" err="1">
              <a:solidFill>
                <a:schemeClr val="tx1"/>
              </a:solidFill>
            </a:rPr>
            <a:t>akĩhingũrĩrwo</a:t>
          </a:r>
          <a:br>
            <a:rPr lang="en-US" sz="2000" b="1" noProof="0" dirty="0">
              <a:solidFill>
                <a:schemeClr val="tx1"/>
              </a:solidFill>
            </a:rPr>
          </a:br>
          <a:r>
            <a:rPr lang="en-US" sz="2000" b="1" noProof="0" dirty="0">
              <a:solidFill>
                <a:schemeClr val="tx1"/>
              </a:solidFill>
            </a:rPr>
            <a:t>(</a:t>
          </a:r>
          <a:r>
            <a:rPr lang="en-US" sz="2000" b="1" noProof="0" dirty="0" err="1">
              <a:solidFill>
                <a:schemeClr val="tx1"/>
              </a:solidFill>
            </a:rPr>
            <a:t>Atũ</a:t>
          </a:r>
          <a:r>
            <a:rPr lang="en-US" sz="2000" b="1" noProof="0" dirty="0">
              <a:solidFill>
                <a:schemeClr val="tx1"/>
              </a:solidFill>
            </a:rPr>
            <a:t> 12:11-16)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kwĩhanda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Wĩtĩkio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witũ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wagĩrĩirwo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gũkorwo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wĩ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mũrũmu,wonekaga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igũrũ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rĩa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ũũma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ũrĩa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twĩrutĩte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thĩiniĩ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wa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Bibilia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Kũrũgama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Twagĩrĩirwo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gũkorwo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tũtekwenyeny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tũtegũtigithĩria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mwĩhoko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thĩiniĩ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wa</a:t>
          </a:r>
          <a:r>
            <a:rPr lang="en-US" sz="2000" b="1" noProof="0" dirty="0">
              <a:solidFill>
                <a:schemeClr val="tx1"/>
              </a:solidFill>
            </a:rPr>
            <a:t> “</a:t>
          </a:r>
          <a:r>
            <a:rPr lang="en-US" sz="2000" b="1" noProof="0" dirty="0" err="1">
              <a:solidFill>
                <a:schemeClr val="tx1"/>
              </a:solidFill>
            </a:rPr>
            <a:t>kwĩhoka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ũhoro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Mwega</a:t>
          </a:r>
          <a:r>
            <a:rPr lang="en-US" sz="2000" b="1" noProof="0" dirty="0">
              <a:solidFill>
                <a:schemeClr val="tx1"/>
              </a:solidFill>
            </a:rPr>
            <a:t>”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Yekĩrirwo</a:t>
          </a:r>
          <a:r>
            <a:rPr lang="en-US" sz="2000" b="1" noProof="0" dirty="0"/>
            <a:t> </a:t>
          </a:r>
          <a:r>
            <a:rPr lang="en-US" sz="2000" b="1" noProof="0" dirty="0" err="1"/>
            <a:t>mbere</a:t>
          </a:r>
          <a:r>
            <a:rPr lang="en-US" sz="2000" b="1" noProof="0" dirty="0"/>
            <a:t> </a:t>
          </a:r>
          <a:r>
            <a:rPr lang="en-US" sz="2000" b="1" noProof="0" dirty="0" err="1"/>
            <a:t>ya</a:t>
          </a:r>
          <a:r>
            <a:rPr lang="en-US" sz="2000" b="1" noProof="0" dirty="0"/>
            <a:t> </a:t>
          </a:r>
          <a:r>
            <a:rPr lang="en-US" sz="2000" b="1" noProof="0" dirty="0" err="1"/>
            <a:t>kũhandwo</a:t>
          </a:r>
          <a:r>
            <a:rPr lang="en-US" sz="2000" b="1" noProof="0" dirty="0"/>
            <a:t> </a:t>
          </a:r>
          <a:r>
            <a:rPr lang="en-US" sz="2000" b="1" noProof="0" dirty="0" err="1"/>
            <a:t>kwa</a:t>
          </a:r>
          <a:r>
            <a:rPr lang="en-US" sz="2000" b="1" noProof="0" dirty="0"/>
            <a:t> </a:t>
          </a:r>
          <a:r>
            <a:rPr lang="en-US" sz="2000" b="1" noProof="0" dirty="0" err="1"/>
            <a:t>mĩthingi</a:t>
          </a:r>
          <a:r>
            <a:rPr lang="en-US" sz="2000" b="1" noProof="0" dirty="0"/>
            <a:t> </a:t>
          </a:r>
          <a:r>
            <a:rPr lang="en-US" sz="2000" b="1" noProof="0" dirty="0" err="1"/>
            <a:t>ya</a:t>
          </a:r>
          <a:r>
            <a:rPr lang="en-US" sz="2000" b="1" noProof="0" dirty="0"/>
            <a:t> </a:t>
          </a:r>
          <a:r>
            <a:rPr lang="en-US" sz="2000" b="1" noProof="0" dirty="0" err="1"/>
            <a:t>thĩ</a:t>
          </a:r>
          <a:br>
            <a:rPr lang="en-US" sz="2000" b="1" noProof="0" dirty="0"/>
          </a:br>
          <a:r>
            <a:rPr lang="en-US" sz="2000" b="1" noProof="0" dirty="0"/>
            <a:t>(1 Pet1:20)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Gĩcunjĩ</a:t>
          </a:r>
          <a:r>
            <a:rPr lang="en-US" sz="2000" b="1" noProof="0" dirty="0"/>
            <a:t> </a:t>
          </a:r>
          <a:r>
            <a:rPr lang="en-US" sz="2000" b="1" noProof="0" dirty="0" err="1"/>
            <a:t>gĩkĩonio</a:t>
          </a:r>
          <a:r>
            <a:rPr lang="en-US" sz="2000" b="1" noProof="0" dirty="0"/>
            <a:t> </a:t>
          </a:r>
          <a:r>
            <a:rPr lang="en-US" sz="2000" b="1" noProof="0" dirty="0" err="1"/>
            <a:t>araika</a:t>
          </a:r>
          <a:r>
            <a:rPr lang="en-US" sz="2000" b="1" noProof="0" dirty="0"/>
            <a:t> (1 Pet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Gotheri</a:t>
          </a:r>
          <a:r>
            <a:rPr lang="en-US" sz="2000" b="1" noProof="0" dirty="0"/>
            <a:t> ka </a:t>
          </a:r>
          <a:r>
            <a:rPr lang="en-US" sz="2000" b="1" noProof="0" dirty="0" err="1"/>
            <a:t>mbere</a:t>
          </a:r>
          <a:r>
            <a:rPr lang="en-US" sz="2000" b="1" noProof="0" dirty="0"/>
            <a:t> ka </a:t>
          </a:r>
          <a:r>
            <a:rPr lang="en-US" sz="2000" b="1" noProof="0" dirty="0" err="1"/>
            <a:t>mbere</a:t>
          </a:r>
          <a:r>
            <a:rPr lang="en-US" sz="2000" b="1" noProof="0" dirty="0"/>
            <a:t> </a:t>
          </a:r>
          <a:r>
            <a:rPr lang="en-US" sz="2000" b="1" noProof="0" dirty="0" err="1"/>
            <a:t>kaheirwo</a:t>
          </a:r>
          <a:r>
            <a:rPr lang="en-US" sz="2000" b="1" noProof="0" dirty="0"/>
            <a:t> Adamu na Hawa (</a:t>
          </a:r>
          <a:r>
            <a:rPr lang="en-US" sz="2000" b="1" noProof="0" dirty="0" err="1"/>
            <a:t>Kĩa</a:t>
          </a:r>
          <a:r>
            <a:rPr lang="en-US" sz="2000" b="1" noProof="0" dirty="0"/>
            <a:t>.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Yaguũrĩirio</a:t>
          </a:r>
          <a:r>
            <a:rPr lang="en-US" sz="2000" b="1" noProof="0" dirty="0"/>
            <a:t> </a:t>
          </a:r>
          <a:r>
            <a:rPr lang="en-US" sz="2000" b="1" noProof="0" dirty="0" err="1"/>
            <a:t>anabii</a:t>
          </a:r>
          <a:r>
            <a:rPr lang="en-US" sz="2000" b="1" noProof="0" dirty="0"/>
            <a:t>                                           (1 Pet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Jĩsũ</a:t>
          </a:r>
          <a:r>
            <a:rPr lang="en-US" sz="2000" b="1" noProof="0" dirty="0"/>
            <a:t> </a:t>
          </a:r>
          <a:r>
            <a:rPr lang="en-US" sz="2000" b="1" noProof="0" dirty="0" err="1"/>
            <a:t>aguũririo</a:t>
          </a:r>
          <a:r>
            <a:rPr lang="en-US" sz="2000" b="1" noProof="0" dirty="0"/>
            <a:t> </a:t>
          </a:r>
          <a:r>
            <a:rPr lang="en-US" sz="2000" b="1" noProof="0" dirty="0" err="1"/>
            <a:t>rĩa</a:t>
          </a:r>
          <a:r>
            <a:rPr lang="en-US" sz="2000" b="1" noProof="0" dirty="0"/>
            <a:t> </a:t>
          </a:r>
          <a:r>
            <a:rPr lang="en-US" sz="2000" b="1" noProof="0" dirty="0" err="1"/>
            <a:t>mbere</a:t>
          </a:r>
          <a:r>
            <a:rPr lang="en-US" sz="2000" b="1" noProof="0" dirty="0"/>
            <a:t> </a:t>
          </a:r>
          <a:r>
            <a:rPr lang="en-US" sz="2000" b="1" noProof="0" dirty="0" err="1"/>
            <a:t>kũrĩ</a:t>
          </a:r>
          <a:r>
            <a:rPr lang="en-US" sz="2000" b="1" noProof="0" dirty="0"/>
            <a:t> </a:t>
          </a:r>
          <a:r>
            <a:rPr lang="en-US" sz="2000" b="1" noProof="0" dirty="0" err="1"/>
            <a:t>Ayahudi</a:t>
          </a:r>
          <a:r>
            <a:rPr lang="en-US" sz="2000" b="1" noProof="0" dirty="0"/>
            <a:t> (Mt.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Ĩgĩcoka</a:t>
          </a:r>
          <a:r>
            <a:rPr lang="en-US" sz="2000" b="1" noProof="0" dirty="0"/>
            <a:t> </a:t>
          </a:r>
          <a:r>
            <a:rPr lang="en-US" sz="2000" b="1" noProof="0" dirty="0" err="1"/>
            <a:t>kũguũrĩrio</a:t>
          </a:r>
          <a:r>
            <a:rPr lang="en-US" sz="2000" b="1" noProof="0" dirty="0"/>
            <a:t> </a:t>
          </a:r>
          <a:r>
            <a:rPr lang="en-US" sz="2000" b="1" noProof="0" dirty="0" err="1"/>
            <a:t>andũ</a:t>
          </a:r>
          <a:r>
            <a:rPr lang="en-US" sz="2000" b="1" noProof="0" dirty="0"/>
            <a:t> </a:t>
          </a:r>
          <a:r>
            <a:rPr lang="en-US" sz="2000" b="1" noProof="0" dirty="0" err="1"/>
            <a:t>othe</a:t>
          </a:r>
          <a:br>
            <a:rPr lang="en-US" sz="2000" b="1" noProof="0" dirty="0"/>
          </a:br>
          <a:r>
            <a:rPr lang="en-US" sz="2000" b="1" noProof="0" dirty="0"/>
            <a:t>(Akol. 1:27)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 custScaleX="110500" custLinFactNeighborX="4602" custLinFactNeighborY="3422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US" sz="2000" b="1" noProof="0" dirty="0" err="1"/>
            <a:t>Amaigwithirie</a:t>
          </a:r>
          <a:r>
            <a:rPr lang="en-US" sz="2000" b="1" noProof="0" dirty="0"/>
            <a:t> </a:t>
          </a:r>
          <a:r>
            <a:rPr lang="en-US" sz="2000" b="1" noProof="0" dirty="0" err="1"/>
            <a:t>mĩrũgamo</a:t>
          </a:r>
          <a:r>
            <a:rPr lang="en-US" sz="2000" b="1" noProof="0" dirty="0"/>
            <a:t> na </a:t>
          </a:r>
          <a:r>
            <a:rPr lang="en-US" sz="2000" b="1" noProof="0" dirty="0" err="1"/>
            <a:t>mĩthiĩre</a:t>
          </a:r>
          <a:r>
            <a:rPr lang="en-US" sz="2000" b="1" noProof="0" dirty="0"/>
            <a:t> </a:t>
          </a:r>
          <a:r>
            <a:rPr lang="en-US" sz="2000" b="1" noProof="0" dirty="0" err="1"/>
            <a:t>ya</a:t>
          </a:r>
          <a:r>
            <a:rPr lang="en-US" sz="2000" b="1" noProof="0" dirty="0"/>
            <a:t> </a:t>
          </a:r>
          <a:r>
            <a:rPr lang="en-US" sz="2000" b="1" noProof="0" dirty="0" err="1"/>
            <a:t>ũkristũ</a:t>
          </a:r>
          <a:r>
            <a:rPr lang="en-US" sz="2000" b="1" noProof="0" dirty="0"/>
            <a:t>(2 Thessalonians 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US" sz="2000" b="1" noProof="0" dirty="0" err="1"/>
            <a:t>Akĩmakania</a:t>
          </a:r>
          <a:r>
            <a:rPr lang="en-US" sz="2000" b="1" noProof="0" dirty="0"/>
            <a:t> </a:t>
          </a:r>
          <a:r>
            <a:rPr lang="en-US" sz="2000" b="1" noProof="0" dirty="0" err="1"/>
            <a:t>igũrũ</a:t>
          </a:r>
          <a:r>
            <a:rPr lang="en-US" sz="2000" b="1" noProof="0" dirty="0"/>
            <a:t> </a:t>
          </a:r>
          <a:r>
            <a:rPr lang="en-US" sz="2000" b="1" noProof="0" dirty="0" err="1"/>
            <a:t>rĩa</a:t>
          </a:r>
          <a:r>
            <a:rPr lang="en-US" sz="2000" b="1" noProof="0" dirty="0"/>
            <a:t> </a:t>
          </a:r>
          <a:r>
            <a:rPr lang="en-US" sz="2000" b="1" noProof="0" dirty="0" err="1"/>
            <a:t>moimĩrĩra</a:t>
          </a:r>
          <a:r>
            <a:rPr lang="en-US" sz="2000" b="1" noProof="0" dirty="0"/>
            <a:t> </a:t>
          </a:r>
          <a:r>
            <a:rPr lang="en-US" sz="2000" b="1" noProof="0" dirty="0" err="1"/>
            <a:t>ya</a:t>
          </a:r>
          <a:r>
            <a:rPr lang="en-US" sz="2000" b="1" noProof="0" dirty="0"/>
            <a:t> </a:t>
          </a:r>
          <a:r>
            <a:rPr lang="en-US" sz="2000" b="1" noProof="0" dirty="0" err="1"/>
            <a:t>kũrega</a:t>
          </a:r>
          <a:r>
            <a:rPr lang="en-US" sz="2000" b="1" noProof="0" dirty="0"/>
            <a:t> </a:t>
          </a:r>
          <a:r>
            <a:rPr lang="en-US" sz="2000" b="1" noProof="0" dirty="0" err="1"/>
            <a:t>ũhoro</a:t>
          </a:r>
          <a:r>
            <a:rPr lang="en-US" sz="2000" b="1" noProof="0" dirty="0"/>
            <a:t> </a:t>
          </a:r>
          <a:r>
            <a:rPr lang="en-US" sz="2000" b="1" noProof="0" dirty="0" err="1"/>
            <a:t>Mwega</a:t>
          </a:r>
          <a:r>
            <a:rPr lang="en-US" sz="2000" b="1" noProof="0" dirty="0"/>
            <a:t> (</a:t>
          </a:r>
          <a:r>
            <a:rPr lang="en-US" sz="2000" b="1" noProof="0" dirty="0" err="1"/>
            <a:t>Ahib</a:t>
          </a:r>
          <a:r>
            <a:rPr lang="en-US" sz="2000" b="1" noProof="0" dirty="0"/>
            <a:t>. 10:25-29)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US" sz="2000" b="1" noProof="0" dirty="0" err="1"/>
            <a:t>Akĩmakania</a:t>
          </a:r>
          <a:r>
            <a:rPr lang="en-US" sz="2000" b="1" noProof="0" dirty="0"/>
            <a:t> </a:t>
          </a:r>
          <a:r>
            <a:rPr lang="en-US" sz="2000" b="1" noProof="0" dirty="0" err="1"/>
            <a:t>igũrũ</a:t>
          </a:r>
          <a:r>
            <a:rPr lang="en-US" sz="2000" b="1" noProof="0" dirty="0"/>
            <a:t> </a:t>
          </a:r>
          <a:r>
            <a:rPr lang="en-US" sz="2000" b="1" noProof="0" dirty="0" err="1"/>
            <a:t>rĩa</a:t>
          </a:r>
          <a:r>
            <a:rPr lang="en-US" sz="2000" b="1" noProof="0" dirty="0"/>
            <a:t> </a:t>
          </a:r>
          <a:r>
            <a:rPr lang="en-US" sz="2000" b="1" noProof="0" dirty="0" err="1"/>
            <a:t>mogwati</a:t>
          </a:r>
          <a:r>
            <a:rPr lang="en-US" sz="2000" b="1" noProof="0" dirty="0"/>
            <a:t> ma </a:t>
          </a:r>
          <a:r>
            <a:rPr lang="en-US" sz="2000" b="1" noProof="0" dirty="0" err="1"/>
            <a:t>arutani</a:t>
          </a:r>
          <a:r>
            <a:rPr lang="en-US" sz="2000" b="1" noProof="0" dirty="0"/>
            <a:t> a </a:t>
          </a:r>
          <a:r>
            <a:rPr lang="en-US" sz="2000" b="1" noProof="0" dirty="0" err="1"/>
            <a:t>mathaara</a:t>
          </a:r>
          <a:r>
            <a:rPr lang="en-US" sz="2000" b="1" noProof="0" dirty="0"/>
            <a:t> (</a:t>
          </a:r>
          <a:r>
            <a:rPr lang="en-US" sz="2000" b="1" noProof="0" dirty="0" err="1"/>
            <a:t>Atũ</a:t>
          </a:r>
          <a:r>
            <a:rPr lang="en-US" sz="2000" b="1" noProof="0" dirty="0"/>
            <a:t> 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699393" y="2158111"/>
          <a:ext cx="193432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93432" y="274020"/>
              </a:lnTo>
              <a:lnTo>
                <a:pt x="193432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862821" y="878068"/>
          <a:ext cx="3836571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6571" y="274020"/>
              </a:lnTo>
              <a:lnTo>
                <a:pt x="3836571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400091" y="2158111"/>
          <a:ext cx="109321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93218" y="274020"/>
              </a:lnTo>
              <a:lnTo>
                <a:pt x="109321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312340" y="2158111"/>
          <a:ext cx="1087750" cy="402101"/>
        </a:xfrm>
        <a:custGeom>
          <a:avLst/>
          <a:gdLst/>
          <a:ahLst/>
          <a:cxnLst/>
          <a:rect l="0" t="0" r="0" b="0"/>
          <a:pathLst>
            <a:path>
              <a:moveTo>
                <a:pt x="1087750" y="0"/>
              </a:moveTo>
              <a:lnTo>
                <a:pt x="1087750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862821" y="878068"/>
          <a:ext cx="537270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37270" y="274020"/>
              </a:lnTo>
              <a:lnTo>
                <a:pt x="53727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852478" y="2158111"/>
          <a:ext cx="1143171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143171" y="274020"/>
              </a:lnTo>
              <a:lnTo>
                <a:pt x="1143171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35930" y="2158111"/>
          <a:ext cx="1016547" cy="402101"/>
        </a:xfrm>
        <a:custGeom>
          <a:avLst/>
          <a:gdLst/>
          <a:ahLst/>
          <a:cxnLst/>
          <a:rect l="0" t="0" r="0" b="0"/>
          <a:pathLst>
            <a:path>
              <a:moveTo>
                <a:pt x="1016547" y="0"/>
              </a:moveTo>
              <a:lnTo>
                <a:pt x="1016547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852478" y="878068"/>
          <a:ext cx="4010343" cy="402101"/>
        </a:xfrm>
        <a:custGeom>
          <a:avLst/>
          <a:gdLst/>
          <a:ahLst/>
          <a:cxnLst/>
          <a:rect l="0" t="0" r="0" b="0"/>
          <a:pathLst>
            <a:path>
              <a:moveTo>
                <a:pt x="4010343" y="0"/>
              </a:moveTo>
              <a:lnTo>
                <a:pt x="4010343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894362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1047982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</a:rPr>
            <a:t>KŨNYITITHANIO NA MWĨHOKO KŨHĨTŨKĨRA ŨHORO MWEGA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1073696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646967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00587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Moimĩrĩra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ma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kũnyitithanio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26301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-153620" y="2560213"/>
          <a:ext cx="1979102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0" y="2706153"/>
          <a:ext cx="1979102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Kuma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waganu-inĩ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nginya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gũtuĩka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(Akol. 1:21-22)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0628" y="2746781"/>
        <a:ext cx="1897846" cy="1305892"/>
      </dsp:txXfrm>
    </dsp:sp>
    <dsp:sp modelId="{43BEDBA9-8DED-4279-B5CB-884CA4ACCA90}">
      <dsp:nvSpPr>
        <dsp:cNvPr id="0" name=""/>
        <dsp:cNvSpPr/>
      </dsp:nvSpPr>
      <dsp:spPr>
        <a:xfrm>
          <a:off x="2112571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66192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Kwĩhanda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na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kũrũgama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ki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Akol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306820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194580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348201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Mwĩhoko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373915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72742" y="2560213"/>
          <a:ext cx="187919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526363" y="2706153"/>
          <a:ext cx="187919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Kũrehe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mwĩhoko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(Akol.1:24-25)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66991" y="2746781"/>
        <a:ext cx="1797940" cy="1305892"/>
      </dsp:txXfrm>
    </dsp:sp>
    <dsp:sp modelId="{B02ACB1A-363A-4CB4-8E9B-39E85E01A57C}">
      <dsp:nvSpPr>
        <dsp:cNvPr id="0" name=""/>
        <dsp:cNvSpPr/>
      </dsp:nvSpPr>
      <dsp:spPr>
        <a:xfrm>
          <a:off x="6559180" y="2560213"/>
          <a:ext cx="1868260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712801" y="2706153"/>
          <a:ext cx="1868260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Hitho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ya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Ngai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Akol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753429" y="2746781"/>
        <a:ext cx="1787004" cy="1305892"/>
      </dsp:txXfrm>
    </dsp:sp>
    <dsp:sp modelId="{CBFFB407-C583-4B58-96BA-C44E032E75B1}">
      <dsp:nvSpPr>
        <dsp:cNvPr id="0" name=""/>
        <dsp:cNvSpPr/>
      </dsp:nvSpPr>
      <dsp:spPr>
        <a:xfrm>
          <a:off x="849388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64750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Hinya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wa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ũhoro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Mwega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67321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941115" y="2560213"/>
          <a:ext cx="1903419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9094736" y="2706153"/>
          <a:ext cx="1903419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Kwanĩrĩra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ũhoro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Mwega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(Akol. 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9135364" y="2746781"/>
        <a:ext cx="1822163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Akuire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mũtharaba-inĩ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arĩhe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thogora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mehia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maitũ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(Aro. 5:8)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Kũhĩtũkĩra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wĩtĩkio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kũheera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na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kũbatithio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twohoragwo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kumana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mehia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maitũ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tũkagithio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iroro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tũkagithio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ũcuuke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mbere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Ngai [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kwagĩrithio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(Aro. 5:10;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1:22)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Kũhĩtũkĩra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wĩra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Roho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Mũtheru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mĩtũrĩre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iitũ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igarũragwo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kahora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kahora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tũgatuĩka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atheru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mbere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Ngai [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gũtherio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</a:t>
          </a:r>
          <a:b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(Rom. 8:1; 2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Akor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5:17)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Gũthiĩ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mbere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wĩtĩkio-inĩ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Nĩ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tũtindagĩrĩre</a:t>
          </a:r>
          <a:r>
            <a:rPr lang="en-US" sz="2000" b="1" kern="1200" noProof="0" dirty="0">
              <a:solidFill>
                <a:schemeClr val="tx1"/>
              </a:solidFill>
            </a:rPr>
            <a:t>, o ta  </a:t>
          </a:r>
          <a:r>
            <a:rPr lang="en-US" sz="2000" b="1" kern="1200" noProof="0" dirty="0" err="1">
              <a:solidFill>
                <a:schemeClr val="tx1"/>
              </a:solidFill>
            </a:rPr>
            <a:t>Petero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ũrĩa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arĩ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rĩrĩa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ohorwo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kuma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njera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agũthagũthire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mũrango</a:t>
          </a:r>
          <a:r>
            <a:rPr lang="en-US" sz="2000" b="1" kern="1200" noProof="0" dirty="0">
              <a:solidFill>
                <a:schemeClr val="tx1"/>
              </a:solidFill>
            </a:rPr>
            <a:t> o nnginya </a:t>
          </a:r>
          <a:r>
            <a:rPr lang="en-US" sz="2000" b="1" kern="1200" noProof="0" dirty="0" err="1">
              <a:solidFill>
                <a:schemeClr val="tx1"/>
              </a:solidFill>
            </a:rPr>
            <a:t>akĩhingũrĩrwo</a:t>
          </a:r>
          <a:br>
            <a:rPr lang="en-US" sz="2000" b="1" kern="1200" noProof="0" dirty="0">
              <a:solidFill>
                <a:schemeClr val="tx1"/>
              </a:solidFill>
            </a:rPr>
          </a:br>
          <a:r>
            <a:rPr lang="en-US" sz="2000" b="1" kern="1200" noProof="0" dirty="0">
              <a:solidFill>
                <a:schemeClr val="tx1"/>
              </a:solidFill>
            </a:rPr>
            <a:t>(</a:t>
          </a:r>
          <a:r>
            <a:rPr lang="en-US" sz="2000" b="1" kern="1200" noProof="0" dirty="0" err="1">
              <a:solidFill>
                <a:schemeClr val="tx1"/>
              </a:solidFill>
            </a:rPr>
            <a:t>Atũ</a:t>
          </a:r>
          <a:r>
            <a:rPr lang="en-US" sz="2000" b="1" kern="1200" noProof="0" dirty="0">
              <a:solidFill>
                <a:schemeClr val="tx1"/>
              </a:solidFill>
            </a:rPr>
            <a:t> 12:11-16)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kwĩhanda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Wĩtĩkio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witũ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wagĩrĩirwo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gũkorwo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wĩ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mũrũmu,wonekaga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igũrũ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rĩa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ũũma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ũrĩa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twĩrutĩte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thĩiniĩ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wa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Bibilia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Kũrũgama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Twagĩrĩirwo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gũkorwo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tũtekwenyeny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tũtegũtigithĩria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mwĩhoko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thĩiniĩ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wa</a:t>
          </a:r>
          <a:r>
            <a:rPr lang="en-US" sz="2000" b="1" kern="1200" noProof="0" dirty="0">
              <a:solidFill>
                <a:schemeClr val="tx1"/>
              </a:solidFill>
            </a:rPr>
            <a:t> “</a:t>
          </a:r>
          <a:r>
            <a:rPr lang="en-US" sz="2000" b="1" kern="1200" noProof="0" dirty="0" err="1">
              <a:solidFill>
                <a:schemeClr val="tx1"/>
              </a:solidFill>
            </a:rPr>
            <a:t>kwĩhoka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ũhoro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Mwega</a:t>
          </a:r>
          <a:r>
            <a:rPr lang="en-US" sz="2000" b="1" kern="1200" noProof="0" dirty="0">
              <a:solidFill>
                <a:schemeClr val="tx1"/>
              </a:solidFill>
            </a:rPr>
            <a:t>”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747905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Yekĩrirwo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mbere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ya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kũhandwo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kwa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mĩthingi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ya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thĩ</a:t>
          </a:r>
          <a:br>
            <a:rPr lang="en-US" sz="2000" b="1" kern="1200" noProof="0" dirty="0"/>
          </a:br>
          <a:r>
            <a:rPr lang="en-US" sz="2000" b="1" kern="1200" noProof="0" dirty="0"/>
            <a:t>(1 Pet1:20)</a:t>
          </a:r>
          <a:endParaRPr lang="en-US" sz="2000" kern="1200" noProof="0" dirty="0"/>
        </a:p>
      </dsp:txBody>
      <dsp:txXfrm>
        <a:off x="747905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607483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383675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Gĩcunjĩ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gĩkĩonio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araika</a:t>
          </a:r>
          <a:r>
            <a:rPr lang="en-US" sz="2000" b="1" kern="1200" noProof="0" dirty="0"/>
            <a:t> (1 Pet 1:12)</a:t>
          </a:r>
          <a:endParaRPr lang="en-US" sz="2000" kern="1200" noProof="0" dirty="0"/>
        </a:p>
      </dsp:txBody>
      <dsp:txXfrm>
        <a:off x="4383675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243342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031393" y="395055"/>
          <a:ext cx="3707529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Gotheri</a:t>
          </a:r>
          <a:r>
            <a:rPr lang="en-US" sz="2000" b="1" kern="1200" noProof="0" dirty="0"/>
            <a:t> ka </a:t>
          </a:r>
          <a:r>
            <a:rPr lang="en-US" sz="2000" b="1" kern="1200" noProof="0" dirty="0" err="1"/>
            <a:t>mbere</a:t>
          </a:r>
          <a:r>
            <a:rPr lang="en-US" sz="2000" b="1" kern="1200" noProof="0" dirty="0"/>
            <a:t> ka </a:t>
          </a:r>
          <a:r>
            <a:rPr lang="en-US" sz="2000" b="1" kern="1200" noProof="0" dirty="0" err="1"/>
            <a:t>mbere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kaheirwo</a:t>
          </a:r>
          <a:r>
            <a:rPr lang="en-US" sz="2000" b="1" kern="1200" noProof="0" dirty="0"/>
            <a:t> Adamu na Hawa (</a:t>
          </a:r>
          <a:r>
            <a:rPr lang="en-US" sz="2000" b="1" kern="1200" noProof="0" dirty="0" err="1"/>
            <a:t>Kĩa</a:t>
          </a:r>
          <a:r>
            <a:rPr lang="en-US" sz="2000" b="1" kern="1200" noProof="0" dirty="0"/>
            <a:t>. 3:15)</a:t>
          </a:r>
          <a:endParaRPr lang="en-US" sz="2000" kern="1200" noProof="0" dirty="0"/>
        </a:p>
      </dsp:txBody>
      <dsp:txXfrm>
        <a:off x="8031393" y="395055"/>
        <a:ext cx="3707529" cy="1048509"/>
      </dsp:txXfrm>
    </dsp:sp>
    <dsp:sp modelId="{99FF1246-F785-43B0-88F4-BA95F6998F80}">
      <dsp:nvSpPr>
        <dsp:cNvPr id="0" name=""/>
        <dsp:cNvSpPr/>
      </dsp:nvSpPr>
      <dsp:spPr>
        <a:xfrm>
          <a:off x="79133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Yaguũrĩirio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anabii</a:t>
          </a:r>
          <a:r>
            <a:rPr lang="en-US" sz="2000" b="1" kern="1200" noProof="0" dirty="0"/>
            <a:t>                                           (1 Pet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Jĩsũ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aguũririo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rĩa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mbere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kũrĩ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Ayahudi</a:t>
          </a:r>
          <a:r>
            <a:rPr lang="en-US" sz="2000" b="1" kern="1200" noProof="0" dirty="0"/>
            <a:t> (Mt.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Ĩgĩcoka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kũguũrĩrio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andũ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othe</a:t>
          </a:r>
          <a:br>
            <a:rPr lang="en-US" sz="2000" b="1" kern="1200" noProof="0" dirty="0"/>
          </a:br>
          <a:r>
            <a:rPr lang="en-US" sz="2000" b="1" kern="1200" noProof="0" dirty="0"/>
            <a:t>(Akol. 1:27)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Amaigwithirie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mĩrũgamo</a:t>
          </a:r>
          <a:r>
            <a:rPr lang="en-US" sz="2000" b="1" kern="1200" noProof="0" dirty="0"/>
            <a:t> na </a:t>
          </a:r>
          <a:r>
            <a:rPr lang="en-US" sz="2000" b="1" kern="1200" noProof="0" dirty="0" err="1"/>
            <a:t>mĩthiĩre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ya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ũkristũ</a:t>
          </a:r>
          <a:r>
            <a:rPr lang="en-US" sz="2000" b="1" kern="1200" noProof="0" dirty="0"/>
            <a:t>(2 Thessalonians 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Akĩmakania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igũrũ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rĩa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moimĩrĩra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ya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kũrega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ũhoro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Mwega</a:t>
          </a:r>
          <a:r>
            <a:rPr lang="en-US" sz="2000" b="1" kern="1200" noProof="0" dirty="0"/>
            <a:t> (</a:t>
          </a:r>
          <a:r>
            <a:rPr lang="en-US" sz="2000" b="1" kern="1200" noProof="0" dirty="0" err="1"/>
            <a:t>Ahib</a:t>
          </a:r>
          <a:r>
            <a:rPr lang="en-US" sz="2000" b="1" kern="1200" noProof="0" dirty="0"/>
            <a:t>. 10:25-29)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Akĩmakania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igũrũ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rĩa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mogwati</a:t>
          </a:r>
          <a:r>
            <a:rPr lang="en-US" sz="2000" b="1" kern="1200" noProof="0" dirty="0"/>
            <a:t> ma </a:t>
          </a:r>
          <a:r>
            <a:rPr lang="en-US" sz="2000" b="1" kern="1200" noProof="0" dirty="0" err="1"/>
            <a:t>arutani</a:t>
          </a:r>
          <a:r>
            <a:rPr lang="en-US" sz="2000" b="1" kern="1200" noProof="0" dirty="0"/>
            <a:t> a </a:t>
          </a:r>
          <a:r>
            <a:rPr lang="en-US" sz="2000" b="1" kern="1200" noProof="0" dirty="0" err="1"/>
            <a:t>mathaara</a:t>
          </a:r>
          <a:r>
            <a:rPr lang="en-US" sz="2000" b="1" kern="1200" noProof="0" dirty="0"/>
            <a:t> (</a:t>
          </a:r>
          <a:r>
            <a:rPr lang="en-US" sz="2000" b="1" kern="1200" noProof="0" dirty="0" err="1"/>
            <a:t>Atũ</a:t>
          </a:r>
          <a:r>
            <a:rPr lang="en-US" sz="2000" b="1" kern="1200" noProof="0" dirty="0"/>
            <a:t> 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KŨNYITITHANIO NA MWĨHOKO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657593" y="6496050"/>
            <a:ext cx="2876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 err="1">
                <a:solidFill>
                  <a:srgbClr val="C3AF97"/>
                </a:solidFill>
              </a:rPr>
              <a:t>Lesoni</a:t>
            </a:r>
            <a:r>
              <a:rPr lang="en-US" sz="1600" b="1" noProof="0" dirty="0">
                <a:solidFill>
                  <a:srgbClr val="C3AF97"/>
                </a:solidFill>
              </a:rPr>
              <a:t> 9 </a:t>
            </a:r>
            <a:r>
              <a:rPr lang="en-US" sz="1600" b="1" dirty="0" err="1">
                <a:solidFill>
                  <a:srgbClr val="C3AF97"/>
                </a:solidFill>
              </a:rPr>
              <a:t>ya</a:t>
            </a:r>
            <a:r>
              <a:rPr lang="en-US" sz="1600" b="1" noProof="0" dirty="0">
                <a:solidFill>
                  <a:srgbClr val="C3AF97"/>
                </a:solidFill>
              </a:rPr>
              <a:t> </a:t>
            </a:r>
            <a:r>
              <a:rPr lang="en-US" sz="1600" b="1" noProof="0" dirty="0" err="1">
                <a:solidFill>
                  <a:srgbClr val="C3AF97"/>
                </a:solidFill>
              </a:rPr>
              <a:t>Februarĩ</a:t>
            </a:r>
            <a:r>
              <a:rPr lang="en-US" sz="1600" b="1" noProof="0" dirty="0">
                <a:solidFill>
                  <a:srgbClr val="C3AF97"/>
                </a:solidFill>
              </a:rPr>
              <a:t> 28, 2026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HINYA WA ŨHORO MWEGA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KWANĨRĨRA ŨHORO MWEGA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 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nĩwe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tũhunjagia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tũgĩtaaranaga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tũkĩrutaga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o mũndũ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wothe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tũrĩ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ũũgĩ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wothe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nĩgeetha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tũkarũgamia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o mũndũ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wothe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aagĩrĩire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kũna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. </a:t>
            </a:r>
            <a:r>
              <a:rPr 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-US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Paũlũ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ahunjirie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ũhoro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Mwega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atĩa</a:t>
            </a:r>
            <a:r>
              <a:rPr lang="en-US" sz="2000" b="1" noProof="0" dirty="0"/>
              <a:t>? </a:t>
            </a:r>
            <a:r>
              <a:rPr lang="en-US" sz="2000" b="1" noProof="0" dirty="0" err="1"/>
              <a:t>Mworoto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ũhunjia</a:t>
            </a:r>
            <a:r>
              <a:rPr lang="en-US" sz="2000" b="1" noProof="0" dirty="0"/>
              <a:t> wake </a:t>
            </a:r>
            <a:r>
              <a:rPr lang="en-US" sz="2000" b="1" noProof="0" dirty="0" err="1"/>
              <a:t>warĩ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Kristũ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mwambe</a:t>
            </a:r>
            <a:r>
              <a:rPr lang="en-US" sz="2000" b="1" noProof="0" dirty="0"/>
              <a:t> (1 </a:t>
            </a:r>
            <a:r>
              <a:rPr lang="en-US" sz="2000" b="1" dirty="0" err="1"/>
              <a:t>Akori</a:t>
            </a:r>
            <a:r>
              <a:rPr lang="en-US" sz="2000" b="1" noProof="0" dirty="0"/>
              <a:t> 1:23). </a:t>
            </a:r>
            <a:r>
              <a:rPr lang="en-US" sz="2000" b="1" noProof="0" dirty="0" err="1"/>
              <a:t>Rĩrĩa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mamũkĩraga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Jĩsũ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amakanirie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akĩmathomithia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weega</a:t>
            </a:r>
            <a:r>
              <a:rPr lang="en-US" sz="2000" b="1" noProof="0" dirty="0"/>
              <a:t> o nnginya </a:t>
            </a:r>
            <a:r>
              <a:rPr lang="en-US" sz="2000" b="1" noProof="0" dirty="0" err="1"/>
              <a:t>magĩkinyanĩra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Akolosai</a:t>
            </a:r>
            <a:r>
              <a:rPr lang="en-US" sz="2000" b="1" noProof="0" dirty="0"/>
              <a:t> 1:28-29). </a:t>
            </a:r>
            <a:r>
              <a:rPr lang="en-US" sz="2000" b="1" noProof="0" dirty="0" err="1"/>
              <a:t>Ekire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atĩa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ũũ</a:t>
            </a:r>
            <a:r>
              <a:rPr lang="en-US" sz="2000" b="1" noProof="0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819696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Ta </a:t>
            </a:r>
            <a:r>
              <a:rPr lang="en-US" sz="2000" b="1" noProof="0" dirty="0" err="1"/>
              <a:t>tiga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hanini</a:t>
            </a:r>
            <a:r>
              <a:rPr lang="en-US" sz="2000" b="1" noProof="0" dirty="0"/>
              <a:t>…</a:t>
            </a:r>
            <a:r>
              <a:rPr lang="en-US" sz="2000" b="1" noProof="0" dirty="0" err="1"/>
              <a:t>atĩ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kũmatuua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agĩrĩru</a:t>
            </a:r>
            <a:r>
              <a:rPr lang="en-US" sz="2000" b="1" noProof="0" dirty="0"/>
              <a:t>? Na </a:t>
            </a:r>
            <a:r>
              <a:rPr lang="en-US" sz="2000" b="1" noProof="0" dirty="0" err="1"/>
              <a:t>ti</a:t>
            </a:r>
            <a:r>
              <a:rPr lang="en-US" sz="2000" b="1" noProof="0" dirty="0"/>
              <a:t> o </a:t>
            </a:r>
            <a:r>
              <a:rPr lang="en-US" sz="2000" b="1" noProof="0" dirty="0" err="1"/>
              <a:t>andũ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gakundi</a:t>
            </a:r>
            <a:r>
              <a:rPr lang="en-US" sz="2000" b="1" noProof="0" dirty="0"/>
              <a:t>…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 “mũndũ </a:t>
            </a:r>
            <a:r>
              <a:rPr lang="en-US" sz="2000" b="1" noProof="0" dirty="0" err="1"/>
              <a:t>wothe</a:t>
            </a:r>
            <a:r>
              <a:rPr lang="en-US" sz="2000" b="1" noProof="0" dirty="0"/>
              <a:t>”! (</a:t>
            </a:r>
            <a:r>
              <a:rPr lang="en-US" sz="2000" b="1" noProof="0" dirty="0" err="1"/>
              <a:t>Akol</a:t>
            </a:r>
            <a:r>
              <a:rPr lang="en-US" sz="2000" b="1" noProof="0" dirty="0"/>
              <a:t>. 1:28b).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Rĩtwa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kĩ</a:t>
            </a:r>
            <a:r>
              <a:rPr lang="en-US" sz="2000" b="1" noProof="0" dirty="0"/>
              <a:t>-Greek </a:t>
            </a:r>
            <a:r>
              <a:rPr lang="en-US" sz="2000" b="1" noProof="0" dirty="0" err="1"/>
              <a:t>rĩrĩa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rĩtaũragwo</a:t>
            </a:r>
            <a:r>
              <a:rPr lang="en-US" sz="2000" b="1" noProof="0" dirty="0"/>
              <a:t> “</a:t>
            </a:r>
            <a:r>
              <a:rPr lang="en-US" sz="2000" b="1" noProof="0" dirty="0" err="1"/>
              <a:t>kũgimara</a:t>
            </a:r>
            <a:r>
              <a:rPr lang="en-US" sz="2000" b="1" noProof="0" dirty="0"/>
              <a:t>” (</a:t>
            </a:r>
            <a:r>
              <a:rPr lang="en-US" sz="2000" b="1" i="1" noProof="0" dirty="0" err="1"/>
              <a:t>teleios</a:t>
            </a:r>
            <a:r>
              <a:rPr lang="en-US" sz="2000" b="1" noProof="0" dirty="0"/>
              <a:t>)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kuuga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gũkinyanĩra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hatarĩ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woonje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Kũhĩtũkĩra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mũtaratara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gũkũra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Mũkristũ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tũkaga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kuona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weega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atĩ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ũrikĩru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watho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Ngai na </a:t>
            </a:r>
            <a:r>
              <a:rPr lang="en-US" sz="2000" b="1" noProof="0" dirty="0" err="1"/>
              <a:t>kĩrĩa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ũbataraga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Kwoguo</a:t>
            </a:r>
            <a:r>
              <a:rPr lang="en-US" sz="2000" b="1" noProof="0" dirty="0"/>
              <a:t>, bata </a:t>
            </a:r>
            <a:r>
              <a:rPr lang="en-US" sz="2000" b="1" noProof="0" dirty="0" err="1"/>
              <a:t>witũ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gũkinyanĩra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thĩiniĩ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Jĩsũ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Kristũ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70126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noProof="0" dirty="0" err="1">
                <a:latin typeface="Constantia" panose="02030602050306030303" pitchFamily="18" charset="0"/>
              </a:rPr>
              <a:t>Tũrorete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Mũkũũri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mwambe</a:t>
            </a:r>
            <a:r>
              <a:rPr lang="en-US" sz="2600" b="1" noProof="0" dirty="0">
                <a:latin typeface="Constantia" panose="02030602050306030303" pitchFamily="18" charset="0"/>
              </a:rPr>
              <a:t>, na </a:t>
            </a:r>
            <a:r>
              <a:rPr lang="en-US" sz="2600" b="1" noProof="0" dirty="0" err="1">
                <a:latin typeface="Constantia" panose="02030602050306030303" pitchFamily="18" charset="0"/>
              </a:rPr>
              <a:t>njĩra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nene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tũcũranagia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ũritũ</a:t>
            </a:r>
            <a:r>
              <a:rPr lang="en-US" sz="2600" b="1" noProof="0" dirty="0">
                <a:latin typeface="Constantia" panose="02030602050306030303" pitchFamily="18" charset="0"/>
              </a:rPr>
              <a:t> na </a:t>
            </a:r>
            <a:r>
              <a:rPr lang="en-US" sz="2600" b="1" noProof="0" dirty="0" err="1">
                <a:latin typeface="Constantia" panose="02030602050306030303" pitchFamily="18" charset="0"/>
              </a:rPr>
              <a:t>uuge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wa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igongona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rĩarutirwo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nĩ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Mũnene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wa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Igũrũ</a:t>
            </a:r>
            <a:r>
              <a:rPr lang="en-US" sz="2600" b="1" noProof="0" dirty="0">
                <a:latin typeface="Constantia" panose="02030602050306030303" pitchFamily="18" charset="0"/>
              </a:rPr>
              <a:t>. </a:t>
            </a:r>
            <a:r>
              <a:rPr lang="en-US" sz="2600" b="1" noProof="0" dirty="0" err="1">
                <a:latin typeface="Constantia" panose="02030602050306030303" pitchFamily="18" charset="0"/>
              </a:rPr>
              <a:t>Mũbango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wa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ũhonokio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nĩ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ũkumithĩtio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mbere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iitũ</a:t>
            </a:r>
            <a:r>
              <a:rPr lang="en-US" sz="2600" b="1" noProof="0" dirty="0">
                <a:latin typeface="Constantia" panose="02030602050306030303" pitchFamily="18" charset="0"/>
              </a:rPr>
              <a:t>, na </a:t>
            </a:r>
            <a:r>
              <a:rPr lang="en-US" sz="2600" b="1" noProof="0" dirty="0" err="1">
                <a:latin typeface="Constantia" panose="02030602050306030303" pitchFamily="18" charset="0"/>
              </a:rPr>
              <a:t>rĩciria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rĩa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Karuwari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rĩgokĩria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mĩiguĩre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ĩĩ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muoyo</a:t>
            </a:r>
            <a:r>
              <a:rPr lang="en-US" sz="2600" b="1" noProof="0" dirty="0">
                <a:latin typeface="Constantia" panose="02030602050306030303" pitchFamily="18" charset="0"/>
              </a:rPr>
              <a:t> na </a:t>
            </a:r>
            <a:r>
              <a:rPr lang="en-US" sz="2600" b="1" noProof="0" dirty="0" err="1">
                <a:latin typeface="Constantia" panose="02030602050306030303" pitchFamily="18" charset="0"/>
              </a:rPr>
              <a:t>mĩtheru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thĩiniĩ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wa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ngoro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ciitũ</a:t>
            </a:r>
            <a:r>
              <a:rPr lang="en-US" sz="2600" b="1" noProof="0" dirty="0">
                <a:latin typeface="Constantia" panose="02030602050306030303" pitchFamily="18" charset="0"/>
              </a:rPr>
              <a:t>. </a:t>
            </a:r>
            <a:r>
              <a:rPr lang="en-US" sz="2600" b="1" noProof="0" dirty="0" err="1">
                <a:latin typeface="Constantia" panose="02030602050306030303" pitchFamily="18" charset="0"/>
              </a:rPr>
              <a:t>ũgooci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kũrĩ</a:t>
            </a:r>
            <a:r>
              <a:rPr lang="en-US" sz="2600" b="1" noProof="0" dirty="0">
                <a:latin typeface="Constantia" panose="02030602050306030303" pitchFamily="18" charset="0"/>
              </a:rPr>
              <a:t> Ngai na </a:t>
            </a:r>
            <a:r>
              <a:rPr lang="en-US" sz="2600" b="1" noProof="0" dirty="0" err="1">
                <a:latin typeface="Constantia" panose="02030602050306030303" pitchFamily="18" charset="0"/>
              </a:rPr>
              <a:t>Gatũrũme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arĩkoragwo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ngoro-inĩ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ciitũ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ona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iromo-inĩ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ciitũ</a:t>
            </a:r>
            <a:r>
              <a:rPr lang="en-US" sz="2600" b="1" noProof="0" dirty="0">
                <a:latin typeface="Constantia" panose="02030602050306030303" pitchFamily="18" charset="0"/>
              </a:rPr>
              <a:t>; </a:t>
            </a:r>
            <a:r>
              <a:rPr lang="en-US" sz="2600" b="1" noProof="0" dirty="0" err="1">
                <a:latin typeface="Constantia" panose="02030602050306030303" pitchFamily="18" charset="0"/>
              </a:rPr>
              <a:t>nĩ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gũkorwo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mwĩtĩyo</a:t>
            </a:r>
            <a:r>
              <a:rPr lang="en-US" sz="2600" b="1" noProof="0" dirty="0">
                <a:latin typeface="Constantia" panose="02030602050306030303" pitchFamily="18" charset="0"/>
              </a:rPr>
              <a:t> na </a:t>
            </a:r>
            <a:r>
              <a:rPr lang="en-US" sz="2600" b="1" noProof="0" dirty="0" err="1">
                <a:latin typeface="Constantia" panose="02030602050306030303" pitchFamily="18" charset="0"/>
              </a:rPr>
              <a:t>kwĩgoca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citingĩrirũka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muoyo-inĩ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ũrĩa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ũigaga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kĩririkano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Karuwali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kĩrĩ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kĩigũ</a:t>
            </a:r>
            <a:r>
              <a:rPr lang="en-US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Ngai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nĩatũmire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ũcio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ũtaarĩ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na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wĩhia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atuĩke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mwĩhia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ũndũ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witũ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nĩgeetha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thĩinĩ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wake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tũtuĩke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ũthingu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wa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Ngai.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”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Akorinitho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79596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Thutha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kũgweta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atĩ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mũtharaba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Kristũ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waigwithanirie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Igũrũ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Thĩ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Akol</a:t>
            </a:r>
            <a:r>
              <a:rPr lang="en-US" sz="2000" b="1" noProof="0" dirty="0"/>
              <a:t>. 1:20), </a:t>
            </a:r>
            <a:r>
              <a:rPr lang="en-US" sz="2000" b="1" noProof="0" dirty="0" err="1"/>
              <a:t>Paũlũ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agĩthiĩ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mbere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gũtarĩria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moimĩrĩra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maroneka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maitũ</a:t>
            </a:r>
            <a:r>
              <a:rPr lang="en-US" sz="2000" b="1" noProof="0" dirty="0"/>
              <a:t> ma </a:t>
            </a:r>
            <a:r>
              <a:rPr lang="en-US" sz="2000" b="1" noProof="0" dirty="0" err="1"/>
              <a:t>kũigwithanio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gũkũ</a:t>
            </a:r>
            <a:r>
              <a:rPr lang="en-US" sz="2000" b="1" noProof="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Ũndũ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ũyũ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ũtũgarũrĩte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atĩa</a:t>
            </a:r>
            <a:r>
              <a:rPr lang="en-US" sz="2000" b="1" noProof="0" dirty="0"/>
              <a:t>? Ngai </a:t>
            </a:r>
            <a:r>
              <a:rPr lang="en-US" sz="2000" b="1" noProof="0" dirty="0" err="1"/>
              <a:t>oneete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ũyũ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wothe</a:t>
            </a:r>
            <a:r>
              <a:rPr lang="en-US" sz="2000" b="1" noProof="0" dirty="0"/>
              <a:t> </a:t>
            </a:r>
            <a:r>
              <a:rPr lang="en-US" sz="2000" b="1" dirty="0" err="1"/>
              <a:t>atĩa</a:t>
            </a:r>
            <a:r>
              <a:rPr lang="en-US" sz="2000" b="1" noProof="0" dirty="0"/>
              <a:t>? </a:t>
            </a:r>
            <a:r>
              <a:rPr lang="en-US" sz="2000" b="1" noProof="0" dirty="0" err="1"/>
              <a:t>Tũngĩteithia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atĩa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tũngĩteithia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angĩ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magayanĩre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kũnyitithanio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gũkũ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magĩe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namegwatĩre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mwĩhoko</a:t>
            </a:r>
            <a:r>
              <a:rPr lang="en-US" sz="2000" b="1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10087786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MOIMĨRĨRA MA KŨNYITITHANIO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KUUMA EHIA NA GŨTUUO ATHERU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Hĩndĩ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ĩmwe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mwatũire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mwamũranĩtio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na Ngai na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mwarĩ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ciake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meciiria-inĩ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manyu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mĩtugo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yanyu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mĩũru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. No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rĩu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nĩamũiguithanĩtie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aakuire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mwĩrĩ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nĩgeetha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amũrũgamie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mbere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yake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mũrĩ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atheru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mũtarĩ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ũũgũ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, o na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mũtarĩ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ũcuuke</a:t>
            </a:r>
            <a:r>
              <a:rPr lang="en-US" b="1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—.” </a:t>
            </a:r>
            <a:r>
              <a:rPr lang="en-US" sz="1400" b="1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Akolosai</a:t>
            </a:r>
            <a:r>
              <a:rPr lang="en-US" sz="1400" b="1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0" y="1709833"/>
            <a:ext cx="408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Ũndũ</a:t>
            </a:r>
            <a:r>
              <a:rPr lang="en-US" sz="2000" b="1" dirty="0"/>
              <a:t> </a:t>
            </a:r>
            <a:r>
              <a:rPr lang="en-US" sz="2000" b="1" dirty="0" err="1"/>
              <a:t>ũyũ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mũhũthũ</a:t>
            </a:r>
            <a:r>
              <a:rPr lang="en-US" sz="2000" b="1" dirty="0"/>
              <a:t>. </a:t>
            </a:r>
            <a:r>
              <a:rPr lang="en-US" sz="2000" b="1" noProof="0" dirty="0" err="1"/>
              <a:t>Twatũraga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twĩkaga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waganu</a:t>
            </a:r>
            <a:r>
              <a:rPr lang="en-US" sz="2000" b="1" dirty="0"/>
              <a:t> na, </a:t>
            </a:r>
            <a:r>
              <a:rPr lang="en-US" sz="2000" b="1" dirty="0" err="1"/>
              <a:t>kwoguo</a:t>
            </a:r>
            <a:r>
              <a:rPr lang="en-US" sz="2000" b="1" dirty="0"/>
              <a:t>, </a:t>
            </a:r>
            <a:r>
              <a:rPr lang="en-US" sz="2000" b="1" dirty="0" err="1"/>
              <a:t>tũgatuĩrwo</a:t>
            </a:r>
            <a:r>
              <a:rPr lang="en-US" sz="2000" b="1" dirty="0"/>
              <a:t> </a:t>
            </a:r>
            <a:r>
              <a:rPr lang="en-US" sz="2000" b="1" dirty="0" err="1"/>
              <a:t>gĩkuũ</a:t>
            </a:r>
            <a:r>
              <a:rPr lang="en-US" sz="2000" b="1" dirty="0"/>
              <a:t> </a:t>
            </a:r>
            <a:r>
              <a:rPr lang="en-US" sz="2000" b="1" dirty="0" err="1"/>
              <a:t>gĩa</a:t>
            </a:r>
            <a:r>
              <a:rPr lang="en-US" sz="2000" b="1" dirty="0"/>
              <a:t> </a:t>
            </a:r>
            <a:r>
              <a:rPr lang="en-US" sz="2000" b="1" dirty="0" err="1"/>
              <a:t>tene</a:t>
            </a:r>
            <a:r>
              <a:rPr lang="en-US" sz="2000" b="1" dirty="0"/>
              <a:t> </a:t>
            </a:r>
            <a:r>
              <a:rPr lang="en-US" sz="2000" b="1" dirty="0" err="1"/>
              <a:t>tene</a:t>
            </a:r>
            <a:r>
              <a:rPr lang="en-US" sz="2000" b="1" dirty="0"/>
              <a:t> </a:t>
            </a:r>
            <a:r>
              <a:rPr lang="en-US" sz="2000" b="1" noProof="0" dirty="0"/>
              <a:t>               (Aro. 6:23; </a:t>
            </a:r>
            <a:r>
              <a:rPr lang="en-US" sz="2000" b="1" dirty="0" err="1"/>
              <a:t>Kũg</a:t>
            </a:r>
            <a:r>
              <a:rPr lang="en-US" sz="2000" b="1" noProof="0" dirty="0"/>
              <a:t>. 21:8).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503447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14011" y="4819210"/>
            <a:ext cx="15517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No Ngai </a:t>
            </a:r>
            <a:r>
              <a:rPr lang="en-US" sz="2000" b="1" dirty="0" err="1"/>
              <a:t>arĩ</a:t>
            </a:r>
            <a:r>
              <a:rPr lang="en-US" sz="2000" b="1" dirty="0"/>
              <a:t> na </a:t>
            </a:r>
            <a:r>
              <a:rPr lang="en-US" sz="2000" b="1" dirty="0" err="1"/>
              <a:t>mũbango</a:t>
            </a:r>
            <a:r>
              <a:rPr lang="en-US" sz="2000" b="1" dirty="0"/>
              <a:t> </a:t>
            </a:r>
            <a:r>
              <a:rPr lang="en-US" sz="2000" b="1" dirty="0" err="1"/>
              <a:t>mũnene</a:t>
            </a:r>
            <a:r>
              <a:rPr lang="en-US" sz="2000" b="1" dirty="0"/>
              <a:t> </a:t>
            </a:r>
            <a:r>
              <a:rPr lang="en-US" sz="2000" b="1" dirty="0" err="1"/>
              <a:t>ũharĩrĩirio</a:t>
            </a:r>
            <a:r>
              <a:rPr lang="en-US" sz="2000" b="1" dirty="0"/>
              <a:t> </a:t>
            </a:r>
            <a:r>
              <a:rPr lang="en-US" sz="2000" b="1" dirty="0" err="1"/>
              <a:t>igũrũ</a:t>
            </a:r>
            <a:r>
              <a:rPr lang="en-US" sz="2000" b="1" dirty="0"/>
              <a:t> </a:t>
            </a:r>
            <a:r>
              <a:rPr lang="en-US" sz="2000" b="1" dirty="0" err="1"/>
              <a:t>riitũ</a:t>
            </a:r>
            <a:r>
              <a:rPr lang="en-US" sz="2000" b="1" noProof="0" dirty="0"/>
              <a:t>: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0" y="3240528"/>
            <a:ext cx="38637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 err="1"/>
              <a:t>Ithuuĩ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ene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tũtingĩhota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kũgarũra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ũyũ</a:t>
            </a:r>
            <a:r>
              <a:rPr lang="en-US" sz="2000" b="1" noProof="0" dirty="0"/>
              <a:t>, kana </a:t>
            </a:r>
            <a:r>
              <a:rPr lang="en-US" sz="2000" b="1" noProof="0" dirty="0" err="1"/>
              <a:t>tũrĩhĩre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ũhonokio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Thab</a:t>
            </a:r>
            <a:r>
              <a:rPr lang="en-US" sz="2000" b="1" noProof="0" dirty="0"/>
              <a:t> 49:7-8).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KWĨHANDA NA KŨRŨGAMA KI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369016" y="807797"/>
            <a:ext cx="8420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mũngĩthiĩ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mbere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gwĩtĩkia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mwĩhaandĩte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mũrĩ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arũmu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mũtekwenyenyeka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kuuma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kĩĩrĩgĩrĩro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kĩrĩa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kĩnyiitĩrĩirwo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Ũhoro-ũrĩa-Mwega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tũrĩkĩtie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kwagĩrithio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nĩtũratherio</a:t>
            </a:r>
            <a:r>
              <a:rPr lang="en-US" sz="2000" b="1" noProof="0" dirty="0"/>
              <a:t>, no</a:t>
            </a:r>
            <a:r>
              <a:rPr lang="en-US" sz="2000" b="1" dirty="0"/>
              <a:t> </a:t>
            </a:r>
            <a:r>
              <a:rPr lang="en-US" sz="2000" b="1" dirty="0" err="1"/>
              <a:t>rũgendo</a:t>
            </a:r>
            <a:r>
              <a:rPr lang="en-US" sz="2000" b="1" dirty="0"/>
              <a:t> </a:t>
            </a:r>
            <a:r>
              <a:rPr lang="en-US" sz="2000" b="1" dirty="0" err="1"/>
              <a:t>ti</a:t>
            </a:r>
            <a:r>
              <a:rPr lang="en-US" sz="2000" b="1" dirty="0"/>
              <a:t> </a:t>
            </a:r>
            <a:r>
              <a:rPr lang="en-US" sz="2000" b="1" dirty="0" err="1"/>
              <a:t>rũtirĩkĩte</a:t>
            </a:r>
            <a:r>
              <a:rPr lang="en-US" sz="2000" b="1" dirty="0"/>
              <a:t> </a:t>
            </a:r>
            <a:r>
              <a:rPr lang="en-US" sz="2000" b="1" dirty="0" err="1"/>
              <a:t>biũ</a:t>
            </a:r>
            <a:r>
              <a:rPr lang="en-US" sz="2000" b="1" dirty="0"/>
              <a:t>. </a:t>
            </a:r>
            <a:r>
              <a:rPr lang="en-US" sz="2000" b="1" dirty="0" err="1"/>
              <a:t>Twĩ</a:t>
            </a:r>
            <a:r>
              <a:rPr lang="en-US" sz="2000" b="1" dirty="0"/>
              <a:t> </a:t>
            </a:r>
            <a:r>
              <a:rPr lang="en-US" sz="2000" b="1" dirty="0" err="1"/>
              <a:t>ũgwati-inĩ</a:t>
            </a:r>
            <a:r>
              <a:rPr lang="en-US" sz="2000" b="1" dirty="0"/>
              <a:t> </a:t>
            </a:r>
            <a:r>
              <a:rPr lang="en-US" sz="2000" b="1" dirty="0" err="1"/>
              <a:t>atĩ</a:t>
            </a:r>
            <a:r>
              <a:rPr lang="en-US" sz="2000" b="1" dirty="0"/>
              <a:t> no </a:t>
            </a:r>
            <a:r>
              <a:rPr lang="en-US" sz="2000" b="1" dirty="0" err="1"/>
              <a:t>tũũre</a:t>
            </a:r>
            <a:r>
              <a:rPr lang="en-US" sz="2000" b="1" dirty="0"/>
              <a:t> </a:t>
            </a:r>
            <a:r>
              <a:rPr lang="en-US" sz="2000" b="1" dirty="0" err="1"/>
              <a:t>njĩra</a:t>
            </a:r>
            <a:r>
              <a:rPr lang="en-US" sz="2000" b="1" dirty="0"/>
              <a:t> na </a:t>
            </a:r>
            <a:r>
              <a:rPr lang="en-US" sz="2000" b="1" dirty="0" err="1"/>
              <a:t>twage</a:t>
            </a:r>
            <a:r>
              <a:rPr lang="en-US" sz="2000" b="1" dirty="0"/>
              <a:t> </a:t>
            </a:r>
            <a:r>
              <a:rPr lang="en-US" sz="2000" b="1" dirty="0" err="1"/>
              <a:t>gũkinya</a:t>
            </a:r>
            <a:r>
              <a:rPr lang="en-US" sz="2000" b="1" dirty="0"/>
              <a:t> </a:t>
            </a:r>
            <a:r>
              <a:rPr lang="en-US" sz="2000" b="1" dirty="0" err="1"/>
              <a:t>kĩrĩkĩrĩro</a:t>
            </a:r>
            <a:r>
              <a:rPr lang="en-US" sz="2000" b="1" dirty="0"/>
              <a:t>. Na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kĩo</a:t>
            </a:r>
            <a:r>
              <a:rPr lang="en-US" sz="2000" b="1" dirty="0"/>
              <a:t> </a:t>
            </a:r>
            <a:r>
              <a:rPr lang="en-US" sz="2000" b="1" noProof="0" dirty="0" err="1"/>
              <a:t>Paũlũ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aratũtaara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maũndũ-inĩ</a:t>
            </a:r>
            <a:r>
              <a:rPr lang="en-US" sz="2000" b="1" noProof="0" dirty="0"/>
              <a:t> maya </a:t>
            </a:r>
            <a:r>
              <a:rPr lang="en-US" sz="2000" b="1" noProof="0" dirty="0" err="1"/>
              <a:t>matatũ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Akol</a:t>
            </a:r>
            <a:r>
              <a:rPr lang="en-US" sz="2000" b="1" noProof="0" dirty="0"/>
              <a:t>. 1:23a):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784634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MWĨHOKO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KŨREHE MWĨHOKO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ndaatuirwo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ndungata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yaguo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gũtũmwo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ndĩmũrehere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mũũmenye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kũna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 . 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Ta </a:t>
            </a:r>
            <a:r>
              <a:rPr lang="en-US" sz="2000" b="1" noProof="0" dirty="0" err="1"/>
              <a:t>ũrĩa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tuona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mũbango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Ngai </a:t>
            </a:r>
            <a:r>
              <a:rPr lang="en-US" sz="2000" b="1" dirty="0" err="1"/>
              <a:t>harĩ</a:t>
            </a:r>
            <a:r>
              <a:rPr lang="en-US" sz="2000" b="1" dirty="0"/>
              <a:t> </a:t>
            </a:r>
            <a:r>
              <a:rPr lang="en-US" sz="2000" b="1" dirty="0" err="1"/>
              <a:t>kũhonokio</a:t>
            </a:r>
            <a:r>
              <a:rPr lang="en-US" sz="2000" b="1" dirty="0"/>
              <a:t> </a:t>
            </a:r>
            <a:r>
              <a:rPr lang="en-US" sz="2000" b="1" dirty="0" err="1"/>
              <a:t>gwitũ</a:t>
            </a:r>
            <a:r>
              <a:rPr lang="en-US" sz="2000" b="1" dirty="0"/>
              <a:t> </a:t>
            </a:r>
            <a:r>
              <a:rPr lang="en-US" sz="2000" b="1" dirty="0" err="1"/>
              <a:t>ũhandĩtwo</a:t>
            </a:r>
            <a:r>
              <a:rPr lang="en-US" sz="2000" b="1" dirty="0"/>
              <a:t> </a:t>
            </a:r>
            <a:r>
              <a:rPr lang="en-US" sz="2000" b="1" dirty="0" err="1"/>
              <a:t>igũrũ</a:t>
            </a:r>
            <a:r>
              <a:rPr lang="en-US" sz="2000" b="1" dirty="0"/>
              <a:t> </a:t>
            </a:r>
            <a:r>
              <a:rPr lang="en-US" sz="2000" b="1" dirty="0" err="1"/>
              <a:t>rĩa</a:t>
            </a:r>
            <a:r>
              <a:rPr lang="en-US" sz="2000" b="1" dirty="0"/>
              <a:t> </a:t>
            </a:r>
            <a:r>
              <a:rPr lang="en-US" sz="2000" b="1" dirty="0" err="1"/>
              <a:t>gĩkuũ</a:t>
            </a:r>
            <a:r>
              <a:rPr lang="en-US" sz="2000" b="1" dirty="0"/>
              <a:t> </a:t>
            </a:r>
            <a:r>
              <a:rPr lang="en-US" sz="2000" b="1" dirty="0" err="1"/>
              <a:t>kĩa</a:t>
            </a:r>
            <a:r>
              <a:rPr lang="en-US" sz="2000" b="1" dirty="0"/>
              <a:t> </a:t>
            </a:r>
            <a:r>
              <a:rPr lang="en-US" sz="2000" b="1" dirty="0" err="1"/>
              <a:t>Jĩsũ</a:t>
            </a:r>
            <a:r>
              <a:rPr lang="en-US" sz="2000" b="1" dirty="0"/>
              <a:t> na </a:t>
            </a:r>
            <a:r>
              <a:rPr lang="en-US" sz="2000" b="1" dirty="0" err="1"/>
              <a:t>igakururania</a:t>
            </a:r>
            <a:r>
              <a:rPr lang="en-US" sz="2000" b="1" dirty="0"/>
              <a:t> na </a:t>
            </a:r>
            <a:r>
              <a:rPr lang="en-US" sz="2000" b="1" dirty="0" err="1"/>
              <a:t>kwagĩrithio</a:t>
            </a:r>
            <a:r>
              <a:rPr lang="en-US" sz="2000" b="1" dirty="0"/>
              <a:t> </a:t>
            </a:r>
            <a:r>
              <a:rPr lang="en-US" sz="2000" b="1" dirty="0" err="1"/>
              <a:t>gwitũ</a:t>
            </a:r>
            <a:r>
              <a:rPr lang="en-US" sz="2000" b="1" dirty="0"/>
              <a:t> na </a:t>
            </a:r>
            <a:r>
              <a:rPr lang="en-US" sz="2000" b="1" dirty="0" err="1"/>
              <a:t>gũtherio</a:t>
            </a:r>
            <a:r>
              <a:rPr lang="en-US" sz="2000" b="1" noProof="0" dirty="0"/>
              <a:t>. No </a:t>
            </a:r>
            <a:r>
              <a:rPr lang="en-US" sz="2000" b="1" noProof="0" dirty="0" err="1"/>
              <a:t>ũndũ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bata </a:t>
            </a:r>
            <a:r>
              <a:rPr lang="en-US" sz="2000" b="1" noProof="0" dirty="0" err="1"/>
              <a:t>nduonekaga</a:t>
            </a:r>
            <a:r>
              <a:rPr lang="en-US" sz="2000" b="1" noProof="0" dirty="0"/>
              <a:t>: na </a:t>
            </a:r>
            <a:r>
              <a:rPr lang="en-US" sz="2000" b="1" noProof="0" dirty="0" err="1"/>
              <a:t>njĩra</a:t>
            </a:r>
            <a:r>
              <a:rPr lang="en-US" sz="2000" b="1" noProof="0" dirty="0"/>
              <a:t> o </a:t>
            </a:r>
            <a:r>
              <a:rPr lang="en-US" sz="2000" b="1" noProof="0" dirty="0" err="1"/>
              <a:t>yothe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twagĩrĩirwo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gũkinyanĩra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kũmenya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mũbango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ũyũ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nĩguo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tũũhĩmbĩrie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Tũrabatara</a:t>
            </a:r>
            <a:r>
              <a:rPr lang="en-US" sz="2000" b="1" noProof="0" dirty="0"/>
              <a:t> mũndũ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gũtũguũrĩria</a:t>
            </a:r>
            <a:r>
              <a:rPr lang="en-US" sz="2000" b="1" noProof="0" dirty="0"/>
              <a:t>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0018" y="2724774"/>
            <a:ext cx="3381480" cy="1477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0" y="2878459"/>
            <a:ext cx="5076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Haha </a:t>
            </a:r>
            <a:r>
              <a:rPr lang="en-US" sz="2000" b="1" noProof="0" dirty="0" err="1"/>
              <a:t>nĩho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harĩa</a:t>
            </a:r>
            <a:r>
              <a:rPr lang="en-US" sz="2000" b="1" noProof="0" dirty="0"/>
              <a:t>  “</a:t>
            </a:r>
            <a:r>
              <a:rPr lang="en-US" sz="2000" b="1" noProof="0" dirty="0" err="1"/>
              <a:t>Thirikari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</a:t>
            </a:r>
            <a:r>
              <a:rPr lang="en-US" sz="2000" b="1" noProof="0" dirty="0"/>
              <a:t> Ngai” [</a:t>
            </a:r>
            <a:r>
              <a:rPr lang="en-US" sz="2000" b="1" noProof="0" dirty="0" err="1"/>
              <a:t>Njĩra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</a:t>
            </a:r>
            <a:r>
              <a:rPr lang="en-US" sz="2000" b="1" noProof="0" dirty="0"/>
              <a:t> Ngai </a:t>
            </a:r>
            <a:r>
              <a:rPr lang="en-US" sz="2000" b="1" noProof="0" dirty="0" err="1"/>
              <a:t>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gwathĩrĩra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iũndũ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meciria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andũ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oũguo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guo</a:t>
            </a:r>
            <a:r>
              <a:rPr lang="en-US" sz="2000" b="1" noProof="0" dirty="0"/>
              <a:t>.] </a:t>
            </a:r>
            <a:r>
              <a:rPr lang="en-US" sz="2000" b="1" dirty="0" err="1"/>
              <a:t>ĩingagĩrĩra</a:t>
            </a:r>
            <a:r>
              <a:rPr lang="en-US" sz="2000" b="1" dirty="0"/>
              <a:t>, </a:t>
            </a:r>
            <a:r>
              <a:rPr lang="en-US" sz="2000" b="1" noProof="0" dirty="0" err="1"/>
              <a:t>ũndũ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Paũlũ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ndungata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yaguo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Akol</a:t>
            </a:r>
            <a:r>
              <a:rPr lang="en-US" sz="2000" b="1" noProof="0" dirty="0"/>
              <a:t>. 1:25).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0" y="4201898"/>
            <a:ext cx="8751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Paũlũ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acanjamũkagĩra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gũkorwo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gĩcunjĩ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mũbango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ũyũ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ona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akorwo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wakururanĩtie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mĩnyamarĩko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mĩingĩ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Akol</a:t>
            </a:r>
            <a:r>
              <a:rPr lang="en-US" sz="2000" b="1" noProof="0" dirty="0"/>
              <a:t>. 1:24). Kuma </a:t>
            </a:r>
            <a:r>
              <a:rPr lang="en-US" sz="2000" b="1" noProof="0" dirty="0" err="1"/>
              <a:t>kũnyitwo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gwake</a:t>
            </a:r>
            <a:r>
              <a:rPr lang="en-US" sz="2000" b="1" noProof="0" dirty="0"/>
              <a:t> Roma o </a:t>
            </a:r>
            <a:r>
              <a:rPr lang="en-US" sz="2000" b="1" noProof="0" dirty="0" err="1"/>
              <a:t>nginya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gũkua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andĩkire</a:t>
            </a:r>
            <a:r>
              <a:rPr lang="en-US" sz="2000" b="1" noProof="0" dirty="0"/>
              <a:t> ta </a:t>
            </a:r>
            <a:r>
              <a:rPr lang="en-US" sz="2000" b="1" noProof="0" dirty="0" err="1"/>
              <a:t>marũwa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mũgwanja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thĩiniĩ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ikũmi</a:t>
            </a:r>
            <a:r>
              <a:rPr lang="en-US" sz="2000" b="1" noProof="0" dirty="0"/>
              <a:t> na mana me </a:t>
            </a:r>
            <a:r>
              <a:rPr lang="en-US" sz="2000" b="1" noProof="0" dirty="0" err="1"/>
              <a:t>thĩiniĩ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Kĩrĩkanĩro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Kĩerũ</a:t>
            </a:r>
            <a:r>
              <a:rPr lang="en-US" sz="2000" b="1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487358"/>
            <a:ext cx="86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Paũlũ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gĩcunjĩ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kĩa</a:t>
            </a:r>
            <a:r>
              <a:rPr lang="en-US" sz="2000" b="1" noProof="0" dirty="0"/>
              <a:t> bata </a:t>
            </a:r>
            <a:r>
              <a:rPr lang="en-US" sz="2000" b="1" noProof="0" dirty="0" err="1"/>
              <a:t>thĩiniĩ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mũbango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Ngai, na </a:t>
            </a:r>
            <a:r>
              <a:rPr lang="en-US" sz="2000" b="1" noProof="0" dirty="0" err="1"/>
              <a:t>agĩgĩcanjamũka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thĩiniĩ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guo</a:t>
            </a:r>
            <a:r>
              <a:rPr lang="en-US" sz="2000" b="1" noProof="0" dirty="0"/>
              <a:t>. Ona </a:t>
            </a:r>
            <a:r>
              <a:rPr lang="en-US" sz="2000" b="1" noProof="0" dirty="0" err="1"/>
              <a:t>ithuĩ</a:t>
            </a:r>
            <a:r>
              <a:rPr lang="en-US" sz="2000" b="1" noProof="0" dirty="0"/>
              <a:t> no </a:t>
            </a:r>
            <a:r>
              <a:rPr lang="en-US" sz="2000" b="1" noProof="0" dirty="0" err="1"/>
              <a:t>tũtuĩke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gĩcunjĩ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mũbango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ũyũ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gũtongoria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angĩ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ũtaũku-inĩ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Kristũ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Kĩu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nĩkĩo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gĩkeno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giitũ</a:t>
            </a:r>
            <a:r>
              <a:rPr lang="en-US" sz="2000" b="1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HITHO YA NGAI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guo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hitho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ĩrĩa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ĩtũire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ĩrĩ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hithe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kuuma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tene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njiarwa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njiarwa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rĩu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nĩũguũrĩirio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aamũre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 </a:t>
            </a:r>
            <a:r>
              <a:rPr lang="en-US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Akolosai</a:t>
            </a:r>
            <a:r>
              <a:rPr lang="en-US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Paũlũ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aragia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igũrũ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hitho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yaguũrĩirio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kanitha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thutha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kũriũka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Kristũ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Akol</a:t>
            </a:r>
            <a:r>
              <a:rPr lang="en-US" sz="2000" b="1" noProof="0" dirty="0"/>
              <a:t>. 1:26). </a:t>
            </a:r>
            <a:r>
              <a:rPr lang="en-US" sz="2000" b="1" noProof="0" dirty="0" err="1"/>
              <a:t>Nginyagia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hĩndĩ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ĩyo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gũkoragwo</a:t>
            </a:r>
            <a:r>
              <a:rPr lang="en-US" sz="2000" b="1" noProof="0" dirty="0"/>
              <a:t> o ta </a:t>
            </a:r>
            <a:r>
              <a:rPr lang="en-US" sz="2000" b="1" noProof="0" dirty="0" err="1"/>
              <a:t>mairia</a:t>
            </a:r>
            <a:r>
              <a:rPr lang="en-US" sz="2000" b="1" noProof="0" dirty="0"/>
              <a:t> ma mayo. No </a:t>
            </a:r>
            <a:r>
              <a:rPr lang="en-US" sz="2000" b="1" noProof="0" dirty="0" err="1"/>
              <a:t>hitho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ĩyo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ĩrĩkũ</a:t>
            </a:r>
            <a:r>
              <a:rPr lang="en-US" sz="2000" b="1" noProof="0" dirty="0"/>
              <a:t>? “</a:t>
            </a:r>
            <a:r>
              <a:rPr lang="en-US" sz="2000" b="1" dirty="0" err="1"/>
              <a:t>Kristũ</a:t>
            </a:r>
            <a:r>
              <a:rPr lang="en-US" sz="2000" b="1" dirty="0"/>
              <a:t> </a:t>
            </a:r>
            <a:r>
              <a:rPr lang="en-US" sz="2000" b="1" dirty="0" err="1"/>
              <a:t>arĩ</a:t>
            </a:r>
            <a:r>
              <a:rPr lang="en-US" sz="2000" b="1" dirty="0"/>
              <a:t> </a:t>
            </a:r>
            <a:r>
              <a:rPr lang="en-US" sz="2000" b="1" dirty="0" err="1"/>
              <a:t>thĩinĩ</a:t>
            </a:r>
            <a:r>
              <a:rPr lang="en-US" sz="2000" b="1" dirty="0"/>
              <a:t> </a:t>
            </a:r>
            <a:r>
              <a:rPr lang="en-US" sz="2000" b="1" dirty="0" err="1"/>
              <a:t>wanyu</a:t>
            </a:r>
            <a:r>
              <a:rPr lang="en-US" sz="2000" b="1" dirty="0"/>
              <a:t>, o we </a:t>
            </a:r>
            <a:r>
              <a:rPr lang="en-US" sz="2000" b="1" dirty="0" err="1"/>
              <a:t>kĩĩrĩgĩrĩro</a:t>
            </a:r>
            <a:r>
              <a:rPr lang="en-US" sz="2000" b="1" dirty="0"/>
              <a:t> </a:t>
            </a:r>
            <a:r>
              <a:rPr lang="en-US" sz="2000" b="1" dirty="0" err="1"/>
              <a:t>gĩa</a:t>
            </a:r>
            <a:r>
              <a:rPr lang="en-US" sz="2000" b="1" dirty="0"/>
              <a:t> </a:t>
            </a:r>
            <a:r>
              <a:rPr lang="en-US" sz="2000" b="1" dirty="0" err="1"/>
              <a:t>gũkaagĩa</a:t>
            </a:r>
            <a:r>
              <a:rPr lang="en-US" sz="2000" b="1" dirty="0"/>
              <a:t> na </a:t>
            </a:r>
            <a:r>
              <a:rPr lang="en-US" sz="2000" b="1" dirty="0" err="1"/>
              <a:t>riiri</a:t>
            </a:r>
            <a:r>
              <a:rPr lang="en-US" sz="2000" b="1" dirty="0"/>
              <a:t>.</a:t>
            </a:r>
            <a:r>
              <a:rPr lang="en-US" sz="2000" b="1" noProof="0" dirty="0"/>
              <a:t>” (</a:t>
            </a:r>
            <a:r>
              <a:rPr lang="en-US" sz="2000" b="1" noProof="0" dirty="0" err="1"/>
              <a:t>Akol</a:t>
            </a:r>
            <a:r>
              <a:rPr lang="en-US" sz="2000" b="1" noProof="0" dirty="0"/>
              <a:t>. 1:27).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446815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kũrĩ</a:t>
            </a:r>
            <a:r>
              <a:rPr lang="en-US" sz="2000" b="1" noProof="0" dirty="0"/>
              <a:t> o na </a:t>
            </a:r>
            <a:r>
              <a:rPr lang="en-US" sz="2000" b="1" noProof="0" dirty="0" err="1"/>
              <a:t>matĩna</a:t>
            </a:r>
            <a:r>
              <a:rPr lang="en-US" sz="2000" b="1" noProof="0" dirty="0"/>
              <a:t> ma </a:t>
            </a:r>
            <a:r>
              <a:rPr lang="en-US" sz="2000" b="1" noProof="0" dirty="0" err="1"/>
              <a:t>gũkũnjũra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thĩinĩ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hitho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ĩno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Rĩu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tũtũraga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mwĩhoko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kũhumbwo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riri</a:t>
            </a:r>
            <a:r>
              <a:rPr lang="en-US" sz="2000" b="1" noProof="0" dirty="0"/>
              <a:t>.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ũgarũrũku</a:t>
            </a:r>
            <a:r>
              <a:rPr lang="en-US" sz="2000" b="1" dirty="0"/>
              <a:t> </a:t>
            </a:r>
            <a:r>
              <a:rPr lang="en-US" sz="2000" b="1" dirty="0" err="1"/>
              <a:t>mwega</a:t>
            </a:r>
            <a:r>
              <a:rPr lang="en-US" sz="2000" b="1" dirty="0"/>
              <a:t> </a:t>
            </a:r>
            <a:r>
              <a:rPr lang="en-US" sz="2000" b="1" dirty="0" err="1"/>
              <a:t>atĩa</a:t>
            </a:r>
            <a:r>
              <a:rPr lang="en-US" sz="2000" b="1" dirty="0"/>
              <a:t>! </a:t>
            </a:r>
            <a:r>
              <a:rPr lang="en-US" sz="2000" b="1" dirty="0" err="1"/>
              <a:t>ĩĩ</a:t>
            </a:r>
            <a:r>
              <a:rPr lang="en-US" sz="2000" b="1" dirty="0"/>
              <a:t> </a:t>
            </a:r>
            <a:r>
              <a:rPr lang="en-US" sz="2000" b="1" dirty="0" err="1"/>
              <a:t>ti</a:t>
            </a:r>
            <a:r>
              <a:rPr lang="en-US" sz="2000" b="1" dirty="0"/>
              <a:t> </a:t>
            </a:r>
            <a:r>
              <a:rPr lang="en-US" sz="2000" b="1" dirty="0" err="1"/>
              <a:t>kĩriga</a:t>
            </a:r>
            <a:r>
              <a:rPr lang="en-US" sz="2000" b="1" dirty="0"/>
              <a:t>!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ehia</a:t>
            </a:r>
            <a:r>
              <a:rPr lang="en-US" sz="2000" b="1" dirty="0"/>
              <a:t> </a:t>
            </a:r>
            <a:r>
              <a:rPr lang="en-US" sz="2000" b="1" dirty="0" err="1"/>
              <a:t>gũtuuo</a:t>
            </a:r>
            <a:r>
              <a:rPr lang="en-US" sz="2000" b="1" dirty="0"/>
              <a:t> </a:t>
            </a:r>
            <a:r>
              <a:rPr lang="en-US" sz="2000" b="1" dirty="0" err="1"/>
              <a:t>agĩrĩru</a:t>
            </a:r>
            <a:r>
              <a:rPr lang="en-US" sz="2000" b="1" noProof="0" dirty="0"/>
              <a:t>, </a:t>
            </a:r>
            <a:r>
              <a:rPr lang="en-US" sz="2000" b="1" dirty="0" err="1"/>
              <a:t>atherie</a:t>
            </a:r>
            <a:r>
              <a:rPr lang="en-US" sz="2000" b="1" noProof="0" dirty="0"/>
              <a:t>, na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kũhumbwo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riri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nĩũndũ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thakame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ĩrĩa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ĩkũranaga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</a:t>
            </a:r>
            <a:r>
              <a:rPr lang="en-US" sz="2000" b="1" dirty="0"/>
              <a:t> </a:t>
            </a:r>
            <a:r>
              <a:rPr lang="en-US" sz="2000" b="1" noProof="0" dirty="0" err="1"/>
              <a:t>Jĩsũ</a:t>
            </a:r>
            <a:r>
              <a:rPr lang="en-US" sz="2000" b="1" noProof="0" dirty="0"/>
              <a:t>. Thiri </a:t>
            </a:r>
            <a:r>
              <a:rPr lang="en-US" sz="2000" b="1" noProof="0" dirty="0" err="1"/>
              <a:t>ĩno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ĩgathiĩ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mbere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gũthomithio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igũrũ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rĩayo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kĩongo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gũthomithio</a:t>
            </a:r>
            <a:r>
              <a:rPr lang="en-US" sz="2000" b="1" noProof="0" dirty="0"/>
              <a:t>.</a:t>
            </a: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</TotalTime>
  <Words>1137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2026-01-24T16:42:04Z</dcterms:created>
  <dcterms:modified xsi:type="dcterms:W3CDTF">2026-02-26T06:48:53Z</dcterms:modified>
</cp:coreProperties>
</file>