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Ũũgĩ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Ngai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Ũgũrũki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mũtharaba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Hinya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Ngai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Ndũmĩrĩri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mũtharaba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Ũrimũ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na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kũnyihĩrwo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Ngai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i="0" dirty="0"/>
            <a:t>Nĩgũkorwo </a:t>
          </a:r>
          <a:r>
            <a:rPr lang="en-US" sz="1800" b="1" i="0" dirty="0" err="1"/>
            <a:t>ndũmĩrĩri</a:t>
          </a:r>
          <a:r>
            <a:rPr lang="en-US" sz="1800" b="1" i="0" dirty="0"/>
            <a:t> </a:t>
          </a:r>
          <a:r>
            <a:rPr lang="en-US" sz="1800" b="1" i="0" dirty="0" err="1"/>
            <a:t>ya</a:t>
          </a:r>
          <a:r>
            <a:rPr lang="en-US" sz="1800" b="1" i="0" dirty="0"/>
            <a:t> </a:t>
          </a:r>
          <a:r>
            <a:rPr lang="en-US" sz="1800" b="1" i="0" dirty="0" err="1"/>
            <a:t>mũtharaba</a:t>
          </a:r>
          <a:r>
            <a:rPr lang="en-US" sz="1800" b="1" i="0" dirty="0"/>
            <a:t> </a:t>
          </a:r>
          <a:r>
            <a:rPr lang="en-US" sz="1800" b="1" i="0" dirty="0" err="1"/>
            <a:t>nĩ</a:t>
          </a:r>
          <a:r>
            <a:rPr lang="en-US" sz="1800" b="1" i="0" dirty="0"/>
            <a:t> </a:t>
          </a:r>
          <a:r>
            <a:rPr lang="en-US" sz="1800" b="1" i="0" dirty="0" err="1"/>
            <a:t>ũrimũ</a:t>
          </a:r>
          <a:r>
            <a:rPr lang="en-US" sz="1800" b="1" i="0" dirty="0"/>
            <a:t> </a:t>
          </a:r>
          <a:r>
            <a:rPr lang="en-US" sz="1800" b="1" i="0" dirty="0" err="1"/>
            <a:t>kũrĩ</a:t>
          </a:r>
          <a:r>
            <a:rPr lang="en-US" sz="1800" b="1" i="0" dirty="0"/>
            <a:t> </a:t>
          </a:r>
          <a:r>
            <a:rPr lang="en-US" sz="1800" b="1" i="0" dirty="0" err="1"/>
            <a:t>arĩa</a:t>
          </a:r>
          <a:r>
            <a:rPr lang="en-US" sz="1800" b="1" i="0" dirty="0"/>
            <a:t> </a:t>
          </a:r>
          <a:r>
            <a:rPr lang="en-US" sz="1800" b="1" i="0" dirty="0" err="1"/>
            <a:t>maroora</a:t>
          </a:r>
          <a:r>
            <a:rPr lang="en-US" sz="1800" b="1" noProof="0" dirty="0"/>
            <a:t>” (1 </a:t>
          </a:r>
          <a:r>
            <a:rPr lang="en-US" sz="1800" b="1" noProof="0" dirty="0" err="1"/>
            <a:t>Akorinitho</a:t>
          </a:r>
          <a:r>
            <a:rPr lang="en-US" sz="1800" b="1" noProof="0" dirty="0"/>
            <a:t> 1:18)</a:t>
          </a:r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noProof="0" dirty="0"/>
            <a:t>“</a:t>
          </a:r>
          <a:r>
            <a:rPr lang="en-US" sz="1600" b="1" i="0" dirty="0" err="1"/>
            <a:t>kwagĩrĩire</a:t>
          </a:r>
          <a:r>
            <a:rPr lang="en-US" sz="1600" b="1" i="0" dirty="0"/>
            <a:t> </a:t>
          </a:r>
          <a:r>
            <a:rPr lang="en-US" sz="1600" b="1" i="0" dirty="0" err="1"/>
            <a:t>ahũthĩre</a:t>
          </a:r>
          <a:r>
            <a:rPr lang="en-US" sz="1600" b="1" i="0" dirty="0"/>
            <a:t> </a:t>
          </a:r>
          <a:r>
            <a:rPr lang="en-US" sz="1600" b="1" i="0" dirty="0" err="1"/>
            <a:t>maũndũ</a:t>
          </a:r>
          <a:r>
            <a:rPr lang="en-US" sz="1600" b="1" i="0" dirty="0"/>
            <a:t> ma </a:t>
          </a:r>
          <a:r>
            <a:rPr lang="en-US" sz="1600" b="1" i="0" dirty="0" err="1"/>
            <a:t>ũrimũ</a:t>
          </a:r>
          <a:r>
            <a:rPr lang="en-US" sz="1600" b="1" i="0" dirty="0"/>
            <a:t> </a:t>
          </a:r>
          <a:r>
            <a:rPr lang="en-US" sz="1600" b="1" i="0" dirty="0" err="1"/>
            <a:t>marĩa</a:t>
          </a:r>
          <a:r>
            <a:rPr lang="en-US" sz="1600" b="1" i="0" dirty="0"/>
            <a:t> </a:t>
          </a:r>
          <a:r>
            <a:rPr lang="en-US" sz="1600" b="1" i="0" dirty="0" err="1"/>
            <a:t>tũhunjagia</a:t>
          </a:r>
          <a:r>
            <a:rPr lang="en-US" sz="1600" b="1" i="0" dirty="0"/>
            <a:t> </a:t>
          </a:r>
          <a:r>
            <a:rPr lang="en-US" sz="1600" b="1" i="0" dirty="0" err="1"/>
            <a:t>nĩgeetha</a:t>
          </a:r>
          <a:r>
            <a:rPr lang="en-US" sz="1600" b="1" i="0" dirty="0"/>
            <a:t> </a:t>
          </a:r>
          <a:r>
            <a:rPr lang="en-US" sz="1600" b="1" i="0" dirty="0" err="1"/>
            <a:t>ahonokie</a:t>
          </a:r>
          <a:r>
            <a:rPr lang="en-US" sz="1600" b="1" i="0" dirty="0"/>
            <a:t> </a:t>
          </a:r>
          <a:r>
            <a:rPr lang="en-US" sz="1600" b="1" i="0" dirty="0" err="1"/>
            <a:t>arĩa</a:t>
          </a:r>
          <a:r>
            <a:rPr lang="en-US" sz="1600" b="1" i="0" dirty="0"/>
            <a:t> </a:t>
          </a:r>
          <a:r>
            <a:rPr lang="en-US" sz="1600" b="1" i="0" dirty="0" err="1"/>
            <a:t>mamwĩtĩkagia</a:t>
          </a:r>
          <a:r>
            <a:rPr lang="en-US" sz="1600" b="1" i="0" dirty="0"/>
            <a:t>.</a:t>
          </a:r>
          <a:r>
            <a:rPr lang="en-US" sz="1600" b="1" noProof="0" dirty="0"/>
            <a:t>” (1 </a:t>
          </a:r>
          <a:r>
            <a:rPr lang="en-US" sz="1600" b="1" noProof="0" dirty="0" err="1"/>
            <a:t>Akor</a:t>
          </a:r>
          <a:r>
            <a:rPr lang="en-US" sz="1600" b="1" noProof="0" dirty="0"/>
            <a:t>. 1:21)</a:t>
          </a:r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noProof="0" dirty="0"/>
            <a:t>“</a:t>
          </a:r>
          <a:r>
            <a:rPr lang="en-US" sz="1600" b="1" i="0" dirty="0"/>
            <a:t>no </a:t>
          </a:r>
          <a:r>
            <a:rPr lang="en-US" sz="1600" b="1" i="0" dirty="0" err="1"/>
            <a:t>ithuĩ</a:t>
          </a:r>
          <a:r>
            <a:rPr lang="en-US" sz="1600" b="1" i="0" dirty="0"/>
            <a:t> </a:t>
          </a:r>
          <a:r>
            <a:rPr lang="en-US" sz="1600" b="1" i="0" dirty="0" err="1"/>
            <a:t>tũhunjagia</a:t>
          </a:r>
          <a:r>
            <a:rPr lang="en-US" sz="1600" b="1" i="0" dirty="0"/>
            <a:t> </a:t>
          </a:r>
          <a:r>
            <a:rPr lang="en-US" sz="1600" b="1" i="0" dirty="0" err="1"/>
            <a:t>ũhoro</a:t>
          </a:r>
          <a:r>
            <a:rPr lang="en-US" sz="1600" b="1" i="0" dirty="0"/>
            <a:t> </a:t>
          </a:r>
          <a:r>
            <a:rPr lang="en-US" sz="1600" b="1" i="0" dirty="0" err="1"/>
            <a:t>wa</a:t>
          </a:r>
          <a:r>
            <a:rPr lang="en-US" sz="1600" b="1" i="0" dirty="0"/>
            <a:t> </a:t>
          </a:r>
          <a:r>
            <a:rPr lang="en-US" sz="1600" b="1" i="0" dirty="0" err="1"/>
            <a:t>Kristũ</a:t>
          </a:r>
          <a:r>
            <a:rPr lang="en-US" sz="1600" b="1" i="0" dirty="0"/>
            <a:t> </a:t>
          </a:r>
          <a:r>
            <a:rPr lang="en-US" sz="1600" b="1" i="0" dirty="0" err="1"/>
            <a:t>arĩ</a:t>
          </a:r>
          <a:r>
            <a:rPr lang="en-US" sz="1600" b="1" i="0" dirty="0"/>
            <a:t> </a:t>
          </a:r>
          <a:r>
            <a:rPr lang="en-US" sz="1600" b="1" i="0" dirty="0" err="1"/>
            <a:t>mwambe</a:t>
          </a:r>
          <a:r>
            <a:rPr lang="en-US" sz="1600" b="1" i="0" dirty="0"/>
            <a:t> </a:t>
          </a:r>
          <a:r>
            <a:rPr lang="en-US" sz="1600" b="1" i="0" dirty="0" err="1"/>
            <a:t>mũtĩ</a:t>
          </a:r>
          <a:r>
            <a:rPr lang="en-US" sz="1600" b="1" i="0" dirty="0"/>
            <a:t> </a:t>
          </a:r>
          <a:r>
            <a:rPr lang="en-US" sz="1600" b="1" i="0" dirty="0" err="1"/>
            <a:t>igũrũ</a:t>
          </a:r>
          <a:r>
            <a:rPr lang="en-US" sz="1600" b="1" noProof="0" dirty="0"/>
            <a:t>, […] </a:t>
          </a:r>
          <a:r>
            <a:rPr lang="en-US" sz="1600" b="1" noProof="0" dirty="0" err="1"/>
            <a:t>ũrimũ</a:t>
          </a:r>
          <a:r>
            <a:rPr lang="en-US" sz="1600" b="1" noProof="0" dirty="0"/>
            <a:t> </a:t>
          </a:r>
          <a:r>
            <a:rPr lang="en-US" sz="1600" b="1" noProof="0" dirty="0" err="1"/>
            <a:t>kũrĩ</a:t>
          </a:r>
          <a:r>
            <a:rPr lang="en-US" sz="1600" b="1" noProof="0" dirty="0"/>
            <a:t> </a:t>
          </a:r>
          <a:r>
            <a:rPr lang="en-US" sz="1600" b="1" noProof="0" dirty="0" err="1"/>
            <a:t>andũ</a:t>
          </a:r>
          <a:r>
            <a:rPr lang="en-US" sz="1600" b="1" noProof="0" dirty="0"/>
            <a:t> a </a:t>
          </a:r>
          <a:r>
            <a:rPr lang="en-US" sz="1600" b="1" noProof="0" dirty="0" err="1"/>
            <a:t>ndũrĩrĩ</a:t>
          </a:r>
          <a:r>
            <a:rPr lang="en-US" sz="1600" b="1" noProof="0" dirty="0"/>
            <a:t>” (1 </a:t>
          </a:r>
          <a:r>
            <a:rPr lang="en-US" sz="1600" b="1" noProof="0" dirty="0" err="1"/>
            <a:t>Akor</a:t>
          </a:r>
          <a:r>
            <a:rPr lang="en-US" sz="1600" b="1" noProof="0" dirty="0"/>
            <a:t>. 1:23)</a:t>
          </a:r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noProof="0" dirty="0"/>
            <a:t>“</a:t>
          </a:r>
          <a:r>
            <a:rPr lang="en-US" sz="1600" b="1" i="0" dirty="0"/>
            <a:t>Mũndũ </a:t>
          </a:r>
          <a:r>
            <a:rPr lang="en-US" sz="1600" b="1" i="0" dirty="0" err="1"/>
            <a:t>ũtarĩ</a:t>
          </a:r>
          <a:r>
            <a:rPr lang="en-US" sz="1600" b="1" i="0" dirty="0"/>
            <a:t> na </a:t>
          </a:r>
          <a:r>
            <a:rPr lang="en-US" sz="1600" b="1" i="0" dirty="0" err="1"/>
            <a:t>Roho</a:t>
          </a:r>
          <a:r>
            <a:rPr lang="en-US" sz="1600" b="1" i="0" dirty="0"/>
            <a:t> </a:t>
          </a:r>
          <a:r>
            <a:rPr lang="en-US" sz="1600" b="1" i="0" dirty="0" err="1"/>
            <a:t>ndetĩkagia</a:t>
          </a:r>
          <a:r>
            <a:rPr lang="en-US" sz="1600" b="1" i="0" dirty="0"/>
            <a:t> [..] </a:t>
          </a:r>
          <a:r>
            <a:rPr lang="en-US" sz="1600" b="1" i="0" dirty="0" err="1"/>
            <a:t>moimaga</a:t>
          </a:r>
          <a:r>
            <a:rPr lang="en-US" sz="1600" b="1" i="0" dirty="0"/>
            <a:t> </a:t>
          </a:r>
          <a:r>
            <a:rPr lang="en-US" sz="1600" b="1" i="0" dirty="0" err="1"/>
            <a:t>kũrĩ</a:t>
          </a:r>
          <a:r>
            <a:rPr lang="en-US" sz="1600" b="1" i="0" dirty="0"/>
            <a:t> </a:t>
          </a:r>
          <a:r>
            <a:rPr lang="en-US" sz="1600" b="1" i="0" dirty="0" err="1"/>
            <a:t>Roho</a:t>
          </a:r>
          <a:r>
            <a:rPr lang="en-US" sz="1600" b="1" i="0" dirty="0"/>
            <a:t> </a:t>
          </a:r>
          <a:r>
            <a:rPr lang="en-US" sz="1600" b="1" i="0" dirty="0" err="1"/>
            <a:t>wa</a:t>
          </a:r>
          <a:r>
            <a:rPr lang="en-US" sz="1600" b="1" i="0" dirty="0"/>
            <a:t> Ngai, […] </a:t>
          </a:r>
          <a:r>
            <a:rPr lang="en-US" sz="1600" b="1" i="0" dirty="0" err="1"/>
            <a:t>nĩ</a:t>
          </a:r>
          <a:r>
            <a:rPr lang="en-US" sz="1600" b="1" i="0" dirty="0"/>
            <a:t> </a:t>
          </a:r>
          <a:r>
            <a:rPr lang="en-US" sz="1600" b="1" i="0" dirty="0" err="1"/>
            <a:t>ũrimũ</a:t>
          </a:r>
          <a:r>
            <a:rPr lang="en-US" sz="1600" b="1" i="0" dirty="0"/>
            <a:t> </a:t>
          </a:r>
          <a:r>
            <a:rPr lang="en-US" sz="1600" b="1" i="0" dirty="0" err="1"/>
            <a:t>kũrĩ</a:t>
          </a:r>
          <a:r>
            <a:rPr lang="en-US" sz="1600" b="1" i="0" dirty="0"/>
            <a:t> we</a:t>
          </a:r>
          <a:r>
            <a:rPr lang="en-US" sz="1600" b="1" noProof="0" dirty="0"/>
            <a:t>” (1 </a:t>
          </a:r>
          <a:r>
            <a:rPr lang="en-US" sz="1600" b="1" noProof="0" dirty="0" err="1"/>
            <a:t>Akor</a:t>
          </a:r>
          <a:r>
            <a:rPr lang="en-US" sz="1600" b="1" noProof="0" dirty="0"/>
            <a:t>. 2:14)</a:t>
          </a:r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i="0" dirty="0"/>
            <a:t>Nĩgũkorwo </a:t>
          </a:r>
          <a:r>
            <a:rPr lang="en-US" sz="1800" b="1" i="0" dirty="0" err="1"/>
            <a:t>ũũgĩ</a:t>
          </a:r>
          <a:r>
            <a:rPr lang="en-US" sz="1800" b="1" i="0" dirty="0"/>
            <a:t> </a:t>
          </a:r>
          <a:r>
            <a:rPr lang="en-US" sz="1800" b="1" i="0" dirty="0" err="1"/>
            <a:t>wa</a:t>
          </a:r>
          <a:r>
            <a:rPr lang="en-US" sz="1800" b="1" i="0" dirty="0"/>
            <a:t> </a:t>
          </a:r>
          <a:r>
            <a:rPr lang="en-US" sz="1800" b="1" i="0" dirty="0" err="1"/>
            <a:t>thĩ</a:t>
          </a:r>
          <a:r>
            <a:rPr lang="en-US" sz="1800" b="1" i="0" dirty="0"/>
            <a:t> </a:t>
          </a:r>
          <a:r>
            <a:rPr lang="en-US" sz="1800" b="1" i="0" dirty="0" err="1"/>
            <a:t>ĩno</a:t>
          </a:r>
          <a:r>
            <a:rPr lang="en-US" sz="1800" b="1" i="0" dirty="0"/>
            <a:t> </a:t>
          </a:r>
          <a:r>
            <a:rPr lang="en-US" sz="1800" b="1" i="0" dirty="0" err="1"/>
            <a:t>nĩ</a:t>
          </a:r>
          <a:r>
            <a:rPr lang="en-US" sz="1800" b="1" i="0" dirty="0"/>
            <a:t> </a:t>
          </a:r>
          <a:r>
            <a:rPr lang="en-US" sz="1800" b="1" i="0" dirty="0" err="1"/>
            <a:t>ũrimũ</a:t>
          </a:r>
          <a:r>
            <a:rPr lang="en-US" sz="1800" b="1" i="0" dirty="0"/>
            <a:t> </a:t>
          </a:r>
          <a:r>
            <a:rPr lang="en-US" sz="1800" b="1" i="0" dirty="0" err="1"/>
            <a:t>maitho-inĩ</a:t>
          </a:r>
          <a:r>
            <a:rPr lang="en-US" sz="1800" b="1" i="0" dirty="0"/>
            <a:t> ma Ngai.</a:t>
          </a:r>
          <a:r>
            <a:rPr lang="en-US" sz="1800" b="1" noProof="0" dirty="0"/>
            <a:t>” (1 </a:t>
          </a:r>
          <a:r>
            <a:rPr lang="en-US" sz="1800" b="1" noProof="0" dirty="0" err="1"/>
            <a:t>Akorinitho</a:t>
          </a:r>
          <a:r>
            <a:rPr lang="en-US" sz="1800" b="1" noProof="0" dirty="0"/>
            <a:t> 3:19)</a:t>
          </a:r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Y="813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ũũru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mũndũ</a:t>
          </a: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1600" b="1" noProof="0" dirty="0" err="1"/>
            <a:t>Ũgũrũki</a:t>
          </a:r>
          <a:r>
            <a:rPr lang="en-US" sz="1600" b="1" noProof="0" dirty="0"/>
            <a:t> /</a:t>
          </a:r>
          <a:r>
            <a:rPr lang="en-US" sz="1600" b="1" noProof="0" dirty="0" err="1"/>
            <a:t>ũrimũ</a:t>
          </a:r>
          <a:r>
            <a:rPr lang="en-US" sz="1600" b="1" noProof="0" dirty="0"/>
            <a:t>/</a:t>
          </a:r>
          <a:r>
            <a:rPr lang="en-US" sz="1600" b="1" noProof="0" dirty="0" err="1"/>
            <a:t>ũkĩgu</a:t>
          </a:r>
          <a:r>
            <a:rPr lang="en-US" sz="1600" b="1" noProof="0" dirty="0"/>
            <a:t> </a:t>
          </a:r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 err="1"/>
            <a:t>Gwĩthũkangia</a:t>
          </a:r>
          <a:r>
            <a:rPr lang="en-US" sz="2000" b="1" noProof="0" dirty="0"/>
            <a:t> </a:t>
          </a:r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Wega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Ngai</a:t>
          </a: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 err="1"/>
            <a:t>Hinya</a:t>
          </a:r>
          <a:r>
            <a:rPr lang="en-US" sz="2000" b="1" noProof="0" dirty="0"/>
            <a:t> </a:t>
          </a: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 err="1"/>
            <a:t>kwohera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 err="1"/>
            <a:t>Kũũra</a:t>
          </a:r>
          <a:r>
            <a:rPr lang="en-US" sz="2000" b="1" noProof="0" dirty="0"/>
            <a:t> </a:t>
          </a:r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 err="1"/>
            <a:t>Kũhonokia</a:t>
          </a:r>
          <a:r>
            <a:rPr lang="en-US" sz="2000" b="1" noProof="0" dirty="0"/>
            <a:t> </a:t>
          </a:r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 err="1"/>
            <a:t>Kũregwo</a:t>
          </a:r>
          <a:r>
            <a:rPr lang="en-US" sz="2000" b="1" noProof="0" dirty="0"/>
            <a:t> </a:t>
          </a:r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 err="1"/>
            <a:t>Gwĩtĩkĩrĩka</a:t>
          </a:r>
          <a:r>
            <a:rPr lang="en-US" sz="2000" b="1" noProof="0" dirty="0"/>
            <a:t> </a:t>
          </a:r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Ũũgĩ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Ngai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Ũgũrũki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mũtharaba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Hinya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Ngai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Ndũmĩrĩri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mũtharaba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Ũrimũ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kũnyihĩrwo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Ngai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i="0" kern="1200" dirty="0"/>
            <a:t>Nĩgũkorwo </a:t>
          </a:r>
          <a:r>
            <a:rPr lang="en-US" sz="1800" b="1" i="0" kern="1200" dirty="0" err="1"/>
            <a:t>ndũmĩrĩri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ya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mũtharaba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nĩ</a:t>
          </a:r>
          <a:r>
            <a:rPr lang="en-US" sz="1800" b="1" i="0" kern="1200" dirty="0"/>
            <a:t> </a:t>
          </a:r>
          <a:r>
            <a:rPr lang="en-US" sz="1800" b="1" i="0" kern="1200" dirty="0" err="1"/>
            <a:t>ũrimũ</a:t>
          </a:r>
          <a:r>
            <a:rPr lang="en-US" sz="1800" b="1" i="0" kern="1200" dirty="0"/>
            <a:t> </a:t>
          </a:r>
          <a:r>
            <a:rPr lang="en-US" sz="1800" b="1" i="0" kern="1200" dirty="0" err="1"/>
            <a:t>kũrĩ</a:t>
          </a:r>
          <a:r>
            <a:rPr lang="en-US" sz="1800" b="1" i="0" kern="1200" dirty="0"/>
            <a:t> </a:t>
          </a:r>
          <a:r>
            <a:rPr lang="en-US" sz="1800" b="1" i="0" kern="1200" dirty="0" err="1"/>
            <a:t>arĩa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maroora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Akorinitho</a:t>
          </a:r>
          <a:r>
            <a:rPr lang="en-US" sz="1800" b="1" kern="1200" noProof="0" dirty="0"/>
            <a:t> 1:18)</a:t>
          </a:r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“</a:t>
          </a:r>
          <a:r>
            <a:rPr lang="en-US" sz="1600" b="1" i="0" kern="1200" dirty="0" err="1"/>
            <a:t>kwagĩrĩire</a:t>
          </a:r>
          <a:r>
            <a:rPr lang="en-US" sz="1600" b="1" i="0" kern="1200" dirty="0"/>
            <a:t> </a:t>
          </a:r>
          <a:r>
            <a:rPr lang="en-US" sz="1600" b="1" i="0" kern="1200" dirty="0" err="1"/>
            <a:t>ahũthĩre</a:t>
          </a:r>
          <a:r>
            <a:rPr lang="en-US" sz="1600" b="1" i="0" kern="1200" dirty="0"/>
            <a:t> </a:t>
          </a:r>
          <a:r>
            <a:rPr lang="en-US" sz="1600" b="1" i="0" kern="1200" dirty="0" err="1"/>
            <a:t>maũndũ</a:t>
          </a:r>
          <a:r>
            <a:rPr lang="en-US" sz="1600" b="1" i="0" kern="1200" dirty="0"/>
            <a:t> ma </a:t>
          </a:r>
          <a:r>
            <a:rPr lang="en-US" sz="1600" b="1" i="0" kern="1200" dirty="0" err="1"/>
            <a:t>ũrimũ</a:t>
          </a:r>
          <a:r>
            <a:rPr lang="en-US" sz="1600" b="1" i="0" kern="1200" dirty="0"/>
            <a:t> </a:t>
          </a:r>
          <a:r>
            <a:rPr lang="en-US" sz="1600" b="1" i="0" kern="1200" dirty="0" err="1"/>
            <a:t>marĩa</a:t>
          </a:r>
          <a:r>
            <a:rPr lang="en-US" sz="1600" b="1" i="0" kern="1200" dirty="0"/>
            <a:t> </a:t>
          </a:r>
          <a:r>
            <a:rPr lang="en-US" sz="1600" b="1" i="0" kern="1200" dirty="0" err="1"/>
            <a:t>tũhunjagia</a:t>
          </a:r>
          <a:r>
            <a:rPr lang="en-US" sz="1600" b="1" i="0" kern="1200" dirty="0"/>
            <a:t> </a:t>
          </a:r>
          <a:r>
            <a:rPr lang="en-US" sz="1600" b="1" i="0" kern="1200" dirty="0" err="1"/>
            <a:t>nĩgeetha</a:t>
          </a:r>
          <a:r>
            <a:rPr lang="en-US" sz="1600" b="1" i="0" kern="1200" dirty="0"/>
            <a:t> </a:t>
          </a:r>
          <a:r>
            <a:rPr lang="en-US" sz="1600" b="1" i="0" kern="1200" dirty="0" err="1"/>
            <a:t>ahonokie</a:t>
          </a:r>
          <a:r>
            <a:rPr lang="en-US" sz="1600" b="1" i="0" kern="1200" dirty="0"/>
            <a:t> </a:t>
          </a:r>
          <a:r>
            <a:rPr lang="en-US" sz="1600" b="1" i="0" kern="1200" dirty="0" err="1"/>
            <a:t>arĩa</a:t>
          </a:r>
          <a:r>
            <a:rPr lang="en-US" sz="1600" b="1" i="0" kern="1200" dirty="0"/>
            <a:t> </a:t>
          </a:r>
          <a:r>
            <a:rPr lang="en-US" sz="1600" b="1" i="0" kern="1200" dirty="0" err="1"/>
            <a:t>mamwĩtĩkagia</a:t>
          </a:r>
          <a:r>
            <a:rPr lang="en-US" sz="1600" b="1" i="0" kern="1200" dirty="0"/>
            <a:t>.</a:t>
          </a:r>
          <a:r>
            <a:rPr lang="en-US" sz="1600" b="1" kern="1200" noProof="0" dirty="0"/>
            <a:t>” (1 </a:t>
          </a:r>
          <a:r>
            <a:rPr lang="en-US" sz="1600" b="1" kern="1200" noProof="0" dirty="0" err="1"/>
            <a:t>Akor</a:t>
          </a:r>
          <a:r>
            <a:rPr lang="en-US" sz="1600" b="1" kern="1200" noProof="0" dirty="0"/>
            <a:t>. 1:21)</a:t>
          </a:r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“</a:t>
          </a:r>
          <a:r>
            <a:rPr lang="en-US" sz="1600" b="1" i="0" kern="1200" dirty="0"/>
            <a:t>no </a:t>
          </a:r>
          <a:r>
            <a:rPr lang="en-US" sz="1600" b="1" i="0" kern="1200" dirty="0" err="1"/>
            <a:t>ithuĩ</a:t>
          </a:r>
          <a:r>
            <a:rPr lang="en-US" sz="1600" b="1" i="0" kern="1200" dirty="0"/>
            <a:t> </a:t>
          </a:r>
          <a:r>
            <a:rPr lang="en-US" sz="1600" b="1" i="0" kern="1200" dirty="0" err="1"/>
            <a:t>tũhunjagia</a:t>
          </a:r>
          <a:r>
            <a:rPr lang="en-US" sz="1600" b="1" i="0" kern="1200" dirty="0"/>
            <a:t> </a:t>
          </a:r>
          <a:r>
            <a:rPr lang="en-US" sz="1600" b="1" i="0" kern="1200" dirty="0" err="1"/>
            <a:t>ũhoro</a:t>
          </a:r>
          <a:r>
            <a:rPr lang="en-US" sz="1600" b="1" i="0" kern="1200" dirty="0"/>
            <a:t> </a:t>
          </a:r>
          <a:r>
            <a:rPr lang="en-US" sz="1600" b="1" i="0" kern="1200" dirty="0" err="1"/>
            <a:t>wa</a:t>
          </a:r>
          <a:r>
            <a:rPr lang="en-US" sz="1600" b="1" i="0" kern="1200" dirty="0"/>
            <a:t> </a:t>
          </a:r>
          <a:r>
            <a:rPr lang="en-US" sz="1600" b="1" i="0" kern="1200" dirty="0" err="1"/>
            <a:t>Kristũ</a:t>
          </a:r>
          <a:r>
            <a:rPr lang="en-US" sz="1600" b="1" i="0" kern="1200" dirty="0"/>
            <a:t> </a:t>
          </a:r>
          <a:r>
            <a:rPr lang="en-US" sz="1600" b="1" i="0" kern="1200" dirty="0" err="1"/>
            <a:t>arĩ</a:t>
          </a:r>
          <a:r>
            <a:rPr lang="en-US" sz="1600" b="1" i="0" kern="1200" dirty="0"/>
            <a:t> </a:t>
          </a:r>
          <a:r>
            <a:rPr lang="en-US" sz="1600" b="1" i="0" kern="1200" dirty="0" err="1"/>
            <a:t>mwambe</a:t>
          </a:r>
          <a:r>
            <a:rPr lang="en-US" sz="1600" b="1" i="0" kern="1200" dirty="0"/>
            <a:t> </a:t>
          </a:r>
          <a:r>
            <a:rPr lang="en-US" sz="1600" b="1" i="0" kern="1200" dirty="0" err="1"/>
            <a:t>mũtĩ</a:t>
          </a:r>
          <a:r>
            <a:rPr lang="en-US" sz="1600" b="1" i="0" kern="1200" dirty="0"/>
            <a:t> </a:t>
          </a:r>
          <a:r>
            <a:rPr lang="en-US" sz="1600" b="1" i="0" kern="1200" dirty="0" err="1"/>
            <a:t>igũrũ</a:t>
          </a:r>
          <a:r>
            <a:rPr lang="en-US" sz="1600" b="1" kern="1200" noProof="0" dirty="0"/>
            <a:t>, […] </a:t>
          </a:r>
          <a:r>
            <a:rPr lang="en-US" sz="1600" b="1" kern="1200" noProof="0" dirty="0" err="1"/>
            <a:t>ũrimũ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kũrĩ</a:t>
          </a:r>
          <a:r>
            <a:rPr lang="en-US" sz="1600" b="1" kern="1200" noProof="0" dirty="0"/>
            <a:t> </a:t>
          </a:r>
          <a:r>
            <a:rPr lang="en-US" sz="1600" b="1" kern="1200" noProof="0" dirty="0" err="1"/>
            <a:t>andũ</a:t>
          </a:r>
          <a:r>
            <a:rPr lang="en-US" sz="1600" b="1" kern="1200" noProof="0" dirty="0"/>
            <a:t> a </a:t>
          </a:r>
          <a:r>
            <a:rPr lang="en-US" sz="1600" b="1" kern="1200" noProof="0" dirty="0" err="1"/>
            <a:t>ndũrĩrĩ</a:t>
          </a:r>
          <a:r>
            <a:rPr lang="en-US" sz="1600" b="1" kern="1200" noProof="0" dirty="0"/>
            <a:t>” (1 </a:t>
          </a:r>
          <a:r>
            <a:rPr lang="en-US" sz="1600" b="1" kern="1200" noProof="0" dirty="0" err="1"/>
            <a:t>Akor</a:t>
          </a:r>
          <a:r>
            <a:rPr lang="en-US" sz="1600" b="1" kern="1200" noProof="0" dirty="0"/>
            <a:t>. 1:23)</a:t>
          </a:r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22143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“</a:t>
          </a:r>
          <a:r>
            <a:rPr lang="en-US" sz="1600" b="1" i="0" kern="1200" dirty="0"/>
            <a:t>Mũndũ </a:t>
          </a:r>
          <a:r>
            <a:rPr lang="en-US" sz="1600" b="1" i="0" kern="1200" dirty="0" err="1"/>
            <a:t>ũtarĩ</a:t>
          </a:r>
          <a:r>
            <a:rPr lang="en-US" sz="1600" b="1" i="0" kern="1200" dirty="0"/>
            <a:t> na </a:t>
          </a:r>
          <a:r>
            <a:rPr lang="en-US" sz="1600" b="1" i="0" kern="1200" dirty="0" err="1"/>
            <a:t>Roho</a:t>
          </a:r>
          <a:r>
            <a:rPr lang="en-US" sz="1600" b="1" i="0" kern="1200" dirty="0"/>
            <a:t> </a:t>
          </a:r>
          <a:r>
            <a:rPr lang="en-US" sz="1600" b="1" i="0" kern="1200" dirty="0" err="1"/>
            <a:t>ndetĩkagia</a:t>
          </a:r>
          <a:r>
            <a:rPr lang="en-US" sz="1600" b="1" i="0" kern="1200" dirty="0"/>
            <a:t> [..] </a:t>
          </a:r>
          <a:r>
            <a:rPr lang="en-US" sz="1600" b="1" i="0" kern="1200" dirty="0" err="1"/>
            <a:t>moimaga</a:t>
          </a:r>
          <a:r>
            <a:rPr lang="en-US" sz="1600" b="1" i="0" kern="1200" dirty="0"/>
            <a:t> </a:t>
          </a:r>
          <a:r>
            <a:rPr lang="en-US" sz="1600" b="1" i="0" kern="1200" dirty="0" err="1"/>
            <a:t>kũrĩ</a:t>
          </a:r>
          <a:r>
            <a:rPr lang="en-US" sz="1600" b="1" i="0" kern="1200" dirty="0"/>
            <a:t> </a:t>
          </a:r>
          <a:r>
            <a:rPr lang="en-US" sz="1600" b="1" i="0" kern="1200" dirty="0" err="1"/>
            <a:t>Roho</a:t>
          </a:r>
          <a:r>
            <a:rPr lang="en-US" sz="1600" b="1" i="0" kern="1200" dirty="0"/>
            <a:t> </a:t>
          </a:r>
          <a:r>
            <a:rPr lang="en-US" sz="1600" b="1" i="0" kern="1200" dirty="0" err="1"/>
            <a:t>wa</a:t>
          </a:r>
          <a:r>
            <a:rPr lang="en-US" sz="1600" b="1" i="0" kern="1200" dirty="0"/>
            <a:t> Ngai, […] </a:t>
          </a:r>
          <a:r>
            <a:rPr lang="en-US" sz="1600" b="1" i="0" kern="1200" dirty="0" err="1"/>
            <a:t>nĩ</a:t>
          </a:r>
          <a:r>
            <a:rPr lang="en-US" sz="1600" b="1" i="0" kern="1200" dirty="0"/>
            <a:t> </a:t>
          </a:r>
          <a:r>
            <a:rPr lang="en-US" sz="1600" b="1" i="0" kern="1200" dirty="0" err="1"/>
            <a:t>ũrimũ</a:t>
          </a:r>
          <a:r>
            <a:rPr lang="en-US" sz="1600" b="1" i="0" kern="1200" dirty="0"/>
            <a:t> </a:t>
          </a:r>
          <a:r>
            <a:rPr lang="en-US" sz="1600" b="1" i="0" kern="1200" dirty="0" err="1"/>
            <a:t>kũrĩ</a:t>
          </a:r>
          <a:r>
            <a:rPr lang="en-US" sz="1600" b="1" i="0" kern="1200" dirty="0"/>
            <a:t> we</a:t>
          </a:r>
          <a:r>
            <a:rPr lang="en-US" sz="1600" b="1" kern="1200" noProof="0" dirty="0"/>
            <a:t>” (1 </a:t>
          </a:r>
          <a:r>
            <a:rPr lang="en-US" sz="1600" b="1" kern="1200" noProof="0" dirty="0" err="1"/>
            <a:t>Akor</a:t>
          </a:r>
          <a:r>
            <a:rPr lang="en-US" sz="1600" b="1" kern="1200" noProof="0" dirty="0"/>
            <a:t>. 2:14)</a:t>
          </a:r>
        </a:p>
      </dsp:txBody>
      <dsp:txXfrm rot="10800000">
        <a:off x="197989" y="2122143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i="0" kern="1200" dirty="0"/>
            <a:t>Nĩgũkorwo </a:t>
          </a:r>
          <a:r>
            <a:rPr lang="en-US" sz="1800" b="1" i="0" kern="1200" dirty="0" err="1"/>
            <a:t>ũũgĩ</a:t>
          </a:r>
          <a:r>
            <a:rPr lang="en-US" sz="1800" b="1" i="0" kern="1200" dirty="0"/>
            <a:t> </a:t>
          </a:r>
          <a:r>
            <a:rPr lang="en-US" sz="1800" b="1" i="0" kern="1200" dirty="0" err="1"/>
            <a:t>wa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thĩ</a:t>
          </a:r>
          <a:r>
            <a:rPr lang="en-US" sz="1800" b="1" i="0" kern="1200" dirty="0"/>
            <a:t> </a:t>
          </a:r>
          <a:r>
            <a:rPr lang="en-US" sz="1800" b="1" i="0" kern="1200" dirty="0" err="1"/>
            <a:t>ĩno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nĩ</a:t>
          </a:r>
          <a:r>
            <a:rPr lang="en-US" sz="1800" b="1" i="0" kern="1200" dirty="0"/>
            <a:t> </a:t>
          </a:r>
          <a:r>
            <a:rPr lang="en-US" sz="1800" b="1" i="0" kern="1200" dirty="0" err="1"/>
            <a:t>ũrimũ</a:t>
          </a:r>
          <a:r>
            <a:rPr lang="en-US" sz="1800" b="1" i="0" kern="1200" dirty="0"/>
            <a:t> </a:t>
          </a:r>
          <a:r>
            <a:rPr lang="en-US" sz="1800" b="1" i="0" kern="1200" dirty="0" err="1"/>
            <a:t>maitho-inĩ</a:t>
          </a:r>
          <a:r>
            <a:rPr lang="en-US" sz="1800" b="1" i="0" kern="1200" dirty="0"/>
            <a:t> ma Ngai.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Akorinitho</a:t>
          </a:r>
          <a:r>
            <a:rPr lang="en-US" sz="1800" b="1" kern="1200" noProof="0" dirty="0"/>
            <a:t> 3:19)</a:t>
          </a:r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ũũru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mũndũ</a:t>
          </a: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 err="1"/>
            <a:t>Ũgũrũki</a:t>
          </a:r>
          <a:r>
            <a:rPr lang="en-US" sz="1600" b="1" kern="1200" noProof="0" dirty="0"/>
            <a:t> /</a:t>
          </a:r>
          <a:r>
            <a:rPr lang="en-US" sz="1600" b="1" kern="1200" noProof="0" dirty="0" err="1"/>
            <a:t>ũrimũ</a:t>
          </a:r>
          <a:r>
            <a:rPr lang="en-US" sz="1600" b="1" kern="1200" noProof="0" dirty="0"/>
            <a:t>/</a:t>
          </a:r>
          <a:r>
            <a:rPr lang="en-US" sz="1600" b="1" kern="1200" noProof="0" dirty="0" err="1"/>
            <a:t>ũkĩgu</a:t>
          </a:r>
          <a:r>
            <a:rPr lang="en-US" sz="1600" b="1" kern="1200" noProof="0" dirty="0"/>
            <a:t> </a:t>
          </a:r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Kũregwo</a:t>
          </a:r>
          <a:r>
            <a:rPr lang="en-US" sz="2000" b="1" kern="1200" noProof="0" dirty="0"/>
            <a:t> </a:t>
          </a:r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Gwĩthũkangia</a:t>
          </a:r>
          <a:r>
            <a:rPr lang="en-US" sz="2000" b="1" kern="1200" noProof="0" dirty="0"/>
            <a:t> </a:t>
          </a:r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Kũũra</a:t>
          </a:r>
          <a:r>
            <a:rPr lang="en-US" sz="2000" b="1" kern="1200" noProof="0" dirty="0"/>
            <a:t> </a:t>
          </a:r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Wega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Ngai</a:t>
          </a: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Hinya</a:t>
          </a:r>
          <a:r>
            <a:rPr lang="en-US" sz="2000" b="1" kern="1200" noProof="0" dirty="0"/>
            <a:t> </a:t>
          </a:r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Gwĩtĩkĩrĩka</a:t>
          </a:r>
          <a:r>
            <a:rPr lang="en-US" sz="2000" b="1" kern="1200" noProof="0" dirty="0"/>
            <a:t> </a:t>
          </a:r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kwohera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Kũhonokia</a:t>
          </a:r>
          <a:r>
            <a:rPr lang="en-US" sz="2000" b="1" kern="1200" noProof="0" dirty="0"/>
            <a:t> </a:t>
          </a:r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NDŨMĨRĨRI YA MŨTHARABA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Lesoni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</a:t>
            </a:r>
            <a:r>
              <a:rPr lang="en-US" sz="1600" b="1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</a:t>
            </a:r>
            <a:r>
              <a:rPr lang="en-US" sz="1600" b="1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Julaĩ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11, 2026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Nĩ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gũkorwo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ndũmĩrĩri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ya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mũtharaba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nĩ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ũrimũ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kũrĩa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arĩa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maroora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, no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kũrĩ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ithuĩ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nĩ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arĩa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tũrahonokio-rĩ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ũndũ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ũcio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nĩ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hinya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wa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Ngai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Akorinitho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951188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1 </a:t>
            </a:r>
            <a:r>
              <a:rPr lang="en-US" sz="2000" b="1" noProof="0" dirty="0" err="1"/>
              <a:t>Akorinitho</a:t>
            </a:r>
            <a:r>
              <a:rPr lang="en-US" sz="2000" b="1" noProof="0" dirty="0"/>
              <a:t> 1:17-31 </a:t>
            </a:r>
            <a:r>
              <a:rPr lang="en-US" sz="2000" b="1" noProof="0" dirty="0" err="1"/>
              <a:t>yaragia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igũrũ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rĩa</a:t>
            </a:r>
            <a:r>
              <a:rPr lang="en-US" sz="2000" b="1" noProof="0" dirty="0"/>
              <a:t> </a:t>
            </a:r>
            <a:r>
              <a:rPr lang="en-US" sz="2000" b="1" dirty="0" err="1"/>
              <a:t>nj</a:t>
            </a:r>
            <a:r>
              <a:rPr lang="en-US" sz="2000" b="1" noProof="0" dirty="0" err="1"/>
              <a:t>ĩra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ĩrĩa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gĩĩko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mũtharaba-inĩ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gĩkaga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thĩiniĩ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mĩtũrĩre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andũ</a:t>
            </a:r>
            <a:r>
              <a:rPr lang="en-US" sz="2000" b="1" noProof="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Kũhonokio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mũndũ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ũrĩa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wakuire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igũrũ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akĩrĩiũka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Kũrĩ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ũrimũ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ũndũ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wagĩte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mwĩcirĩrie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na 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ũhinyĩrĩrĩku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No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kũrĩ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amwe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aitũ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arĩa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tũhingũrĩte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ngoro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ciitũ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twetwo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Roho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Mũtheru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Ngai, […]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ũũgĩ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ũthingu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gũtherio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gũkũũrwo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1:18, 30).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etĩkia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rũri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ũhonokio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wokire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kũrĩ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arĩa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maikaraga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karne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mbere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warũgamagĩrĩra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gĩkuũ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kĩrĩ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kĩa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mwĩkinae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ŨŨGĨ WA NGAI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92206"/>
            <a:ext cx="5605245" cy="86177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etĩte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Ayahudi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 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Ayunani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nĩwe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hinya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Ngai 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ũũgĩ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Ngai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Akorinitho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1:24)</a:t>
            </a:r>
            <a:endParaRPr lang="en-US" b="1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769077"/>
            <a:ext cx="5764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Thĩiniĩ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Athena, </a:t>
            </a:r>
            <a:r>
              <a:rPr lang="en-US" sz="2000" b="1" noProof="0" dirty="0" err="1"/>
              <a:t>Paũlũ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ahũthĩrĩte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ũũgĩ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ũ-mũndũ </a:t>
            </a:r>
            <a:r>
              <a:rPr lang="en-US" sz="2000" b="1" noProof="0" dirty="0" err="1"/>
              <a:t>kũigwithia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andũ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oogĩ</a:t>
            </a:r>
            <a:r>
              <a:rPr lang="en-US" sz="2000" b="1" noProof="0" dirty="0"/>
              <a:t>. No </a:t>
            </a:r>
            <a:r>
              <a:rPr lang="en-US" sz="2000" b="1" noProof="0" dirty="0" err="1"/>
              <a:t>kuuma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hau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agĩtua</a:t>
            </a:r>
            <a:r>
              <a:rPr lang="en-US" sz="2000" b="1" noProof="0" dirty="0"/>
              <a:t> o </a:t>
            </a:r>
            <a:r>
              <a:rPr lang="en-US" sz="2000" b="1" noProof="0" dirty="0" err="1"/>
              <a:t>kũhũthĩraga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ũũgĩ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ũngai</a:t>
            </a:r>
            <a:r>
              <a:rPr lang="en-US" sz="2000" b="1" noProof="0" dirty="0"/>
              <a:t> wiki </a:t>
            </a:r>
            <a:r>
              <a:rPr lang="en-US" sz="2000" b="1" noProof="0" dirty="0" err="1"/>
              <a:t>tu.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666206"/>
            <a:ext cx="7170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Ũũgĩ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Ngai </a:t>
            </a:r>
            <a:r>
              <a:rPr lang="en-US" sz="2000" b="1" noProof="0" dirty="0" err="1"/>
              <a:t>ũninaga</a:t>
            </a:r>
            <a:r>
              <a:rPr lang="en-US" sz="2000" b="1" noProof="0" dirty="0"/>
              <a:t> “</a:t>
            </a:r>
            <a:r>
              <a:rPr lang="en-US" sz="2000" b="1" dirty="0"/>
              <a:t>“</a:t>
            </a:r>
            <a:r>
              <a:rPr lang="en-US" sz="2000" b="1" dirty="0" err="1"/>
              <a:t>Ũũgĩ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oogĩ</a:t>
            </a:r>
            <a:r>
              <a:rPr lang="en-US" sz="2000" b="1" dirty="0"/>
              <a:t>;</a:t>
            </a:r>
            <a:r>
              <a:rPr lang="en-US" sz="2000" b="1" noProof="0" dirty="0"/>
              <a:t>”; na </a:t>
            </a:r>
            <a:r>
              <a:rPr lang="en-US" sz="2000" b="1" noProof="0" dirty="0" err="1"/>
              <a:t>kweheria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akeheria</a:t>
            </a:r>
            <a:r>
              <a:rPr lang="en-US" sz="2000" b="1" noProof="0" dirty="0"/>
              <a:t> “</a:t>
            </a:r>
            <a:r>
              <a:rPr lang="en-US" sz="2000" b="1" dirty="0" err="1"/>
              <a:t>ũmenyo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imenyi</a:t>
            </a:r>
            <a:r>
              <a:rPr lang="en-US" sz="2000" b="1" noProof="0" dirty="0"/>
              <a:t>” (1 </a:t>
            </a:r>
            <a:r>
              <a:rPr lang="en-US" sz="2000" b="1" noProof="0" dirty="0" err="1"/>
              <a:t>Akor</a:t>
            </a:r>
            <a:r>
              <a:rPr lang="en-US" sz="2000" b="1" noProof="0" dirty="0"/>
              <a:t>. 1:19);</a:t>
            </a:r>
            <a:r>
              <a:rPr lang="en-US" sz="2000" b="1" dirty="0"/>
              <a:t> </a:t>
            </a:r>
            <a:r>
              <a:rPr lang="en-US" sz="2000" b="1" noProof="0" dirty="0"/>
              <a:t>na “</a:t>
            </a:r>
            <a:r>
              <a:rPr lang="en-US" sz="2000" b="1" noProof="0" dirty="0" err="1"/>
              <a:t>agatuua</a:t>
            </a:r>
            <a:r>
              <a:rPr lang="en-US" sz="2000" b="1" noProof="0" dirty="0"/>
              <a:t> </a:t>
            </a:r>
            <a:r>
              <a:rPr lang="en-US" sz="2000" b="1" dirty="0" err="1"/>
              <a:t>ũũgĩ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thĩ</a:t>
            </a:r>
            <a:r>
              <a:rPr lang="en-US" sz="2000" b="1" dirty="0"/>
              <a:t> </a:t>
            </a:r>
            <a:r>
              <a:rPr lang="en-US" sz="2000" b="1" dirty="0" err="1"/>
              <a:t>ĩno</a:t>
            </a:r>
            <a:r>
              <a:rPr lang="en-US" sz="2000" b="1" dirty="0"/>
              <a:t> </a:t>
            </a:r>
            <a:r>
              <a:rPr lang="en-US" sz="2000" b="1" dirty="0" err="1"/>
              <a:t>ũrimũ</a:t>
            </a:r>
            <a:r>
              <a:rPr lang="en-US" sz="2000" b="1" dirty="0"/>
              <a:t>?</a:t>
            </a:r>
            <a:r>
              <a:rPr lang="en-US" sz="2000" b="1" noProof="0" dirty="0"/>
              <a:t>” (1 </a:t>
            </a:r>
            <a:r>
              <a:rPr lang="en-US" sz="2000" b="1" noProof="0" dirty="0" err="1"/>
              <a:t>Akor</a:t>
            </a:r>
            <a:r>
              <a:rPr lang="en-US" sz="2000" b="1" noProof="0" dirty="0"/>
              <a:t>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82505" y="4257682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ũũgĩ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ũrĩkũ</a:t>
            </a:r>
            <a:r>
              <a:rPr lang="en-US" sz="2000" b="1" noProof="0" dirty="0"/>
              <a:t>  </a:t>
            </a:r>
            <a:r>
              <a:rPr lang="en-US" sz="2000" b="1" noProof="0" dirty="0" err="1"/>
              <a:t>ũcio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ũngai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wahunjagio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Paũlũ</a:t>
            </a:r>
            <a:r>
              <a:rPr lang="en-US" sz="2000" b="1" noProof="0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768521"/>
            <a:ext cx="7247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Ũtiganu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ũũgĩ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mwĩ</a:t>
            </a:r>
            <a:r>
              <a:rPr lang="en-US" sz="2000" b="1" noProof="0" dirty="0"/>
              <a:t>-ĩ-</a:t>
            </a:r>
            <a:r>
              <a:rPr lang="en-US" sz="2000" b="1" noProof="0" dirty="0" err="1"/>
              <a:t>cirĩrie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ũmũndũ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ũũgĩ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Ngai </a:t>
            </a:r>
            <a:r>
              <a:rPr lang="en-US" sz="2000" b="1" noProof="0" dirty="0" err="1"/>
              <a:t>ũnyitanĩte</a:t>
            </a:r>
            <a:r>
              <a:rPr lang="en-US" sz="2000" b="1" noProof="0" dirty="0"/>
              <a:t> na “</a:t>
            </a:r>
            <a:r>
              <a:rPr lang="en-US" sz="2000" b="1" dirty="0" err="1"/>
              <a:t>ahũthĩrire</a:t>
            </a:r>
            <a:r>
              <a:rPr lang="en-US" sz="2000" b="1" dirty="0"/>
              <a:t> </a:t>
            </a:r>
            <a:r>
              <a:rPr lang="en-US" sz="2000" b="1" dirty="0" err="1"/>
              <a:t>maũndũ</a:t>
            </a:r>
            <a:r>
              <a:rPr lang="en-US" sz="2000" b="1" dirty="0"/>
              <a:t> ma </a:t>
            </a:r>
            <a:r>
              <a:rPr lang="en-US" sz="2000" b="1" dirty="0" err="1"/>
              <a:t>ũrimũ</a:t>
            </a:r>
            <a:r>
              <a:rPr lang="en-US" sz="2000" b="1" dirty="0"/>
              <a:t> </a:t>
            </a:r>
            <a:r>
              <a:rPr lang="en-US" sz="2000" b="1" dirty="0" err="1"/>
              <a:t>marĩa</a:t>
            </a:r>
            <a:r>
              <a:rPr lang="en-US" sz="2000" b="1" dirty="0"/>
              <a:t> </a:t>
            </a:r>
            <a:r>
              <a:rPr lang="en-US" sz="2000" b="1" dirty="0" err="1"/>
              <a:t>tũhunjagia</a:t>
            </a:r>
            <a:r>
              <a:rPr lang="en-US" sz="2000" b="1" dirty="0"/>
              <a:t> </a:t>
            </a:r>
            <a:r>
              <a:rPr lang="en-US" sz="2000" b="1" dirty="0" err="1"/>
              <a:t>nĩgeetha</a:t>
            </a:r>
            <a:r>
              <a:rPr lang="en-US" sz="2000" b="1" dirty="0"/>
              <a:t> </a:t>
            </a:r>
            <a:r>
              <a:rPr lang="en-US" sz="2000" b="1" dirty="0" err="1"/>
              <a:t>ahonokie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mamwĩtĩkagia</a:t>
            </a:r>
            <a:r>
              <a:rPr lang="en-US" sz="2000" b="1" noProof="0" dirty="0"/>
              <a:t>” (1 </a:t>
            </a:r>
            <a:r>
              <a:rPr lang="en-US" sz="2000" b="1" noProof="0" dirty="0" err="1"/>
              <a:t>Akorinitho</a:t>
            </a:r>
            <a:r>
              <a:rPr lang="en-US" sz="2000" b="1" noProof="0" dirty="0"/>
              <a:t> 1:21).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2387" y="2958045"/>
            <a:ext cx="5683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Ngai We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Mwene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amũtũmĩte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akahunjie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ndũmĩrĩri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Yake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“</a:t>
            </a:r>
            <a:r>
              <a:rPr lang="en-US" sz="2000" b="1" dirty="0"/>
              <a:t>…, no </a:t>
            </a:r>
            <a:r>
              <a:rPr lang="en-US" sz="2000" b="1" dirty="0" err="1"/>
              <a:t>ti</a:t>
            </a:r>
            <a:r>
              <a:rPr lang="en-US" sz="2000" b="1" dirty="0"/>
              <a:t> </a:t>
            </a:r>
            <a:r>
              <a:rPr lang="en-US" sz="2000" b="1" dirty="0" err="1"/>
              <a:t>ndĩũheane</a:t>
            </a:r>
            <a:r>
              <a:rPr lang="en-US" sz="2000" b="1" dirty="0"/>
              <a:t> na </a:t>
            </a:r>
            <a:r>
              <a:rPr lang="en-US" sz="2000" b="1" dirty="0" err="1"/>
              <a:t>ũũgĩ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mũndũ, </a:t>
            </a:r>
            <a:r>
              <a:rPr lang="en-US" sz="2000" b="1" dirty="0" err="1"/>
              <a:t>nĩgeetha</a:t>
            </a:r>
            <a:r>
              <a:rPr lang="en-US" sz="2000" b="1" dirty="0"/>
              <a:t> </a:t>
            </a:r>
            <a:r>
              <a:rPr lang="en-US" sz="2000" b="1" dirty="0" err="1"/>
              <a:t>mũtharaba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Kristũ</a:t>
            </a:r>
            <a:r>
              <a:rPr lang="en-US" sz="2000" b="1" dirty="0"/>
              <a:t> </a:t>
            </a:r>
            <a:r>
              <a:rPr lang="en-US" sz="2000" b="1" dirty="0" err="1"/>
              <a:t>ndũkae</a:t>
            </a:r>
            <a:r>
              <a:rPr lang="en-US" sz="2000" b="1" dirty="0"/>
              <a:t> </a:t>
            </a:r>
            <a:r>
              <a:rPr lang="en-US" sz="2000" b="1" dirty="0" err="1"/>
              <a:t>kwagithio</a:t>
            </a:r>
            <a:r>
              <a:rPr lang="en-US" sz="2000" b="1" dirty="0"/>
              <a:t> </a:t>
            </a:r>
            <a:r>
              <a:rPr lang="en-US" sz="2000" b="1" dirty="0" err="1"/>
              <a:t>kĩene</a:t>
            </a:r>
            <a:r>
              <a:rPr lang="en-US" sz="2000" b="1" dirty="0"/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Akor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1:17 NIV).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ŨGŨRŨKI WA MŨTHARABA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49" y="506011"/>
            <a:ext cx="65722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ithuĩ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tũhunjagia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mwambe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mũtĩ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igũrũ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macio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mũhĩnga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Ayahudi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ũrimũ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-a-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Ndũrĩrĩ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Akorinitho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185867" y="2109731"/>
            <a:ext cx="5828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Kiugo</a:t>
            </a:r>
            <a:r>
              <a:rPr lang="en-US" sz="2000" b="1" dirty="0"/>
              <a:t> g</a:t>
            </a:r>
            <a:r>
              <a:rPr lang="en-US" sz="2000" b="1" noProof="0" dirty="0" err="1"/>
              <a:t>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kĩ</a:t>
            </a:r>
            <a:r>
              <a:rPr lang="en-US" sz="2000" b="1" noProof="0" dirty="0"/>
              <a:t>-Greek </a:t>
            </a:r>
            <a:r>
              <a:rPr lang="en-US" sz="2000" b="1" i="1" noProof="0" dirty="0" err="1"/>
              <a:t>mōria</a:t>
            </a:r>
            <a:r>
              <a:rPr lang="en-US" sz="2000" b="1" i="1" noProof="0" dirty="0"/>
              <a:t> </a:t>
            </a:r>
            <a:r>
              <a:rPr lang="en-US" sz="2000" b="1" noProof="0" dirty="0"/>
              <a:t>(</a:t>
            </a:r>
            <a:r>
              <a:rPr lang="en-US" sz="2000" b="1" noProof="0" dirty="0" err="1"/>
              <a:t>ũgũrũki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ũrimũ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ũkĩĩgu</a:t>
            </a:r>
            <a:r>
              <a:rPr lang="en-US" sz="2000" b="1" noProof="0" dirty="0"/>
              <a:t>) na </a:t>
            </a:r>
            <a:r>
              <a:rPr lang="en-US" sz="2000" b="1" noProof="0" dirty="0" err="1"/>
              <a:t>kĩhũthĩrĩtwo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maita</a:t>
            </a:r>
            <a:r>
              <a:rPr lang="en-US" sz="2000" b="1" noProof="0" dirty="0"/>
              <a:t> Matano </a:t>
            </a:r>
            <a:r>
              <a:rPr lang="en-US" sz="2000" b="1" noProof="0" dirty="0" err="1"/>
              <a:t>thĩiniĩ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1 </a:t>
            </a:r>
            <a:r>
              <a:rPr lang="en-US" sz="2000" b="1" noProof="0" dirty="0" err="1"/>
              <a:t>Akorinitho</a:t>
            </a:r>
            <a:r>
              <a:rPr lang="en-US" sz="2000" b="1" noProof="0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442035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518553"/>
            <a:ext cx="644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Mũtharaba</a:t>
            </a:r>
            <a:r>
              <a:rPr lang="en-US" sz="2000" b="1" noProof="0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ũrimũ</a:t>
            </a:r>
            <a:r>
              <a:rPr lang="en-US" sz="2000" b="1" dirty="0"/>
              <a:t> </a:t>
            </a:r>
            <a:r>
              <a:rPr lang="en-US" sz="2000" b="1" dirty="0" err="1"/>
              <a:t>kũrĩ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moorĩte</a:t>
            </a:r>
            <a:r>
              <a:rPr lang="en-US" sz="2000" b="1" dirty="0"/>
              <a:t>; </a:t>
            </a:r>
            <a:r>
              <a:rPr lang="en-US" sz="2000" b="1" dirty="0" err="1"/>
              <a:t>kũrĩ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matooĩ</a:t>
            </a:r>
            <a:r>
              <a:rPr lang="en-US" sz="2000" b="1" dirty="0"/>
              <a:t> Ngai </a:t>
            </a:r>
            <a:r>
              <a:rPr lang="en-US" sz="2000" b="1" noProof="0" dirty="0"/>
              <a:t>(</a:t>
            </a:r>
            <a:r>
              <a:rPr lang="en-US" sz="2000" b="1" noProof="0" dirty="0" err="1"/>
              <a:t>Ndũrĩrĩ</a:t>
            </a:r>
            <a:r>
              <a:rPr lang="en-US" sz="2000" b="1" noProof="0" dirty="0"/>
              <a:t>); </a:t>
            </a:r>
            <a:r>
              <a:rPr lang="en-US" sz="2000" b="1" noProof="0" dirty="0" err="1"/>
              <a:t>kũrĩ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meciragia</a:t>
            </a:r>
            <a:r>
              <a:rPr lang="en-US" sz="2000" b="1" noProof="0" dirty="0"/>
              <a:t> o </a:t>
            </a:r>
            <a:r>
              <a:rPr lang="en-US" sz="2000" b="1" noProof="0" dirty="0" err="1"/>
              <a:t>maũndũ</a:t>
            </a:r>
            <a:r>
              <a:rPr lang="en-US" sz="2000" b="1" noProof="0" dirty="0"/>
              <a:t> ma </a:t>
            </a:r>
            <a:r>
              <a:rPr lang="en-US" sz="2000" b="1" noProof="0" dirty="0" err="1"/>
              <a:t>thĩ</a:t>
            </a:r>
            <a:r>
              <a:rPr lang="en-US" sz="2000" b="1" noProof="0" dirty="0"/>
              <a:t> (mũndũ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ndũire</a:t>
            </a:r>
            <a:r>
              <a:rPr lang="en-US" sz="2000" b="1" noProof="0" dirty="0"/>
              <a:t>); </a:t>
            </a:r>
            <a:r>
              <a:rPr lang="en-US" sz="2000" b="1" noProof="0" dirty="0" err="1"/>
              <a:t>acio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mathagwo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ũũgĩ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ene</a:t>
            </a:r>
            <a:r>
              <a:rPr lang="en-US" sz="2000" b="1" noProof="0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184669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841992"/>
            <a:ext cx="6448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Kristũ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kĩrathimo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mahonoketio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kuuga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arĩa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mendaga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kuowona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mwonere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HINYA WA NGAI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760288" y="657522"/>
            <a:ext cx="10613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Nĩgũkorwo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ndũmĩrĩri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mũtharaba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ũrimũ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maroora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ithuĩ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tũrahonokio-rĩ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hinya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Ngai</a:t>
            </a:r>
            <a:r>
              <a:rPr lang="en-US" b="1" noProof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Akorinitho</a:t>
            </a:r>
            <a:r>
              <a:rPr lang="en-US" sz="1400" b="1" noProof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317467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wĩna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kuonania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ũũru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woothe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mũndũ na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wega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787745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56432"/>
            <a:ext cx="7194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maregaga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magethaga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maciaro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ciĩko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ciao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njũru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marigĩrĩrio-inĩ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makanangwo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ũmwe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ũrĩa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maregire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4" y="5785708"/>
            <a:ext cx="7194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wonanirio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igũrũ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ũhotaga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kũnyitithania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mũndũ na Ngai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amuohera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mehia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make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moothe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kũmũhe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muoyo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ũtathiraga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1:20; 1P. 2:24).</a:t>
            </a: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NDŨMĨRĨRI YA MŨTHARABA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84865"/>
            <a:ext cx="7419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Nĩgũkorwo Ngai na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ũũgĩ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wake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nĩonire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thĩ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ĩno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ũũgĩ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wao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matikaamũmenya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akĩona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kwagĩrĩire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ahũthĩre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ũrimũ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tũhunjagia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nĩgeetha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ahonokie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mamwĩtĩkagia</a:t>
            </a:r>
            <a:r>
              <a:rPr lang="en-US" sz="1600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(1 </a:t>
            </a:r>
            <a:r>
              <a:rPr lang="en-US" sz="1600" b="1" noProof="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Akorinitho</a:t>
            </a:r>
            <a:r>
              <a:rPr lang="en-US" sz="1600" b="1" noProof="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585174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Nĩkĩĩ</a:t>
            </a:r>
            <a:r>
              <a:rPr lang="en-US" sz="2000" b="1" dirty="0"/>
              <a:t> </a:t>
            </a:r>
            <a:r>
              <a:rPr lang="en-US" sz="2000" b="1" dirty="0" err="1"/>
              <a:t>gĩtũmi</a:t>
            </a:r>
            <a:r>
              <a:rPr lang="en-US" sz="2000" b="1" dirty="0"/>
              <a:t> </a:t>
            </a:r>
            <a:r>
              <a:rPr lang="en-US" sz="2000" b="1" dirty="0" err="1"/>
              <a:t>gĩa</a:t>
            </a:r>
            <a:r>
              <a:rPr lang="en-US" sz="2000" b="1" dirty="0"/>
              <a:t> </a:t>
            </a:r>
            <a:r>
              <a:rPr lang="en-US" sz="2000" b="1" dirty="0" err="1"/>
              <a:t>kũhunjia</a:t>
            </a:r>
            <a:r>
              <a:rPr lang="en-US" sz="2000" b="1" dirty="0"/>
              <a:t> </a:t>
            </a:r>
            <a:r>
              <a:rPr lang="en-US" sz="2000" b="1" dirty="0" err="1"/>
              <a:t>ndũmĩrĩri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mũtharaba</a:t>
            </a:r>
            <a:r>
              <a:rPr lang="en-US" sz="2000" b="1" dirty="0"/>
              <a:t> </a:t>
            </a:r>
            <a:r>
              <a:rPr lang="en-US" sz="2000" b="1" dirty="0" err="1"/>
              <a:t>arĩ</a:t>
            </a:r>
            <a:r>
              <a:rPr lang="en-US" sz="2000" b="1" dirty="0"/>
              <a:t> </a:t>
            </a:r>
            <a:r>
              <a:rPr lang="en-US" sz="2000" b="1" dirty="0" err="1"/>
              <a:t>ũrimũ</a:t>
            </a:r>
            <a:r>
              <a:rPr lang="en-US" sz="2000" b="1" noProof="0" dirty="0"/>
              <a:t>                              (1 </a:t>
            </a:r>
            <a:r>
              <a:rPr lang="en-US" sz="2000" b="1" noProof="0" dirty="0" err="1"/>
              <a:t>Akorinitho</a:t>
            </a:r>
            <a:r>
              <a:rPr lang="en-US" sz="2000" b="1" noProof="0" dirty="0"/>
              <a:t> 1:21-24)?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01982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Ndũmĩrĩri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yonanagia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ũ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raaya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ũ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akoretwo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endete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gũtũhe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ũhonokio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93787"/>
            <a:ext cx="73533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ningĩ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araika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ndũmĩrĩri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ũndũ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ũngĩ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ũtiganu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mũnene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Jesũ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mooĩ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Igũrũ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-ĩ-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tĩkĩria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oragwo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kumana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wendo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rũrĩrĩ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mamũregete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Ũyũ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nĩguo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mworotererio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Paũlũ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endaga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kwonania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arutanaga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270039"/>
            <a:ext cx="73532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Ayahundi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metereire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Messiah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ũrĩa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ũngĩamakũrire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ũhinyĩrĩria-inĩ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Aroma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Jesũ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anĩrĩire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ekwambwo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arutwo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Ake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mwene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makĩigua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ihooru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Mũno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makĩria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Mũyahudi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mũndũ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ũgũcunjuura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mũtĩ-inĩ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mũndũ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mũrume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Gũcokerithia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21:23).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mũndũ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Ndũrĩrĩ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ũtetereire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Mũkũũri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gũtiriha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kũhananu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ũrimũ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ũgũrũki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ŨRIMŨ NA KŨHINYĨRĨRĨKA KWA NGAI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Nĩgũkorwo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ũrimũ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mũũgĩ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gũkĩra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ũũgĩ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mũndũ,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naguo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ũhũthũ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mũritũ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gũkĩra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hinya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mũndũ</a:t>
            </a:r>
            <a:r>
              <a:rPr lang="en-US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Akorinitho</a:t>
            </a:r>
            <a:r>
              <a:rPr lang="en-US" sz="14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4" y="1441537"/>
            <a:ext cx="888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Ngai no </a:t>
            </a:r>
            <a:r>
              <a:rPr lang="en-US" sz="2000" b="1" noProof="0" dirty="0" err="1"/>
              <a:t>akorwo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njĩra</a:t>
            </a:r>
            <a:r>
              <a:rPr lang="en-US" sz="2000" b="1" noProof="0" dirty="0"/>
              <a:t> o </a:t>
            </a:r>
            <a:r>
              <a:rPr lang="en-US" sz="2000" b="1" noProof="0" dirty="0" err="1"/>
              <a:t>yothe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mũkigu</a:t>
            </a:r>
            <a:r>
              <a:rPr lang="en-US" sz="2000" b="1" noProof="0" dirty="0"/>
              <a:t> kana e </a:t>
            </a:r>
            <a:r>
              <a:rPr lang="en-US" sz="2000" b="1" noProof="0" dirty="0" err="1"/>
              <a:t>mũhinyaru</a:t>
            </a:r>
            <a:r>
              <a:rPr lang="en-US" sz="2000" b="1" noProof="0" dirty="0"/>
              <a:t> (1 </a:t>
            </a:r>
            <a:r>
              <a:rPr lang="en-US" sz="2000" b="1" noProof="0" dirty="0" err="1"/>
              <a:t>Akor</a:t>
            </a:r>
            <a:r>
              <a:rPr lang="en-US" sz="2000" b="1" noProof="0" dirty="0"/>
              <a:t>. 1:25)?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594591"/>
            <a:ext cx="5087673" cy="3147514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5347308" y="3219692"/>
            <a:ext cx="6660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Ũũgĩ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woothe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oogĩ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ũngĩtukanĩtio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thĩ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yothe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ndũngĩkorwo</a:t>
            </a:r>
            <a:r>
              <a:rPr lang="en-US" sz="2000" b="1" noProof="0" dirty="0"/>
              <a:t> na </a:t>
            </a:r>
            <a:r>
              <a:rPr lang="en-US" sz="2000" b="1" noProof="0" dirty="0" err="1"/>
              <a:t>ũhooti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gũtaũkwo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mũbango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ũhonokio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andũ</a:t>
            </a:r>
            <a:r>
              <a:rPr lang="en-US" sz="2000" b="1" noProof="0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984" y="115894"/>
            <a:ext cx="3018141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5499772" y="5842337"/>
            <a:ext cx="52931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Nyita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atĩ</a:t>
            </a:r>
            <a:r>
              <a:rPr lang="en-US" sz="2000" b="1" noProof="0" dirty="0"/>
              <a:t> no </a:t>
            </a:r>
            <a:r>
              <a:rPr lang="en-US" sz="2000" b="1" noProof="0" dirty="0" err="1"/>
              <a:t>arĩa</a:t>
            </a:r>
            <a:r>
              <a:rPr lang="en-US" sz="2000" b="1" noProof="0" dirty="0"/>
              <a:t> </a:t>
            </a:r>
            <a:r>
              <a:rPr lang="en-US" sz="2000" b="1" i="1" u="sng" noProof="0" dirty="0" err="1"/>
              <a:t>metĩkĩtie</a:t>
            </a:r>
            <a:r>
              <a:rPr lang="en-US" sz="2000" b="1" i="1" u="sng" noProof="0" dirty="0"/>
              <a:t> </a:t>
            </a:r>
            <a:r>
              <a:rPr lang="en-US" sz="2000" b="1" noProof="0" dirty="0" err="1"/>
              <a:t>thĩiniĩ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Jesũ</a:t>
            </a:r>
            <a:r>
              <a:rPr lang="en-US" sz="2000" b="1" noProof="0" dirty="0"/>
              <a:t> na  </a:t>
            </a:r>
            <a:r>
              <a:rPr lang="en-US" sz="2000" b="1" noProof="0" dirty="0" err="1"/>
              <a:t>kwamũkĩria</a:t>
            </a:r>
            <a:r>
              <a:rPr lang="en-US" sz="2000" b="1" noProof="0" dirty="0"/>
              <a:t> </a:t>
            </a:r>
            <a:r>
              <a:rPr lang="en-US" sz="2000" b="1" i="1" u="sng" noProof="0" dirty="0" err="1"/>
              <a:t>rĩtana</a:t>
            </a:r>
            <a:r>
              <a:rPr lang="en-US" sz="2000" b="1" i="1" noProof="0" dirty="0"/>
              <a:t> </a:t>
            </a:r>
            <a:r>
              <a:rPr lang="en-US" sz="2000" b="1" noProof="0" dirty="0" err="1"/>
              <a:t>rĩa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Roho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Mũtheru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nĩ</a:t>
            </a:r>
            <a:r>
              <a:rPr lang="en-US" sz="2000" b="1" noProof="0" dirty="0"/>
              <a:t>  </a:t>
            </a:r>
            <a:r>
              <a:rPr lang="en-US" sz="2000" b="1" i="1" u="sng" noProof="0" dirty="0" err="1"/>
              <a:t>makahonokio</a:t>
            </a:r>
            <a:r>
              <a:rPr lang="en-US" sz="2000" b="1" i="1" u="sng" noProof="0" dirty="0"/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671335"/>
            <a:ext cx="1113322" cy="1090020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902511"/>
            <a:ext cx="119538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gũtingĩhoteteka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nĩgũkorwo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ndarĩ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kaũgũ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Paũlũ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njĩra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hũthũ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arageria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gũthondeka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mũhiano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ũngĩrorithanio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meciria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ũrimũ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angĩkorwo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nginya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ningĩ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mũgĩ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gũkĩra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mũndũ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ũrĩa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ũngĩkorwo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oĩkaine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kũhĩga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andũ-inĩ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angĩkorwo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mĩario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ũhũthũ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mĩhinyĩrĩrĩku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thĩiniĩ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mwario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ĩyo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ĩngĩkorwo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gũkĩra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mĩario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ngarari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mĩario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ya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hinya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mũnene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thĩiniĩ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thĩ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5424755" y="4235355"/>
            <a:ext cx="67672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Ngai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okoretwo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ũhoti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kũheana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ũhonokio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kũhĩtũkĩra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hinya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igongona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Jesũ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rĩekĩkire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mũtharaba-inĩ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marahonokio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1:18);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kũrĩ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etĩkia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1:21); na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metĩtwo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1:24).</a:t>
            </a: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630562"/>
            <a:ext cx="10616665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“</a:t>
            </a:r>
            <a:r>
              <a:rPr lang="en-US" sz="2400" b="1" noProof="0" dirty="0" err="1">
                <a:latin typeface="Constantia" panose="02030602050306030303" pitchFamily="18" charset="0"/>
              </a:rPr>
              <a:t>Kũrĩ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meciria</a:t>
            </a:r>
            <a:r>
              <a:rPr lang="en-US" sz="2400" b="1" noProof="0" dirty="0">
                <a:latin typeface="Constantia" panose="02030602050306030303" pitchFamily="18" charset="0"/>
              </a:rPr>
              <a:t> ma </a:t>
            </a:r>
            <a:r>
              <a:rPr lang="en-US" sz="2400" b="1" noProof="0" dirty="0" err="1">
                <a:latin typeface="Constantia" panose="02030602050306030303" pitchFamily="18" charset="0"/>
              </a:rPr>
              <a:t>kĩrĩndĩ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kĩnene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gĩratũũra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ihinda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rĩrĩ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tũrĩ</a:t>
            </a:r>
            <a:r>
              <a:rPr lang="en-US" sz="2400" b="1" noProof="0" dirty="0">
                <a:latin typeface="Constantia" panose="02030602050306030303" pitchFamily="18" charset="0"/>
              </a:rPr>
              <a:t>, </a:t>
            </a:r>
            <a:r>
              <a:rPr lang="en-US" sz="2400" b="1" noProof="0" dirty="0" err="1">
                <a:latin typeface="Constantia" panose="02030602050306030303" pitchFamily="18" charset="0"/>
              </a:rPr>
              <a:t>mũtharaba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wa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Karuwali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ũthiũrũrũkĩirio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nĩ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iririkano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theru</a:t>
            </a:r>
            <a:r>
              <a:rPr lang="en-US" sz="2400" b="1" noProof="0" dirty="0">
                <a:latin typeface="Constantia" panose="02030602050306030303" pitchFamily="18" charset="0"/>
              </a:rPr>
              <a:t>. </a:t>
            </a:r>
            <a:r>
              <a:rPr lang="en-US" sz="2400" b="1" noProof="0" dirty="0" err="1">
                <a:latin typeface="Constantia" panose="02030602050306030303" pitchFamily="18" charset="0"/>
              </a:rPr>
              <a:t>Ngwatanĩro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ndathime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nĩ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cinyitanagĩra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hamwe</a:t>
            </a:r>
            <a:r>
              <a:rPr lang="en-US" sz="2400" b="1" noProof="0" dirty="0">
                <a:latin typeface="Constantia" panose="02030602050306030303" pitchFamily="18" charset="0"/>
              </a:rPr>
              <a:t> na </a:t>
            </a:r>
            <a:r>
              <a:rPr lang="en-US" sz="2400" b="1" noProof="0" dirty="0" err="1">
                <a:latin typeface="Constantia" panose="02030602050306030303" pitchFamily="18" charset="0"/>
              </a:rPr>
              <a:t>ciĩko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cia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kwambwo</a:t>
            </a:r>
            <a:r>
              <a:rPr lang="en-US" sz="2400" b="1" noProof="0" dirty="0">
                <a:latin typeface="Constantia" panose="02030602050306030303" pitchFamily="18" charset="0"/>
              </a:rPr>
              <a:t>. No </a:t>
            </a:r>
            <a:r>
              <a:rPr lang="en-US" sz="2400" b="1" noProof="0" dirty="0" err="1">
                <a:latin typeface="Constantia" panose="02030602050306030303" pitchFamily="18" charset="0"/>
              </a:rPr>
              <a:t>thĩiniĩ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wa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matukũ</a:t>
            </a:r>
            <a:r>
              <a:rPr lang="en-US" sz="2400" b="1" dirty="0">
                <a:latin typeface="Constantia" panose="02030602050306030303" pitchFamily="18" charset="0"/>
              </a:rPr>
              <a:t>-</a:t>
            </a:r>
            <a:r>
              <a:rPr lang="en-US" sz="2400" b="1" dirty="0" err="1">
                <a:latin typeface="Constantia" panose="02030602050306030303" pitchFamily="18" charset="0"/>
              </a:rPr>
              <a:t>inĩ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Paũlũ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mũtharaba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wakuagwo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mwĩiguĩre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gwĩtĩkĩrĩka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kĩ-guoya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Kwambararia</a:t>
            </a:r>
            <a:r>
              <a:rPr lang="en-US" sz="2400" b="1" dirty="0">
                <a:latin typeface="Constantia" panose="02030602050306030303" pitchFamily="18" charset="0"/>
              </a:rPr>
              <a:t> ta </a:t>
            </a:r>
            <a:r>
              <a:rPr lang="en-US" sz="2400" b="1" dirty="0" err="1">
                <a:latin typeface="Constantia" panose="02030602050306030303" pitchFamily="18" charset="0"/>
              </a:rPr>
              <a:t>Mũhonokia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watũnganire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gĩkuũ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mũtharaba-inĩ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gwĩtĩkĩra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ũguo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kũrumwo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ũregani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-US" sz="2400" b="1" noProof="0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400" b="1" noProof="0" dirty="0" err="1">
                <a:latin typeface="Constantia" panose="02030602050306030303" pitchFamily="18" charset="0"/>
              </a:rPr>
              <a:t>Angĩarorirwo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igũrũ</a:t>
            </a:r>
            <a:r>
              <a:rPr lang="en-US" sz="2400" b="1" noProof="0" dirty="0">
                <a:latin typeface="Constantia" panose="02030602050306030303" pitchFamily="18" charset="0"/>
              </a:rPr>
              <a:t> ta mũndũ </a:t>
            </a:r>
            <a:r>
              <a:rPr lang="en-US" sz="2400" b="1" noProof="0" dirty="0" err="1">
                <a:latin typeface="Constantia" panose="02030602050306030303" pitchFamily="18" charset="0"/>
              </a:rPr>
              <a:t>mũnyihĩre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nĩ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meciria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akĩgeria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kuonania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ũrĩa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mũtharaba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ũngĩkorwo</a:t>
            </a:r>
            <a:r>
              <a:rPr lang="en-US" sz="2400" b="1" noProof="0" dirty="0">
                <a:latin typeface="Constantia" panose="02030602050306030303" pitchFamily="18" charset="0"/>
              </a:rPr>
              <a:t> na </a:t>
            </a:r>
            <a:r>
              <a:rPr lang="en-US" sz="2400" b="1" noProof="0" dirty="0" err="1">
                <a:latin typeface="Constantia" panose="02030602050306030303" pitchFamily="18" charset="0"/>
              </a:rPr>
              <a:t>ũnyitanĩri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kwambararia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rũruka</a:t>
            </a:r>
            <a:r>
              <a:rPr lang="en-US" sz="2400" b="1" dirty="0">
                <a:latin typeface="Constantia" panose="02030602050306030303" pitchFamily="18" charset="0"/>
              </a:rPr>
              <a:t> kana </a:t>
            </a:r>
            <a:r>
              <a:rPr lang="en-US" sz="2400" b="1" dirty="0" err="1">
                <a:latin typeface="Constantia" panose="02030602050306030303" pitchFamily="18" charset="0"/>
              </a:rPr>
              <a:t>andũ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othe</a:t>
            </a:r>
            <a:r>
              <a:rPr lang="en-US" sz="2400" b="1" dirty="0">
                <a:latin typeface="Constantia" panose="02030602050306030303" pitchFamily="18" charset="0"/>
              </a:rPr>
              <a:t>. No </a:t>
            </a:r>
            <a:r>
              <a:rPr lang="en-US" sz="2400" b="1" dirty="0" err="1">
                <a:latin typeface="Constantia" panose="02030602050306030303" pitchFamily="18" charset="0"/>
              </a:rPr>
              <a:t>harĩ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Paũlũ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mũtharaba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kĩndĩ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latin typeface="Constantia" panose="02030602050306030303" pitchFamily="18" charset="0"/>
              </a:rPr>
              <a:t> bata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igũrũ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makĩria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noProof="0" dirty="0">
                <a:latin typeface="Constantia" panose="02030602050306030303" pitchFamily="18" charset="0"/>
              </a:rPr>
              <a:t>[…]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ooĩ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mũikarĩre</a:t>
            </a:r>
            <a:r>
              <a:rPr lang="en-US" sz="2400" b="1" dirty="0">
                <a:latin typeface="Constantia" panose="02030602050306030303" pitchFamily="18" charset="0"/>
              </a:rPr>
              <a:t> wake </a:t>
            </a:r>
            <a:r>
              <a:rPr lang="en-US" sz="2400" b="1" dirty="0" err="1">
                <a:latin typeface="Constantia" panose="02030602050306030303" pitchFamily="18" charset="0"/>
              </a:rPr>
              <a:t>mwene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mwĩhia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enyitĩra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Ithe</a:t>
            </a:r>
            <a:r>
              <a:rPr lang="en-US" sz="2400" b="1" dirty="0">
                <a:latin typeface="Constantia" panose="02030602050306030303" pitchFamily="18" charset="0"/>
              </a:rPr>
              <a:t>, ta </a:t>
            </a:r>
            <a:r>
              <a:rPr lang="en-US" sz="2400" b="1" dirty="0" err="1">
                <a:latin typeface="Constantia" panose="02030602050306030303" pitchFamily="18" charset="0"/>
              </a:rPr>
              <a:t>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wonekaga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igongona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Mũriiũ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kwĩneana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kwonererio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ũ-</a:t>
            </a:r>
            <a:r>
              <a:rPr lang="en-US" sz="2400" b="1" dirty="0" err="1">
                <a:latin typeface="Constantia" panose="02030602050306030303" pitchFamily="18" charset="0"/>
              </a:rPr>
              <a:t>ngai</a:t>
            </a:r>
            <a:r>
              <a:rPr lang="en-US" sz="2400" b="1" noProof="0" dirty="0">
                <a:latin typeface="Constantia" panose="02030602050306030303" pitchFamily="18" charset="0"/>
              </a:rPr>
              <a:t>, </a:t>
            </a:r>
            <a:r>
              <a:rPr lang="en-US" sz="2400" b="1" noProof="0" dirty="0" err="1">
                <a:latin typeface="Constantia" panose="02030602050306030303" pitchFamily="18" charset="0"/>
              </a:rPr>
              <a:t>ũgarũrũku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wa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ngoro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ũkagĩa</a:t>
            </a:r>
            <a:r>
              <a:rPr lang="en-US" sz="2400" b="1" noProof="0" dirty="0">
                <a:latin typeface="Constantia" panose="02030602050306030303" pitchFamily="18" charset="0"/>
              </a:rPr>
              <a:t> ho, na </a:t>
            </a:r>
            <a:r>
              <a:rPr lang="en-US" sz="2400" b="1" noProof="0" dirty="0" err="1">
                <a:latin typeface="Constantia" panose="02030602050306030303" pitchFamily="18" charset="0"/>
              </a:rPr>
              <a:t>kumanagia</a:t>
            </a:r>
            <a:r>
              <a:rPr lang="en-US" sz="2400" b="1" noProof="0" dirty="0">
                <a:latin typeface="Constantia" panose="02030602050306030303" pitchFamily="18" charset="0"/>
              </a:rPr>
              <a:t> na </a:t>
            </a:r>
            <a:r>
              <a:rPr lang="en-US" sz="2400" b="1" noProof="0" dirty="0" err="1">
                <a:latin typeface="Constantia" panose="02030602050306030303" pitchFamily="18" charset="0"/>
              </a:rPr>
              <a:t>hau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Kristũ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agatuĩka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wothe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thĩiniĩ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wa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ciothe</a:t>
            </a:r>
            <a:r>
              <a:rPr lang="en-US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623993" y="5977088"/>
            <a:ext cx="368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Acts of the Apostles,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1219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Arial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74</cp:revision>
  <dcterms:created xsi:type="dcterms:W3CDTF">2026-05-30T13:56:14Z</dcterms:created>
  <dcterms:modified xsi:type="dcterms:W3CDTF">2026-07-08T09:59:25Z</dcterms:modified>
</cp:coreProperties>
</file>