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3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-US" b="1" noProof="0" dirty="0" err="1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Kũ</a:t>
          </a:r>
          <a:r>
            <a:rPr lang="en" b="1" noProof="0" dirty="0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huuna </a:t>
          </a:r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ahaana ciana                                        (1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anyuaga iriiya (1 </a:t>
          </a:r>
          <a:r>
            <a:rPr lang="en-US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Nĩ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a mw</a:t>
          </a:r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r</a:t>
          </a:r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(1 </a:t>
          </a:r>
          <a:r>
            <a:rPr lang="en-US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ahurutagwo n</a:t>
          </a:r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huho cia ar</a:t>
          </a:r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 ang</a:t>
          </a:r>
          <a:r>
            <a:rPr lang="en-US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-US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Gũ</a:t>
          </a:r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</a:t>
          </a:r>
          <a:r>
            <a:rPr 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ũ</a:t>
          </a:r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ra 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Nĩ</a:t>
          </a:r>
          <a:r>
            <a:rPr lang="en" sz="2000" b="1" noProof="0" dirty="0">
              <a:solidFill>
                <a:schemeClr val="tx1"/>
              </a:solidFill>
            </a:rPr>
            <a:t> and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 agima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-US" sz="2000" b="1" noProof="0" dirty="0" err="1">
              <a:solidFill>
                <a:schemeClr val="tx1"/>
              </a:solidFill>
            </a:rPr>
            <a:t>Akor</a:t>
          </a:r>
          <a:r>
            <a:rPr lang="en" sz="2000" b="1" noProof="0" dirty="0">
              <a:solidFill>
                <a:schemeClr val="tx1"/>
              </a:solidFill>
            </a:rPr>
            <a:t>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M</a:t>
          </a:r>
          <a:r>
            <a:rPr lang="en" sz="2000" b="1" noProof="0" dirty="0">
              <a:solidFill>
                <a:schemeClr val="tx1"/>
              </a:solidFill>
            </a:rPr>
            <a:t>ar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aga irio y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m</a:t>
          </a:r>
          <a:r>
            <a:rPr lang="en-US" sz="2000" b="1" noProof="0" dirty="0">
              <a:solidFill>
                <a:schemeClr val="tx1"/>
              </a:solidFill>
            </a:rPr>
            <a:t>ũ</a:t>
          </a:r>
          <a:r>
            <a:rPr lang="en" sz="2000" b="1" noProof="0" dirty="0">
              <a:solidFill>
                <a:schemeClr val="tx1"/>
              </a:solidFill>
            </a:rPr>
            <a:t> (Ahib. 5:14)</a:t>
          </a:r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M</a:t>
          </a:r>
          <a:r>
            <a:rPr lang="en" sz="2000" b="1" noProof="0" dirty="0">
              <a:solidFill>
                <a:schemeClr val="tx1"/>
              </a:solidFill>
            </a:rPr>
            <a:t>ar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 mwonere wa k</a:t>
          </a:r>
          <a:r>
            <a:rPr lang="en-US" sz="2000" b="1" noProof="0" dirty="0">
              <a:solidFill>
                <a:schemeClr val="tx1"/>
              </a:solidFill>
            </a:rPr>
            <a:t>ĩ</a:t>
          </a:r>
          <a:r>
            <a:rPr lang="en" sz="2000" b="1" noProof="0" dirty="0">
              <a:solidFill>
                <a:schemeClr val="tx1"/>
              </a:solidFill>
            </a:rPr>
            <a:t>-roho                                  (1 </a:t>
          </a:r>
          <a:r>
            <a:rPr lang="en-US" sz="2000" b="1" noProof="0" dirty="0" err="1">
              <a:solidFill>
                <a:schemeClr val="tx1"/>
              </a:solidFill>
            </a:rPr>
            <a:t>Akor</a:t>
          </a:r>
          <a:r>
            <a:rPr lang="en" sz="2000" b="1" noProof="0" dirty="0">
              <a:solidFill>
                <a:schemeClr val="tx1"/>
              </a:solidFill>
            </a:rPr>
            <a:t>. 2:14)</a:t>
          </a:r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Nĩ</a:t>
          </a:r>
          <a:r>
            <a:rPr lang="en" sz="2000" b="1" noProof="0" dirty="0">
              <a:solidFill>
                <a:schemeClr val="tx1"/>
              </a:solidFill>
            </a:rPr>
            <a:t> a roho</a:t>
          </a:r>
        </a:p>
        <a:p>
          <a:r>
            <a:rPr lang="en" sz="2000" b="1" noProof="0" dirty="0">
              <a:solidFill>
                <a:schemeClr val="tx1"/>
              </a:solidFill>
            </a:rPr>
            <a:t> (1 </a:t>
          </a:r>
          <a:r>
            <a:rPr lang="en-US" sz="2000" b="1" noProof="0" dirty="0" err="1">
              <a:solidFill>
                <a:schemeClr val="tx1"/>
              </a:solidFill>
            </a:rPr>
            <a:t>Akor</a:t>
          </a:r>
          <a:r>
            <a:rPr lang="en" sz="2000" b="1" noProof="0" dirty="0">
              <a:solidFill>
                <a:schemeClr val="tx1"/>
              </a:solidFill>
            </a:rPr>
            <a:t>. 2:13)</a:t>
          </a:r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noProof="0" dirty="0" err="1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Kũ</a:t>
          </a:r>
          <a:r>
            <a:rPr lang="en" sz="5300" b="1" kern="1200" noProof="0" dirty="0"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huuna </a:t>
          </a: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ahaana ciana                                        (1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anyuaga iriiya (1 </a:t>
          </a:r>
          <a:r>
            <a:rPr lang="en-US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Nĩ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a mw</a:t>
          </a: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r</a:t>
          </a: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(1 </a:t>
          </a:r>
          <a:r>
            <a:rPr lang="en-US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ahurutagwo n</a:t>
          </a: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huho cia ar</a:t>
          </a: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 ang</a:t>
          </a:r>
          <a:r>
            <a:rPr lang="en-US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ĩ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-US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Akor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Gũ</a:t>
          </a: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</a:t>
          </a:r>
          <a:r>
            <a:rPr lang="en-US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ũ</a:t>
          </a: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ra 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Nĩ</a:t>
          </a:r>
          <a:r>
            <a:rPr lang="en" sz="2000" b="1" kern="1200" noProof="0" dirty="0">
              <a:solidFill>
                <a:schemeClr val="tx1"/>
              </a:solidFill>
            </a:rPr>
            <a:t> and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 agima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-US" sz="2000" b="1" kern="1200" noProof="0" dirty="0" err="1">
              <a:solidFill>
                <a:schemeClr val="tx1"/>
              </a:solidFill>
            </a:rPr>
            <a:t>Akor</a:t>
          </a:r>
          <a:r>
            <a:rPr lang="en" sz="2000" b="1" kern="1200" noProof="0" dirty="0">
              <a:solidFill>
                <a:schemeClr val="tx1"/>
              </a:solidFill>
            </a:rPr>
            <a:t>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M</a:t>
          </a:r>
          <a:r>
            <a:rPr lang="en" sz="2000" b="1" kern="1200" noProof="0" dirty="0">
              <a:solidFill>
                <a:schemeClr val="tx1"/>
              </a:solidFill>
            </a:rPr>
            <a:t>ar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aga irio y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m</a:t>
          </a:r>
          <a:r>
            <a:rPr lang="en-US" sz="2000" b="1" kern="1200" noProof="0" dirty="0">
              <a:solidFill>
                <a:schemeClr val="tx1"/>
              </a:solidFill>
            </a:rPr>
            <a:t>ũ</a:t>
          </a:r>
          <a:r>
            <a:rPr lang="en" sz="2000" b="1" kern="1200" noProof="0" dirty="0">
              <a:solidFill>
                <a:schemeClr val="tx1"/>
              </a:solidFill>
            </a:rPr>
            <a:t> (Ahib.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Nĩ</a:t>
          </a:r>
          <a:r>
            <a:rPr lang="en" sz="2000" b="1" kern="1200" noProof="0" dirty="0">
              <a:solidFill>
                <a:schemeClr val="tx1"/>
              </a:solidFill>
            </a:rPr>
            <a:t> a roho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 (1 </a:t>
          </a:r>
          <a:r>
            <a:rPr lang="en-US" sz="2000" b="1" kern="1200" noProof="0" dirty="0" err="1">
              <a:solidFill>
                <a:schemeClr val="tx1"/>
              </a:solidFill>
            </a:rPr>
            <a:t>Akor</a:t>
          </a:r>
          <a:r>
            <a:rPr lang="en" sz="2000" b="1" kern="1200" noProof="0" dirty="0">
              <a:solidFill>
                <a:schemeClr val="tx1"/>
              </a:solidFill>
            </a:rPr>
            <a:t>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M</a:t>
          </a:r>
          <a:r>
            <a:rPr lang="en" sz="2000" b="1" kern="1200" noProof="0" dirty="0">
              <a:solidFill>
                <a:schemeClr val="tx1"/>
              </a:solidFill>
            </a:rPr>
            <a:t>ar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 mwonere wa k</a:t>
          </a:r>
          <a:r>
            <a:rPr lang="en-US" sz="2000" b="1" kern="1200" noProof="0" dirty="0">
              <a:solidFill>
                <a:schemeClr val="tx1"/>
              </a:solidFill>
            </a:rPr>
            <a:t>ĩ</a:t>
          </a:r>
          <a:r>
            <a:rPr lang="en" sz="2000" b="1" kern="1200" noProof="0" dirty="0">
              <a:solidFill>
                <a:schemeClr val="tx1"/>
              </a:solidFill>
            </a:rPr>
            <a:t>-roho                                  (1 </a:t>
          </a:r>
          <a:r>
            <a:rPr lang="en-US" sz="2000" b="1" kern="1200" noProof="0" dirty="0" err="1">
              <a:solidFill>
                <a:schemeClr val="tx1"/>
              </a:solidFill>
            </a:rPr>
            <a:t>Akor</a:t>
          </a:r>
          <a:r>
            <a:rPr lang="en" sz="2000" b="1" kern="1200" noProof="0" dirty="0">
              <a:solidFill>
                <a:schemeClr val="tx1"/>
              </a:solidFill>
            </a:rPr>
            <a:t>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14287" y="6011327"/>
            <a:ext cx="1217771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NYITAN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RI TH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INI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Ĩ</a:t>
            </a:r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WA KRIST</a:t>
            </a:r>
            <a:r>
              <a:rPr lang="en-U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Ũ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Lesoni 3 </a:t>
            </a:r>
            <a:r>
              <a:rPr lang="en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Jula</a:t>
            </a:r>
            <a:r>
              <a:rPr 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ĩ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384589" y="6227296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491878" y="6212999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Ĩ</a:t>
            </a:r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ĨĨ</a:t>
            </a:r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YO K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Ũ</a:t>
            </a:r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Ĩ</a:t>
            </a:r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ATONGORIA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“R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 n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kwag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ire at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and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ar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mehokeirwo ma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nginya monanie at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</a:t>
            </a:r>
            <a:r>
              <a:rPr lang="en-US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ehokeku.”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Akorinitho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Gũ</a:t>
            </a:r>
            <a:r>
              <a:rPr lang="en" sz="2000" b="1" noProof="0" dirty="0"/>
              <a:t>korwo kwa nj</a:t>
            </a:r>
            <a:r>
              <a:rPr lang="en-US" sz="2000" b="1" noProof="0" dirty="0"/>
              <a:t>ũ</a:t>
            </a:r>
            <a:r>
              <a:rPr lang="en" sz="2000" b="1" noProof="0" dirty="0"/>
              <a:t>kan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ro na ikundi ndegani ithi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irie atongoria ti kuuga at</a:t>
            </a:r>
            <a:r>
              <a:rPr lang="en-US" sz="2000" b="1" noProof="0" dirty="0"/>
              <a:t>ĩ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marege. </a:t>
            </a:r>
            <a:r>
              <a:rPr lang="en-US" sz="2000" b="1" noProof="0" dirty="0"/>
              <a:t>H</a:t>
            </a:r>
            <a:r>
              <a:rPr lang="en" sz="2000" b="1" noProof="0" dirty="0"/>
              <a:t>and</a:t>
            </a:r>
            <a:r>
              <a:rPr lang="en-US" sz="2000" b="1" noProof="0" dirty="0"/>
              <a:t>ũ</a:t>
            </a:r>
            <a:r>
              <a:rPr lang="en" sz="2000" b="1" noProof="0" dirty="0"/>
              <a:t> ha </a:t>
            </a:r>
            <a:r>
              <a:rPr lang="en-US" sz="2000" b="1" noProof="0" dirty="0"/>
              <a:t>ũ</a:t>
            </a:r>
            <a:r>
              <a:rPr lang="en" sz="2000" b="1" noProof="0" dirty="0"/>
              <a:t>guo,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anyit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ire na ak</a:t>
            </a:r>
            <a:r>
              <a:rPr lang="en-US" sz="2000" b="1" noProof="0" dirty="0"/>
              <a:t>ĩ</a:t>
            </a:r>
            <a:r>
              <a:rPr lang="en" sz="2000" b="1" noProof="0" dirty="0"/>
              <a:t>git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tungata na w</a:t>
            </a:r>
            <a:r>
              <a:rPr lang="en-US" sz="2000" b="1" noProof="0" dirty="0"/>
              <a:t>ĩ</a:t>
            </a:r>
            <a:r>
              <a:rPr lang="en" sz="2000" b="1" noProof="0" dirty="0"/>
              <a:t>ra wa Apolo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</a:t>
            </a:r>
            <a:r>
              <a:rPr lang="en-US" sz="2000" b="1" noProof="0" dirty="0" err="1"/>
              <a:t>Korinitho</a:t>
            </a:r>
            <a:r>
              <a:rPr lang="en" sz="2000" b="1" noProof="0" dirty="0"/>
              <a:t>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4257"/>
            <a:ext cx="2626744" cy="2852127"/>
            <a:chOff x="9365230" y="1961868"/>
            <a:chExt cx="2626744" cy="285212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961868"/>
              <a:ext cx="2626743" cy="1467132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138499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400" b="1" noProof="0" dirty="0"/>
                <a:t>Frank </a:t>
              </a:r>
              <a:r>
                <a:rPr lang="en" sz="1400" b="1" dirty="0"/>
                <a:t>na</a:t>
              </a:r>
              <a:r>
                <a:rPr lang="en" sz="1400" b="1" noProof="0" dirty="0"/>
                <a:t> Walter Bondn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o mar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 am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ceni a mbere th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ini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 wa Espainiola. Walter akuire n</a:t>
              </a:r>
              <a:r>
                <a:rPr lang="en-US" sz="1400" b="1" noProof="0" dirty="0" err="1"/>
                <a:t>ĩũ</a:t>
              </a:r>
              <a:r>
                <a:rPr lang="en" sz="1400" b="1" noProof="0" dirty="0"/>
                <a:t>nd</a:t>
              </a:r>
              <a:r>
                <a:rPr lang="en-US" sz="1400" b="1" noProof="0" dirty="0"/>
                <a:t>ũ</a:t>
              </a:r>
              <a:r>
                <a:rPr lang="en" sz="1400" b="1" noProof="0" dirty="0"/>
                <a:t> wa w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t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kio wake th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ini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 wa it</a:t>
              </a:r>
              <a:r>
                <a:rPr lang="en-US" sz="1400" b="1" noProof="0" dirty="0" err="1"/>
                <a:t>ũũ</a:t>
              </a:r>
              <a:r>
                <a:rPr lang="en" sz="1400" b="1" noProof="0" dirty="0"/>
                <a:t>ra r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a Jaen mwaka-in</a:t>
              </a:r>
              <a:r>
                <a:rPr lang="en-US" sz="1400" b="1" noProof="0" dirty="0"/>
                <a:t>ĩ</a:t>
              </a:r>
              <a:r>
                <a:rPr lang="en" sz="1400" b="1" noProof="0" dirty="0"/>
                <a:t> wa 1914.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4077247"/>
            <a:ext cx="2816968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62127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</a:t>
            </a:r>
            <a:r>
              <a:rPr lang="en" sz="2000" b="1" noProof="0" dirty="0"/>
              <a:t>tongoria a g</a:t>
            </a:r>
            <a:r>
              <a:rPr lang="en-US" sz="2000" b="1" noProof="0" dirty="0"/>
              <a:t>ĩ</a:t>
            </a:r>
            <a:r>
              <a:rPr lang="en" sz="2000" b="1" noProof="0" dirty="0"/>
              <a:t>-Krist</a:t>
            </a:r>
            <a:r>
              <a:rPr lang="en-US" sz="2000" b="1" noProof="0" dirty="0"/>
              <a:t>ũ</a:t>
            </a:r>
            <a:r>
              <a:rPr lang="en" sz="2000" b="1" noProof="0" dirty="0"/>
              <a:t> mar</a:t>
            </a:r>
            <a:r>
              <a:rPr lang="en-US" sz="2000" b="1" noProof="0" dirty="0"/>
              <a:t>ũ</a:t>
            </a:r>
            <a:r>
              <a:rPr lang="en" sz="2000" b="1" noProof="0" dirty="0"/>
              <a:t>mag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makinya ma Jes</a:t>
            </a:r>
            <a:r>
              <a:rPr lang="en-US" sz="2000" b="1" noProof="0" dirty="0"/>
              <a:t>ũ</a:t>
            </a:r>
            <a:r>
              <a:rPr lang="en" sz="2000" b="1" noProof="0" dirty="0"/>
              <a:t> menyendeire g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n</a:t>
            </a:r>
            <a:r>
              <a:rPr lang="en-US" sz="2000" b="1" noProof="0" dirty="0"/>
              <a:t>ĩ</a:t>
            </a:r>
            <a:r>
              <a:rPr lang="en" sz="2000" b="1" noProof="0" dirty="0"/>
              <a:t>ka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ari</a:t>
            </a:r>
            <a:r>
              <a:rPr lang="en-US" sz="2000" b="1" noProof="0" dirty="0"/>
              <a:t>ũ</a:t>
            </a:r>
            <a:r>
              <a:rPr lang="en" sz="2000" b="1" noProof="0" dirty="0"/>
              <a:t> na aar</a:t>
            </a:r>
            <a:r>
              <a:rPr lang="en-US" sz="2000" b="1" noProof="0" dirty="0"/>
              <a:t>ĩ</a:t>
            </a:r>
            <a:r>
              <a:rPr lang="en" sz="2000" b="1" noProof="0" dirty="0"/>
              <a:t> a Ithe, ona ning</a:t>
            </a:r>
            <a:r>
              <a:rPr lang="en-US" sz="2000" b="1" noProof="0" dirty="0"/>
              <a:t>ĩ</a:t>
            </a:r>
            <a:r>
              <a:rPr lang="en" sz="2000" b="1" noProof="0" dirty="0"/>
              <a:t>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w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ĩ</a:t>
            </a:r>
            <a:r>
              <a:rPr lang="en" sz="2000" b="1" noProof="0" dirty="0"/>
              <a:t>kio,  k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hoteteka, makue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</a:t>
            </a:r>
            <a:r>
              <a:rPr lang="en-US" sz="2000" b="1" noProof="0" dirty="0"/>
              <a:t>ũ</a:t>
            </a:r>
            <a:r>
              <a:rPr lang="en" sz="2000" b="1" noProof="0" dirty="0"/>
              <a:t>tungata wao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4:11-13; 2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atongoria mehokeka,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ywo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4:2; 1 Tim. 5:17).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ona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mataram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u, maikaraga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ehokeku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We Mwene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ti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76561" y="5409673"/>
            <a:ext cx="61841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tire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tongoria ona kana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kana akararanie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tiga tu manyitan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gooca Jes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hunjia 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ya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tharaba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tire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kinyan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nyitan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kinyan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ru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kanintha tiga roho wa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kir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ta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. Saitani no ahande ngucanio;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nowe wiki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igwithania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taraigwith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ka.... </a:t>
            </a:r>
            <a:r>
              <a:rPr lang="en-US" sz="2400" b="1" dirty="0" err="1">
                <a:latin typeface="Constantia" panose="02030602050306030303" pitchFamily="18" charset="0"/>
              </a:rPr>
              <a:t>Rĩ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iyu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ta aruti 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t</a:t>
            </a:r>
            <a:r>
              <a:rPr lang="en" sz="2400" b="1" noProof="0" dirty="0">
                <a:latin typeface="Constantia" panose="02030602050306030303" pitchFamily="18" charset="0"/>
              </a:rPr>
              <a:t>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kanitha mwenda Ngai na nj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ya ig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na and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a 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ra ta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yendete,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korwo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rek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rwo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guo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nyitan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rwo,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korwo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, mat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ma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memerekia mahingwo, na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tir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ona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mwe wa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wa it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ra. </a:t>
            </a:r>
            <a:r>
              <a:rPr lang="en-US" sz="2400" b="1" noProof="0" dirty="0">
                <a:latin typeface="Constantia" panose="02030602050306030303" pitchFamily="18" charset="0"/>
              </a:rPr>
              <a:t>A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 a kanitha mar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rirag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wendani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nyitan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 na makorwo mar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ta bam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mwe ya hinya. </a:t>
            </a:r>
            <a:r>
              <a:rPr lang="en-US" sz="2400" b="1" noProof="0" dirty="0">
                <a:latin typeface="Constantia" panose="02030602050306030303" pitchFamily="18" charset="0"/>
              </a:rPr>
              <a:t>N</a:t>
            </a:r>
            <a:r>
              <a:rPr lang="en" sz="2400" b="1" noProof="0" dirty="0">
                <a:latin typeface="Constantia" panose="02030602050306030303" pitchFamily="18" charset="0"/>
              </a:rPr>
              <a:t>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t</a:t>
            </a:r>
            <a:r>
              <a:rPr lang="en-US" sz="2400" b="1" dirty="0" err="1">
                <a:latin typeface="Constantia" panose="02030602050306030303" pitchFamily="18" charset="0"/>
              </a:rPr>
              <a:t>wĩ</a:t>
            </a:r>
            <a:r>
              <a:rPr lang="en" sz="2400" b="1" noProof="0" dirty="0">
                <a:latin typeface="Constantia" panose="02030602050306030303" pitchFamily="18" charset="0"/>
              </a:rPr>
              <a:t>gwat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re ngumo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ruta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ira at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Ngai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at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te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ri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Wake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113016" y="1083175"/>
            <a:ext cx="12192000" cy="1323439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inyu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aar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Ithe Wit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ndam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thaitha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twa Mwathani wit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Krist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inyuothe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iguane 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niguo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tikag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 na nyam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kano gatagat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kanyu, no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ikare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 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meciria o mamwe, na ngoro 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Akorinitho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1:10,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809068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ath</a:t>
            </a:r>
            <a:r>
              <a:rPr lang="en-US" sz="2000" b="1" noProof="0" dirty="0"/>
              <a:t>ĩ</a:t>
            </a:r>
            <a:r>
              <a:rPr lang="en" sz="2000" b="1" noProof="0" dirty="0"/>
              <a:t>na mar</a:t>
            </a:r>
            <a:r>
              <a:rPr lang="en-US" sz="2000" b="1" noProof="0" dirty="0"/>
              <a:t>ĩ</a:t>
            </a:r>
            <a:r>
              <a:rPr lang="en" sz="2000" b="1" noProof="0" dirty="0"/>
              <a:t>a marehaga nyam</a:t>
            </a:r>
            <a:r>
              <a:rPr lang="en-US" sz="2000" b="1" noProof="0" dirty="0"/>
              <a:t>ũ</a:t>
            </a:r>
            <a:r>
              <a:rPr lang="en" sz="2000" b="1" noProof="0" dirty="0"/>
              <a:t>kano: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>
                <a:solidFill>
                  <a:srgbClr val="C53544"/>
                </a:solidFill>
              </a:rPr>
              <a:t>N</a:t>
            </a:r>
            <a:r>
              <a:rPr lang="en" sz="2000" b="1" noProof="0" dirty="0">
                <a:solidFill>
                  <a:srgbClr val="C53544"/>
                </a:solidFill>
              </a:rPr>
              <a:t>yam</a:t>
            </a:r>
            <a:r>
              <a:rPr lang="en-US" sz="2000" b="1" noProof="0" dirty="0">
                <a:solidFill>
                  <a:srgbClr val="C53544"/>
                </a:solidFill>
              </a:rPr>
              <a:t>ũ</a:t>
            </a:r>
            <a:r>
              <a:rPr lang="en" sz="2000" b="1" noProof="0" dirty="0">
                <a:solidFill>
                  <a:srgbClr val="C53544"/>
                </a:solidFill>
              </a:rPr>
              <a:t>kano na ngarari</a:t>
            </a:r>
          </a:p>
          <a:p>
            <a:pPr>
              <a:spcBef>
                <a:spcPts val="600"/>
              </a:spcBef>
            </a:pP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 err="1"/>
              <a:t>ĩa</a:t>
            </a:r>
            <a:r>
              <a:rPr lang="en" sz="2000" b="1" noProof="0" dirty="0"/>
              <a:t>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ri: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>
                <a:solidFill>
                  <a:srgbClr val="55A14E"/>
                </a:solidFill>
              </a:rPr>
              <a:t>Ũ</a:t>
            </a:r>
            <a:r>
              <a:rPr lang="en" sz="2000" b="1" noProof="0" dirty="0">
                <a:solidFill>
                  <a:srgbClr val="55A14E"/>
                </a:solidFill>
              </a:rPr>
              <a:t>nyitan</a:t>
            </a:r>
            <a:r>
              <a:rPr lang="en-US" sz="2000" b="1" noProof="0" dirty="0">
                <a:solidFill>
                  <a:srgbClr val="55A14E"/>
                </a:solidFill>
              </a:rPr>
              <a:t>ĩ</a:t>
            </a:r>
            <a:r>
              <a:rPr lang="en" sz="2000" b="1" noProof="0" dirty="0">
                <a:solidFill>
                  <a:srgbClr val="55A14E"/>
                </a:solidFill>
              </a:rPr>
              <a:t>ri th</a:t>
            </a:r>
            <a:r>
              <a:rPr lang="en-US" sz="2000" b="1" noProof="0" dirty="0">
                <a:solidFill>
                  <a:srgbClr val="55A14E"/>
                </a:solidFill>
              </a:rPr>
              <a:t>ĩ</a:t>
            </a:r>
            <a:r>
              <a:rPr lang="en" sz="2000" b="1" noProof="0" dirty="0">
                <a:solidFill>
                  <a:srgbClr val="55A14E"/>
                </a:solidFill>
              </a:rPr>
              <a:t>ini</a:t>
            </a:r>
            <a:r>
              <a:rPr lang="en-US" sz="2000" b="1" noProof="0" dirty="0">
                <a:solidFill>
                  <a:srgbClr val="55A14E"/>
                </a:solidFill>
              </a:rPr>
              <a:t>ĩ</a:t>
            </a:r>
            <a:r>
              <a:rPr lang="en" sz="2000" b="1" noProof="0" dirty="0">
                <a:solidFill>
                  <a:srgbClr val="55A14E"/>
                </a:solidFill>
              </a:rPr>
              <a:t> wa Jes</a:t>
            </a:r>
            <a:r>
              <a:rPr lang="en-US" sz="2000" b="1" noProof="0" dirty="0">
                <a:solidFill>
                  <a:srgbClr val="55A14E"/>
                </a:solidFill>
              </a:rPr>
              <a:t>ũ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solidFill>
                  <a:srgbClr val="3080B9"/>
                </a:solidFill>
              </a:rPr>
              <a:t>Ũũ</a:t>
            </a:r>
            <a:r>
              <a:rPr lang="en" sz="2000" b="1" noProof="0" dirty="0">
                <a:solidFill>
                  <a:srgbClr val="3080B9"/>
                </a:solidFill>
              </a:rPr>
              <a:t>g</a:t>
            </a:r>
            <a:r>
              <a:rPr lang="en-US" sz="2000" b="1" noProof="0" dirty="0">
                <a:solidFill>
                  <a:srgbClr val="3080B9"/>
                </a:solidFill>
              </a:rPr>
              <a:t>ĩ</a:t>
            </a:r>
            <a:r>
              <a:rPr lang="en" sz="2000" b="1" noProof="0" dirty="0">
                <a:solidFill>
                  <a:srgbClr val="3080B9"/>
                </a:solidFill>
              </a:rPr>
              <a:t> na </a:t>
            </a:r>
            <a:r>
              <a:rPr lang="en-US" sz="2000" b="1" noProof="0" dirty="0">
                <a:solidFill>
                  <a:srgbClr val="3080B9"/>
                </a:solidFill>
              </a:rPr>
              <a:t>ũ</a:t>
            </a:r>
            <a:r>
              <a:rPr lang="en" sz="2000" b="1" noProof="0" dirty="0">
                <a:solidFill>
                  <a:srgbClr val="3080B9"/>
                </a:solidFill>
              </a:rPr>
              <a:t>g</a:t>
            </a:r>
            <a:r>
              <a:rPr lang="en-US" sz="2000" b="1" noProof="0" dirty="0">
                <a:solidFill>
                  <a:srgbClr val="3080B9"/>
                </a:solidFill>
              </a:rPr>
              <a:t>ĩ</a:t>
            </a:r>
            <a:r>
              <a:rPr lang="en" sz="2000" b="1" noProof="0" dirty="0">
                <a:solidFill>
                  <a:srgbClr val="3080B9"/>
                </a:solidFill>
              </a:rPr>
              <a:t>ma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rgbClr val="C57035"/>
                </a:solidFill>
              </a:rPr>
              <a:t>Ũ</a:t>
            </a:r>
            <a:r>
              <a:rPr lang="en" sz="2000" b="1" dirty="0">
                <a:solidFill>
                  <a:srgbClr val="C57035"/>
                </a:solidFill>
              </a:rPr>
              <a:t>tungati na w</a:t>
            </a:r>
            <a:r>
              <a:rPr lang="en-US" sz="2000" b="1" dirty="0">
                <a:solidFill>
                  <a:srgbClr val="C57035"/>
                </a:solidFill>
              </a:rPr>
              <a:t>ĩ</a:t>
            </a:r>
            <a:r>
              <a:rPr lang="en" sz="2000" b="1" dirty="0">
                <a:solidFill>
                  <a:srgbClr val="C57035"/>
                </a:solidFill>
              </a:rPr>
              <a:t>nyihia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noProof="0" dirty="0" err="1">
                <a:solidFill>
                  <a:srgbClr val="BD2DB8"/>
                </a:solidFill>
              </a:rPr>
              <a:t>Gĩ</a:t>
            </a:r>
            <a:r>
              <a:rPr lang="en" sz="2000" b="1" noProof="0" dirty="0">
                <a:solidFill>
                  <a:srgbClr val="BD2DB8"/>
                </a:solidFill>
              </a:rPr>
              <a:t>t</a:t>
            </a:r>
            <a:r>
              <a:rPr lang="en-US" sz="2000" b="1" noProof="0" dirty="0" err="1">
                <a:solidFill>
                  <a:srgbClr val="BD2DB8"/>
                </a:solidFill>
              </a:rPr>
              <a:t>ĩĩ</a:t>
            </a:r>
            <a:r>
              <a:rPr lang="en" sz="2000" b="1" noProof="0" dirty="0">
                <a:solidFill>
                  <a:srgbClr val="BD2DB8"/>
                </a:solidFill>
              </a:rPr>
              <a:t>yo k</a:t>
            </a:r>
            <a:r>
              <a:rPr lang="en-US" sz="2000" b="1" noProof="0" dirty="0">
                <a:solidFill>
                  <a:srgbClr val="BD2DB8"/>
                </a:solidFill>
              </a:rPr>
              <a:t>ũ</a:t>
            </a:r>
            <a:r>
              <a:rPr lang="en" sz="2000" b="1" noProof="0" dirty="0">
                <a:solidFill>
                  <a:srgbClr val="BD2DB8"/>
                </a:solidFill>
              </a:rPr>
              <a:t>r</a:t>
            </a:r>
            <a:r>
              <a:rPr lang="en-US" sz="2000" b="1" noProof="0" dirty="0">
                <a:solidFill>
                  <a:srgbClr val="BD2DB8"/>
                </a:solidFill>
              </a:rPr>
              <a:t>ĩ</a:t>
            </a:r>
            <a:r>
              <a:rPr lang="en" sz="2000" b="1" noProof="0" dirty="0">
                <a:solidFill>
                  <a:srgbClr val="BD2DB8"/>
                </a:solidFill>
              </a:rPr>
              <a:t> atongoria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40680" y="104361"/>
            <a:ext cx="7611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T</a:t>
            </a:r>
            <a:r>
              <a:rPr lang="en" sz="2000" b="1" noProof="0" dirty="0"/>
              <a:t>hutha wa k</a:t>
            </a:r>
            <a:r>
              <a:rPr lang="en-US" sz="2000" b="1" noProof="0" dirty="0"/>
              <a:t>ũ</a:t>
            </a:r>
            <a:r>
              <a:rPr lang="en" sz="2000" b="1" noProof="0" dirty="0"/>
              <a:t>geithia </a:t>
            </a:r>
            <a:r>
              <a:rPr lang="en-US" sz="2000" b="1" noProof="0" dirty="0" err="1"/>
              <a:t>Akorinitho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kũmagaatha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nĩũndũ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ũkũru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kĩ-roho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athiire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mbere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kwarĩrĩra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mbere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kũgiia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kanitha</a:t>
            </a:r>
            <a:r>
              <a:rPr lang="en-US" sz="2000" b="1" noProof="0" dirty="0"/>
              <a:t>: </a:t>
            </a:r>
            <a:r>
              <a:rPr lang="en-US" sz="2000" b="1" noProof="0" dirty="0" err="1"/>
              <a:t>kwaga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ũnyitanĩri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859350"/>
            <a:ext cx="5364793" cy="2862322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2198" y="293962"/>
            <a:ext cx="3849277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746951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28" y="497757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352166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729" y="6121539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8" y="459063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504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mwe w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gam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tie kuma o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amb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ria: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nyitan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 th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 kanitha 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ng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ĩĩ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gwat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rwo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yo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o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iga meciria o har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Jes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noguo tu 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gwat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nyitan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90524" y="1132767"/>
            <a:ext cx="76115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uothe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Akorinitho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 mang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tuonaga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heaga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tongoria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kurur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wa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kweheria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 ona thaa ici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kanitha-in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MATH</a:t>
            </a:r>
            <a:r>
              <a:rPr lang="en-US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NA MAR</a:t>
            </a:r>
            <a:r>
              <a:rPr lang="en-US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A MAREHAGA NJAT</a:t>
            </a:r>
            <a:r>
              <a:rPr lang="en-US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Ũ</a:t>
            </a:r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KANO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rgbClr val="FF0000"/>
                </a:solidFill>
              </a:rPr>
              <a:t>NJAT</a:t>
            </a:r>
            <a:r>
              <a:rPr lang="en-US" sz="4400" b="1" noProof="0" dirty="0">
                <a:ln/>
                <a:solidFill>
                  <a:srgbClr val="FF0000"/>
                </a:solidFill>
              </a:rPr>
              <a:t>Ũ</a:t>
            </a:r>
            <a:r>
              <a:rPr lang="en" sz="4400" b="1" noProof="0" dirty="0">
                <a:ln/>
                <a:solidFill>
                  <a:srgbClr val="FF0000"/>
                </a:solidFill>
              </a:rPr>
              <a:t>KANO NA NGARARI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Atĩrĩrĩ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ariũ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aarĩ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ndamũthaitha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rĩĩtwa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Mwathani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Jesũ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inyuothe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mũiguane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o mũndũ na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ũngĩ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mũtikagĩe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nyamũkano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gatagatĩ-inĩ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kanyu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mũikare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mũiguanĩte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meciiria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mamwe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ngoro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ĩmwe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Akorinitho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6348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tongori</a:t>
            </a:r>
            <a:r>
              <a:rPr lang="en" sz="2000" b="1" noProof="0" dirty="0"/>
              <a:t>a ng</a:t>
            </a:r>
            <a:r>
              <a:rPr lang="en-US" sz="2000" b="1" noProof="0" dirty="0"/>
              <a:t>ũ</a:t>
            </a:r>
            <a:r>
              <a:rPr lang="en" sz="2000" b="1" noProof="0" dirty="0"/>
              <a:t>rani n</a:t>
            </a:r>
            <a:r>
              <a:rPr lang="en-US" sz="2000" b="1" noProof="0" dirty="0"/>
              <a:t>ĩ</a:t>
            </a:r>
            <a:r>
              <a:rPr lang="en" sz="2000" b="1" noProof="0" dirty="0"/>
              <a:t> mah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ire </a:t>
            </a:r>
            <a:r>
              <a:rPr lang="en-US" sz="2000" b="1" noProof="0" dirty="0" err="1"/>
              <a:t>Korinitho</a:t>
            </a:r>
            <a:r>
              <a:rPr lang="en" sz="2000" b="1" noProof="0" dirty="0"/>
              <a:t>, mak</a:t>
            </a:r>
            <a:r>
              <a:rPr lang="en-US" sz="2000" b="1" noProof="0" dirty="0"/>
              <a:t>ĩ</a:t>
            </a:r>
            <a:r>
              <a:rPr lang="en" sz="2000" b="1" noProof="0" dirty="0"/>
              <a:t>aria ma ar</a:t>
            </a:r>
            <a:r>
              <a:rPr lang="en-US" sz="2000" b="1" noProof="0" dirty="0"/>
              <a:t>ĩ</a:t>
            </a:r>
            <a:r>
              <a:rPr lang="en" sz="2000" b="1" noProof="0" dirty="0"/>
              <a:t>a ang</a:t>
            </a:r>
            <a:r>
              <a:rPr lang="en-US" sz="2000" b="1" noProof="0" dirty="0"/>
              <a:t>ĩ</a:t>
            </a:r>
            <a:r>
              <a:rPr lang="en" sz="2000" b="1" noProof="0" dirty="0"/>
              <a:t> na o m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 o m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 ak</a:t>
            </a:r>
            <a:r>
              <a:rPr lang="en-US" sz="2000" b="1" noProof="0" dirty="0"/>
              <a:t>ĩ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a na m</a:t>
            </a:r>
            <a:r>
              <a:rPr lang="en-US" sz="2000" b="1" noProof="0" dirty="0"/>
              <a:t>ũ</a:t>
            </a:r>
            <a:r>
              <a:rPr lang="en" sz="2000" b="1" noProof="0" dirty="0"/>
              <a:t>tongoria wa kwendeka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we mak</a:t>
            </a:r>
            <a:r>
              <a:rPr lang="en-US" sz="2000" b="1" noProof="0" dirty="0"/>
              <a:t>ĩ</a:t>
            </a:r>
            <a:r>
              <a:rPr lang="en" sz="2000" b="1" noProof="0" dirty="0"/>
              <a:t>ra ma ar</a:t>
            </a:r>
            <a:r>
              <a:rPr lang="en-US" sz="2000" b="1" noProof="0" dirty="0"/>
              <a:t>ĩ</a:t>
            </a:r>
            <a:r>
              <a:rPr lang="en" sz="2000" b="1" noProof="0" dirty="0"/>
              <a:t>a ang</a:t>
            </a:r>
            <a:r>
              <a:rPr lang="en-US" sz="2000" b="1" noProof="0" dirty="0"/>
              <a:t>ĩ</a:t>
            </a:r>
            <a:r>
              <a:rPr lang="en" sz="2000" b="1" noProof="0" dirty="0"/>
              <a:t> (Pa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, Apolo, Petero…). 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 </a:t>
            </a:r>
            <a:r>
              <a:rPr lang="en-US" sz="2000" b="1" noProof="0" dirty="0" err="1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wac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irie ngucanio gatagat</a:t>
            </a:r>
            <a:r>
              <a:rPr lang="en-US" sz="2000" b="1" noProof="0" dirty="0"/>
              <a:t>ĩ</a:t>
            </a:r>
            <a:r>
              <a:rPr lang="en" sz="2000" b="1" noProof="0" dirty="0"/>
              <a:t>-in</a:t>
            </a:r>
            <a:r>
              <a:rPr lang="en-US" sz="2000" b="1" noProof="0" dirty="0"/>
              <a:t>ĩ</a:t>
            </a:r>
            <a:r>
              <a:rPr lang="en" sz="2000" b="1" noProof="0" dirty="0"/>
              <a:t> kao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 kahora, m</a:t>
            </a:r>
            <a:r>
              <a:rPr lang="en-US" sz="2000" b="1" noProof="0" dirty="0"/>
              <a:t>ũ</a:t>
            </a:r>
            <a:r>
              <a:rPr lang="en" sz="2000" b="1" noProof="0" dirty="0"/>
              <a:t>ikar</a:t>
            </a:r>
            <a:r>
              <a:rPr lang="en-US" sz="2000" b="1" noProof="0" dirty="0"/>
              <a:t>ĩ</a:t>
            </a:r>
            <a:r>
              <a:rPr lang="en" sz="2000" b="1" noProof="0" dirty="0"/>
              <a:t>re wa kanitha 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huutio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3:3). </a:t>
            </a:r>
            <a:r>
              <a:rPr lang="en-US" sz="2000" b="1" noProof="0" dirty="0"/>
              <a:t>K</a:t>
            </a:r>
            <a:r>
              <a:rPr lang="en" sz="2000" b="1" noProof="0" dirty="0"/>
              <a:t>waga </a:t>
            </a:r>
            <a:r>
              <a:rPr lang="en-US" sz="2000" b="1" noProof="0" dirty="0"/>
              <a:t>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ri 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rehe wagi wa k</a:t>
            </a:r>
            <a:r>
              <a:rPr lang="en-US" sz="2000" b="1" noProof="0" dirty="0"/>
              <a:t>ũ</a:t>
            </a:r>
            <a:r>
              <a:rPr lang="en" sz="2000" b="1" noProof="0" dirty="0"/>
              <a:t>igan</a:t>
            </a:r>
            <a:r>
              <a:rPr lang="en-US" sz="2000" b="1" noProof="0" dirty="0"/>
              <a:t>ĩ</a:t>
            </a:r>
            <a:r>
              <a:rPr lang="en" sz="2000" b="1" noProof="0" dirty="0"/>
              <a:t>ra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maikara th</a:t>
            </a:r>
            <a:r>
              <a:rPr lang="en-US" sz="2000" b="1" noProof="0" dirty="0"/>
              <a:t>ĩ</a:t>
            </a:r>
            <a:r>
              <a:rPr lang="en" sz="2000" b="1" noProof="0" dirty="0"/>
              <a:t> Metha-in</a:t>
            </a:r>
            <a:r>
              <a:rPr lang="en-US" sz="2000" b="1" noProof="0" dirty="0"/>
              <a:t>ĩ</a:t>
            </a:r>
            <a:r>
              <a:rPr lang="en" sz="2000" b="1" noProof="0" dirty="0"/>
              <a:t> ya Mwathani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11:33), na mag</a:t>
            </a:r>
            <a:r>
              <a:rPr lang="en-US" sz="2000" b="1" noProof="0" dirty="0"/>
              <a:t>ĩ</a:t>
            </a:r>
            <a:r>
              <a:rPr lang="en" sz="2000" b="1" noProof="0" dirty="0"/>
              <a:t>thie na mbere o nginya g</a:t>
            </a:r>
            <a:r>
              <a:rPr lang="en-US" sz="2000" b="1" noProof="0" dirty="0"/>
              <a:t>ũ</a:t>
            </a:r>
            <a:r>
              <a:rPr lang="en" sz="2000" b="1" noProof="0" dirty="0"/>
              <a:t>twarana </a:t>
            </a:r>
            <a:r>
              <a:rPr lang="en-US" sz="2000" b="1" noProof="0" dirty="0"/>
              <a:t>ũ</a:t>
            </a:r>
            <a:r>
              <a:rPr lang="en" sz="2000" b="1" noProof="0" dirty="0"/>
              <a:t>mwe na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 kahengere-in</a:t>
            </a:r>
            <a:r>
              <a:rPr lang="en-US" sz="2000" b="1" noProof="0" dirty="0"/>
              <a:t>ĩ</a:t>
            </a:r>
            <a:r>
              <a:rPr lang="en" sz="2000" b="1" noProof="0" dirty="0"/>
              <a:t>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jat</a:t>
            </a:r>
            <a:r>
              <a:rPr lang="en-US" sz="2000" b="1" noProof="0" dirty="0"/>
              <a:t>ũ</a:t>
            </a:r>
            <a:r>
              <a:rPr lang="en" sz="2000" b="1" noProof="0" dirty="0"/>
              <a:t>kano icio ciar</a:t>
            </a:r>
            <a:r>
              <a:rPr lang="en-US" sz="2000" b="1" noProof="0" dirty="0"/>
              <a:t>ĩ</a:t>
            </a:r>
            <a:r>
              <a:rPr lang="en" sz="2000" b="1" noProof="0" dirty="0"/>
              <a:t>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kanitha ya </a:t>
            </a:r>
            <a:r>
              <a:rPr lang="en-US" sz="2000" b="1" noProof="0" dirty="0" err="1"/>
              <a:t>Korinitho</a:t>
            </a:r>
            <a:r>
              <a:rPr lang="en-US" sz="2000" b="1" noProof="0" dirty="0"/>
              <a:t> </a:t>
            </a:r>
            <a:r>
              <a:rPr lang="en-US" sz="2000" b="1" dirty="0" err="1"/>
              <a:t>cia</a:t>
            </a:r>
            <a:r>
              <a:rPr lang="en-US" sz="2000" b="1" noProof="0" dirty="0" err="1"/>
              <a:t>arĩ</a:t>
            </a:r>
            <a:r>
              <a:rPr lang="en-US" sz="2000" b="1" noProof="0" dirty="0"/>
              <a:t> </a:t>
            </a:r>
            <a:r>
              <a:rPr lang="en-US" sz="2000" b="1" dirty="0" err="1"/>
              <a:t>i</a:t>
            </a:r>
            <a:r>
              <a:rPr lang="en-US" sz="2000" b="1" noProof="0" dirty="0" err="1"/>
              <a:t>rĩkũ</a:t>
            </a:r>
            <a:r>
              <a:rPr lang="en" sz="2000" b="1" noProof="0" dirty="0"/>
              <a:t>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048" y="2283038"/>
            <a:ext cx="3150041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3" y="3819823"/>
            <a:ext cx="62520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atek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menya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oothe atongoria aya mahunjagia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mwe,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roreria meciria mao 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thio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3:5-8).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R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A 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NYITAN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RI 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NG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R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</a:t>
            </a:r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Ĩ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RWO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noProof="0" dirty="0">
                <a:ln/>
                <a:solidFill>
                  <a:schemeClr val="accent3"/>
                </a:solidFill>
              </a:rPr>
              <a:t>Ũ</a:t>
            </a:r>
            <a:r>
              <a:rPr lang="en" sz="4000" b="1" noProof="0" dirty="0">
                <a:ln/>
                <a:solidFill>
                  <a:schemeClr val="accent3"/>
                </a:solidFill>
              </a:rPr>
              <a:t>NYITAN</a:t>
            </a:r>
            <a:r>
              <a:rPr lang="en-US" sz="4000" b="1" noProof="0" dirty="0">
                <a:ln/>
                <a:solidFill>
                  <a:schemeClr val="accent3"/>
                </a:solidFill>
              </a:rPr>
              <a:t>Ĩ</a:t>
            </a:r>
            <a:r>
              <a:rPr lang="en" sz="4000" b="1" noProof="0" dirty="0">
                <a:ln/>
                <a:solidFill>
                  <a:schemeClr val="accent3"/>
                </a:solidFill>
              </a:rPr>
              <a:t>RI TH</a:t>
            </a:r>
            <a:r>
              <a:rPr lang="en-US" sz="4000" b="1" noProof="0" dirty="0">
                <a:ln/>
                <a:solidFill>
                  <a:schemeClr val="accent3"/>
                </a:solidFill>
              </a:rPr>
              <a:t>Ĩ</a:t>
            </a:r>
            <a:r>
              <a:rPr lang="en" sz="4000" b="1" noProof="0" dirty="0">
                <a:ln/>
                <a:solidFill>
                  <a:schemeClr val="accent3"/>
                </a:solidFill>
              </a:rPr>
              <a:t>INI</a:t>
            </a:r>
            <a:r>
              <a:rPr lang="en-US" sz="4000" b="1" noProof="0" dirty="0">
                <a:ln/>
                <a:solidFill>
                  <a:schemeClr val="accent3"/>
                </a:solidFill>
              </a:rPr>
              <a:t>Ĩ</a:t>
            </a:r>
            <a:r>
              <a:rPr lang="en" sz="4000" b="1" noProof="0" dirty="0">
                <a:ln/>
                <a:solidFill>
                  <a:schemeClr val="accent3"/>
                </a:solidFill>
              </a:rPr>
              <a:t> WA JES</a:t>
            </a:r>
            <a:r>
              <a:rPr lang="en-US" sz="4000" b="1" noProof="0" dirty="0">
                <a:ln/>
                <a:solidFill>
                  <a:schemeClr val="accent3"/>
                </a:solidFill>
              </a:rPr>
              <a:t>Ũ</a:t>
            </a:r>
            <a:endParaRPr lang="en" sz="40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87260" y="681722"/>
            <a:ext cx="7504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“Ngai n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mw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hokeku, o we 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r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 wamw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tire n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guo m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korwo na ngwatan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ro na M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ri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Jes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Krist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Mwathani wit</a:t>
            </a:r>
            <a:r>
              <a:rPr lang="en-US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Akorinitho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</a:t>
            </a:r>
            <a:r>
              <a:rPr lang="en-US" sz="2000" b="1" dirty="0" err="1"/>
              <a:t>Kaĩ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agayanĩtio</a:t>
            </a:r>
            <a:r>
              <a:rPr lang="en-US" sz="2000" b="1" dirty="0"/>
              <a:t>? </a:t>
            </a:r>
            <a:r>
              <a:rPr lang="en-US" sz="2000" b="1" dirty="0" err="1"/>
              <a:t>Paũlũ-rĩ</a:t>
            </a:r>
            <a:r>
              <a:rPr lang="en-US" sz="2000" b="1" dirty="0"/>
              <a:t>, </a:t>
            </a:r>
            <a:r>
              <a:rPr lang="en-US" sz="2000" b="1" dirty="0" err="1"/>
              <a:t>nĩwe</a:t>
            </a:r>
            <a:r>
              <a:rPr lang="en-US" sz="2000" b="1" dirty="0"/>
              <a:t> </a:t>
            </a:r>
            <a:r>
              <a:rPr lang="en-US" sz="2000" b="1" dirty="0" err="1"/>
              <a:t>waambirwo</a:t>
            </a:r>
            <a:r>
              <a:rPr lang="en-US" sz="2000" b="1" dirty="0"/>
              <a:t> </a:t>
            </a:r>
            <a:r>
              <a:rPr lang="en-US" sz="2000" b="1" dirty="0" err="1"/>
              <a:t>mũtĩ</a:t>
            </a:r>
            <a:r>
              <a:rPr lang="en-US" sz="2000" b="1" dirty="0"/>
              <a:t> </a:t>
            </a:r>
            <a:r>
              <a:rPr lang="en-US" sz="2000" b="1" dirty="0" err="1"/>
              <a:t>igũrũ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wanyu</a:t>
            </a:r>
            <a:r>
              <a:rPr lang="en-US" sz="2000" b="1" dirty="0"/>
              <a:t>? </a:t>
            </a:r>
            <a:r>
              <a:rPr lang="en-US" sz="2000" b="1" dirty="0" err="1"/>
              <a:t>Mwabatithirio</a:t>
            </a:r>
            <a:r>
              <a:rPr lang="en-US" sz="2000" b="1" dirty="0"/>
              <a:t> </a:t>
            </a:r>
            <a:r>
              <a:rPr lang="en-US" sz="2000" b="1" dirty="0" err="1"/>
              <a:t>thĩinĩ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rĩĩtwa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Paũlũ</a:t>
            </a:r>
            <a:r>
              <a:rPr lang="en" sz="2000" b="1" noProof="0" dirty="0"/>
              <a:t>?” (1 </a:t>
            </a:r>
            <a:r>
              <a:rPr lang="en-US" sz="2000" b="1" noProof="0" dirty="0" err="1"/>
              <a:t>Akor</a:t>
            </a:r>
            <a:r>
              <a:rPr lang="en" sz="2000" b="1" noProof="0" dirty="0"/>
              <a:t> 1:13). </a:t>
            </a:r>
            <a:r>
              <a:rPr lang="en-US" sz="2000" b="1" noProof="0" dirty="0"/>
              <a:t>N</a:t>
            </a:r>
            <a:r>
              <a:rPr lang="en" sz="2000" b="1" noProof="0" dirty="0"/>
              <a:t>a ci</a:t>
            </a:r>
            <a:r>
              <a:rPr lang="en-US" sz="2000" b="1" noProof="0" dirty="0"/>
              <a:t>ũ</a:t>
            </a:r>
            <a:r>
              <a:rPr lang="en" sz="2000" b="1" noProof="0" dirty="0"/>
              <a:t>ria ta ici,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endaga mec</a:t>
            </a:r>
            <a:r>
              <a:rPr lang="en-US" sz="2000" b="1" noProof="0" dirty="0"/>
              <a:t>ũ</a:t>
            </a:r>
            <a:r>
              <a:rPr lang="en" sz="2000" b="1" noProof="0" dirty="0"/>
              <a:t>ranie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wacio.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308985" y="5956072"/>
            <a:ext cx="74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gwatan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ro th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 kanitha nyonekaga 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twaku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na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 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 Jes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74231" y="4636424"/>
            <a:ext cx="7353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otiganu manini makonie 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 ta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gamo, iheeo 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rani iria 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wit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enacio,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ciorotererio gatagat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ga Krist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hand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 gwak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njat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kano, cigaik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iguano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12:12-13,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91609" y="3620761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Krist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hananu/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igananu.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tuaga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ithuothe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ciiria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ma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kana ithuothe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geeka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hanaine.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307101" y="2382074"/>
            <a:ext cx="7357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onekana tu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Mwathani wit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tionekaga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twegwat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kana mwar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kana ikundi ithondeketwo ireiga keheri-in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ŨŨ</a:t>
            </a:r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</a:t>
            </a:r>
            <a:r>
              <a:rPr lang="en-US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Ĩ</a:t>
            </a:r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NA G</a:t>
            </a:r>
            <a:r>
              <a:rPr lang="en-US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Ũ</a:t>
            </a:r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</a:t>
            </a:r>
            <a:r>
              <a:rPr lang="en-US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Ũ</a:t>
            </a:r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Ariũ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aarĩ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ndingĩahotire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kũmwarĩria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kĩĩroho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ndaamwarĩirie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o ta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twana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tũnini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Akorinitho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tx2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405531"/>
            <a:ext cx="3295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etaga Akrist</a:t>
            </a:r>
            <a:r>
              <a:rPr lang="en-US" sz="2000" b="1" noProof="0" dirty="0"/>
              <a:t>ũ</a:t>
            </a:r>
            <a:r>
              <a:rPr lang="en" sz="2000" b="1" noProof="0" dirty="0"/>
              <a:t> matarak</a:t>
            </a:r>
            <a:r>
              <a:rPr lang="en-US" sz="2000" b="1" noProof="0" dirty="0"/>
              <a:t>ũ</a:t>
            </a:r>
            <a:r>
              <a:rPr lang="en" sz="2000" b="1" noProof="0" dirty="0"/>
              <a:t>ra, “ciana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Krist</a:t>
            </a:r>
            <a:r>
              <a:rPr lang="en-US" sz="2000" b="1" noProof="0" dirty="0"/>
              <a:t>ũ</a:t>
            </a:r>
            <a:r>
              <a:rPr lang="en" sz="2000" b="1" noProof="0" dirty="0"/>
              <a:t>,” “a mw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”                                  (1 </a:t>
            </a:r>
            <a:r>
              <a:rPr lang="en-US" sz="2000" b="1" noProof="0" dirty="0" err="1"/>
              <a:t>Akorinitho</a:t>
            </a:r>
            <a:r>
              <a:rPr lang="en" sz="2000" b="1" noProof="0" dirty="0"/>
              <a:t> 3:1).                       </a:t>
            </a:r>
            <a:r>
              <a:rPr lang="en-US" sz="2000" b="1" noProof="0" dirty="0"/>
              <a:t>A</a:t>
            </a:r>
            <a:r>
              <a:rPr lang="en" sz="2000" b="1" noProof="0" dirty="0"/>
              <a:t>krist</a:t>
            </a:r>
            <a:r>
              <a:rPr lang="en-US" sz="2000" b="1" noProof="0" dirty="0"/>
              <a:t>ũ</a:t>
            </a:r>
            <a:r>
              <a:rPr lang="en" sz="2000" b="1" noProof="0" dirty="0"/>
              <a:t> ta aya maroraga and</a:t>
            </a:r>
            <a:r>
              <a:rPr lang="en-US" sz="2000" b="1" noProof="0" dirty="0"/>
              <a:t>ũ</a:t>
            </a:r>
            <a:r>
              <a:rPr lang="en" sz="2000" b="1" noProof="0" dirty="0"/>
              <a:t>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 g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mag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ire k</a:t>
            </a:r>
            <a:r>
              <a:rPr lang="en-US" sz="2000" b="1" noProof="0" dirty="0"/>
              <a:t>ũ</a:t>
            </a:r>
            <a:r>
              <a:rPr lang="en" sz="2000" b="1" noProof="0" dirty="0"/>
              <a:t>rora Jes</a:t>
            </a:r>
            <a:r>
              <a:rPr lang="en-US" sz="2000" b="1" noProof="0" dirty="0"/>
              <a:t>ũ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365370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292189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4033067"/>
            <a:ext cx="32953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aheeo atongoria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amwe thogora-in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ang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ikundi ci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yakaga</a:t>
            </a:r>
            <a:r>
              <a:rPr lang="en" sz="2000" b="1" dirty="0">
                <a:solidFill>
                  <a:prstClr val="black"/>
                </a:solidFill>
              </a:rPr>
              <a:t> iria igay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kanagia kanitha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aya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ma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huna.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woguo, 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aratw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Krist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Akorinitho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Ũ</a:t>
            </a:r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TUNGATA NA W</a:t>
            </a:r>
            <a:r>
              <a:rPr lang="en-US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Ĩ</a:t>
            </a:r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NYIHIA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cio-r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and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mag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irwo n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g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tuona ta ndungata cia Krist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na ta t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r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and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ar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 mehokeirwo ma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ma hitho ma Ngai.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Akorinitho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7079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Ota 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,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karne ya mbere and</a:t>
            </a:r>
            <a:r>
              <a:rPr lang="en-US" sz="2000" b="1" noProof="0" dirty="0"/>
              <a:t>ũ</a:t>
            </a:r>
            <a:r>
              <a:rPr lang="en" sz="2000" b="1" noProof="0" dirty="0"/>
              <a:t> no magay</a:t>
            </a:r>
            <a:r>
              <a:rPr lang="en-US" sz="2000" b="1" noProof="0" dirty="0"/>
              <a:t>ũ</a:t>
            </a:r>
            <a:r>
              <a:rPr lang="en" sz="2000" b="1" noProof="0" dirty="0"/>
              <a:t>kan</a:t>
            </a:r>
            <a:r>
              <a:rPr lang="en-US" sz="2000" b="1" noProof="0" dirty="0"/>
              <a:t>ĩ</a:t>
            </a:r>
            <a:r>
              <a:rPr lang="en" sz="2000" b="1" noProof="0" dirty="0"/>
              <a:t>te k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teti, birocobia, k</a:t>
            </a:r>
            <a:r>
              <a:rPr lang="en-US" sz="2000" b="1" noProof="0" dirty="0"/>
              <a:t>ĩ</a:t>
            </a:r>
            <a:r>
              <a:rPr lang="en" sz="2000" b="1" noProof="0" dirty="0"/>
              <a:t>-ndini, na maw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ĩ</a:t>
            </a:r>
            <a:r>
              <a:rPr lang="en" sz="2000" b="1" noProof="0" dirty="0"/>
              <a:t>kio-in</a:t>
            </a:r>
            <a:r>
              <a:rPr lang="en-US" sz="2000" b="1" noProof="0" dirty="0"/>
              <a:t>ĩ</a:t>
            </a:r>
            <a:r>
              <a:rPr lang="en" sz="2000" b="1" noProof="0" dirty="0"/>
              <a:t> mang</a:t>
            </a:r>
            <a:r>
              <a:rPr lang="en-US" sz="2000" b="1" noProof="0" dirty="0"/>
              <a:t>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at</a:t>
            </a:r>
            <a:r>
              <a:rPr lang="en-US" sz="2000" b="1" noProof="0" dirty="0"/>
              <a:t>ĩ</a:t>
            </a:r>
            <a:r>
              <a:rPr lang="en" sz="2000" b="1" noProof="0" dirty="0"/>
              <a:t>a t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ka t</a:t>
            </a:r>
            <a:r>
              <a:rPr lang="en-US" sz="2000" b="1" noProof="0" dirty="0"/>
              <a:t>ũ</a:t>
            </a:r>
            <a:r>
              <a:rPr lang="en" sz="2000" b="1" noProof="0" dirty="0"/>
              <a:t>gir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rie nj</a:t>
            </a:r>
            <a:r>
              <a:rPr lang="en-US" sz="2000" b="1" noProof="0" dirty="0"/>
              <a:t>ĩ</a:t>
            </a:r>
            <a:r>
              <a:rPr lang="en" sz="2000" b="1" noProof="0" dirty="0"/>
              <a:t>ra ta </a:t>
            </a:r>
            <a:r>
              <a:rPr lang="en-US" sz="2000" b="1" noProof="0" dirty="0"/>
              <a:t>ĩ</a:t>
            </a:r>
            <a:r>
              <a:rPr lang="en" sz="2000" b="1" noProof="0" dirty="0"/>
              <a:t>no ya mw</a:t>
            </a:r>
            <a:r>
              <a:rPr lang="en-US" sz="2000" b="1" noProof="0" dirty="0"/>
              <a:t>ĩ</a:t>
            </a:r>
            <a:r>
              <a:rPr lang="en" sz="2000" b="1" noProof="0" dirty="0"/>
              <a:t>cir</a:t>
            </a:r>
            <a:r>
              <a:rPr lang="en-US" sz="2000" b="1" noProof="0" dirty="0"/>
              <a:t>ĩ</a:t>
            </a:r>
            <a:r>
              <a:rPr lang="en" sz="2000" b="1" noProof="0" dirty="0"/>
              <a:t>rie k</a:t>
            </a:r>
            <a:r>
              <a:rPr lang="en-US" sz="2000" b="1" noProof="0" dirty="0"/>
              <a:t>ũ</a:t>
            </a:r>
            <a:r>
              <a:rPr lang="en" sz="2000" b="1" noProof="0" dirty="0"/>
              <a:t>ing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kanitha na k</a:t>
            </a:r>
            <a:r>
              <a:rPr lang="en-US" sz="2000" b="1" noProof="0" dirty="0"/>
              <a:t>ũ</a:t>
            </a:r>
            <a:r>
              <a:rPr lang="en" sz="2000" b="1" noProof="0" dirty="0"/>
              <a:t>rehe ngay</a:t>
            </a:r>
            <a:r>
              <a:rPr lang="en-US" sz="2000" b="1" noProof="0" dirty="0"/>
              <a:t>ũ</a:t>
            </a:r>
            <a:r>
              <a:rPr lang="en" sz="2000" b="1" noProof="0" dirty="0"/>
              <a:t>kano?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5096" y="2930806"/>
            <a:ext cx="2835455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848357"/>
            <a:ext cx="2104883" cy="2152268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381442" y="2691410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w</a:t>
            </a:r>
            <a:r>
              <a:rPr lang="en-US" sz="2000" b="1" noProof="0" dirty="0"/>
              <a:t>ĩ</a:t>
            </a:r>
            <a:r>
              <a:rPr lang="en" sz="2000" b="1" noProof="0" dirty="0"/>
              <a:t>igu</a:t>
            </a:r>
            <a:r>
              <a:rPr lang="en-US" sz="2000" b="1" noProof="0" dirty="0"/>
              <a:t>ĩ</a:t>
            </a:r>
            <a:r>
              <a:rPr lang="en" sz="2000" b="1" noProof="0" dirty="0"/>
              <a:t>re wa m</a:t>
            </a:r>
            <a:r>
              <a:rPr lang="en-US" sz="2000" b="1" noProof="0" dirty="0"/>
              <a:t>ũ</a:t>
            </a:r>
            <a:r>
              <a:rPr lang="en" sz="2000" b="1" noProof="0" dirty="0"/>
              <a:t>tongoria </a:t>
            </a:r>
            <a:r>
              <a:rPr lang="en-US" sz="2000" b="1" noProof="0" dirty="0"/>
              <a:t>ũ</a:t>
            </a:r>
            <a:r>
              <a:rPr lang="en" sz="2000" b="1" noProof="0" dirty="0"/>
              <a:t>koragwo na itemi inene m</a:t>
            </a:r>
            <a:r>
              <a:rPr lang="en-US" sz="2000" b="1" noProof="0" dirty="0"/>
              <a:t>ũ</a:t>
            </a:r>
            <a:r>
              <a:rPr lang="en" sz="2000" b="1" noProof="0" dirty="0"/>
              <a:t>no. </a:t>
            </a:r>
            <a:r>
              <a:rPr lang="en-US" sz="2000" b="1" noProof="0" dirty="0"/>
              <a:t>A</a:t>
            </a:r>
            <a:r>
              <a:rPr lang="en" sz="2000" b="1" noProof="0" dirty="0"/>
              <a:t>tongoria a kanitha no m</a:t>
            </a:r>
            <a:r>
              <a:rPr lang="en-US" sz="2000" b="1" noProof="0" dirty="0"/>
              <a:t>ũ</a:t>
            </a:r>
            <a:r>
              <a:rPr lang="en" sz="2000" b="1" noProof="0" dirty="0"/>
              <a:t>haka makorwo mag</a:t>
            </a:r>
            <a:r>
              <a:rPr lang="en-US" sz="2000" b="1" noProof="0" dirty="0"/>
              <a:t>ĩ</a:t>
            </a:r>
            <a:r>
              <a:rPr lang="en" sz="2000" b="1" noProof="0" dirty="0"/>
              <a:t>theria itemi r</a:t>
            </a:r>
            <a:r>
              <a:rPr lang="en-US" sz="2000" b="1" noProof="0" dirty="0"/>
              <a:t>ĩ</a:t>
            </a:r>
            <a:r>
              <a:rPr lang="en" sz="2000" b="1" noProof="0" dirty="0"/>
              <a:t>ao ta amenyereri. Tio ene kanitha; n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bar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mam</a:t>
            </a:r>
            <a:r>
              <a:rPr lang="en-US" sz="2000" b="1" noProof="0" dirty="0"/>
              <a:t>ĩ</a:t>
            </a:r>
            <a:r>
              <a:rPr lang="en" sz="2000" b="1" noProof="0" dirty="0"/>
              <a:t>barag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Krist</a:t>
            </a:r>
            <a:r>
              <a:rPr lang="en-US" sz="2000" b="1" noProof="0" dirty="0"/>
              <a:t>ũ</a:t>
            </a:r>
            <a:r>
              <a:rPr lang="en" sz="2000" b="1" noProof="0" dirty="0"/>
              <a:t>. 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7346022" y="1514475"/>
            <a:ext cx="4674530" cy="1115709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02773"/>
            <a:ext cx="66230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kanitha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to atongoria aiki, no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woothe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ena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ota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40098"/>
            <a:ext cx="6775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dungata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ratongoria no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haka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e na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thi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re ta ya Mwathi wayo:  hingo ciothe akorwo endete na w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nyihia kw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heana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tungata-in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ang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il.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3985200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tongoria wa kanitha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acio 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tongoragia ta “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ndungata cia Krist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2451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70</cp:revision>
  <dcterms:created xsi:type="dcterms:W3CDTF">2026-06-06T16:57:43Z</dcterms:created>
  <dcterms:modified xsi:type="dcterms:W3CDTF">2026-07-15T04:07:57Z</dcterms:modified>
</cp:coreProperties>
</file>