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95" d="100"/>
          <a:sy n="95" d="100"/>
        </p:scale>
        <p:origin x="10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 err="1"/>
            <a:t>Akorinitho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>
              <a:solidFill>
                <a:srgbClr val="105660"/>
              </a:solidFill>
            </a:rPr>
            <a:t>I</a:t>
          </a:r>
          <a:r>
            <a:rPr lang="en" sz="2000" b="1" dirty="0">
              <a:solidFill>
                <a:srgbClr val="105660"/>
              </a:solidFill>
            </a:rPr>
            <a:t>rio citegeirwo m</a:t>
          </a:r>
          <a:r>
            <a:rPr lang="en-US" sz="2000" b="1" dirty="0">
              <a:solidFill>
                <a:srgbClr val="105660"/>
              </a:solidFill>
            </a:rPr>
            <a:t>ĩ</a:t>
          </a:r>
          <a:r>
            <a:rPr lang="en" sz="2000" b="1" dirty="0">
              <a:solidFill>
                <a:srgbClr val="105660"/>
              </a:solidFill>
            </a:rPr>
            <a:t>hianano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 err="1"/>
            <a:t>ũũ</a:t>
          </a:r>
          <a:r>
            <a:rPr lang="en" sz="2000" b="1" dirty="0"/>
            <a:t>g</a:t>
          </a:r>
          <a:r>
            <a:rPr lang="en-US" sz="2000" b="1" dirty="0"/>
            <a:t>ĩ</a:t>
          </a:r>
          <a:r>
            <a:rPr lang="en" sz="2000" b="1" dirty="0"/>
            <a:t> na wendo)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 err="1"/>
            <a:t>Akorinitho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Pa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l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 k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rega 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thingu wake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 err="1"/>
            <a:t>Akorinitho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chemeClr val="accent5">
                  <a:lumMod val="50000"/>
                </a:schemeClr>
              </a:solidFill>
            </a:rPr>
            <a:t>Mũ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kana ig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r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 r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ĩ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a 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hooi m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ĩ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hianano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(W</a:t>
          </a:r>
          <a:r>
            <a:rPr lang="en-US" sz="2000" b="1" dirty="0"/>
            <a:t>ĩ</a:t>
          </a:r>
          <a:r>
            <a:rPr lang="en" sz="2000" b="1" dirty="0"/>
            <a:t>ruti wa na hau kabere)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 err="1"/>
            <a:t>Akorinitho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chemeClr val="accent6">
                  <a:lumMod val="50000"/>
                </a:schemeClr>
              </a:solidFill>
            </a:rPr>
            <a:t>Gĩ</a:t>
          </a: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kombe k</a:t>
          </a: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ĩ</a:t>
          </a: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a Mwathani na g</a:t>
          </a: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ĩ</a:t>
          </a: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kombe k</a:t>
          </a: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ĩ</a:t>
          </a: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a ndaimono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(Tigan</a:t>
          </a:r>
          <a:r>
            <a:rPr lang="en-US" sz="2000" b="1" dirty="0"/>
            <a:t>ĩ</a:t>
          </a:r>
          <a:r>
            <a:rPr lang="en" sz="2000" b="1" dirty="0"/>
            <a:t>ria </a:t>
          </a:r>
          <a:r>
            <a:rPr lang="en-US" sz="2000" b="1" dirty="0"/>
            <a:t>ũ</a:t>
          </a:r>
          <a:r>
            <a:rPr lang="en" sz="2000" b="1" dirty="0"/>
            <a:t>hooi m</a:t>
          </a:r>
          <a:r>
            <a:rPr lang="en-US" sz="2000" b="1" dirty="0"/>
            <a:t>ĩ</a:t>
          </a:r>
          <a:r>
            <a:rPr lang="en" sz="2000" b="1" dirty="0"/>
            <a:t>hianano)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 err="1"/>
            <a:t>Akorinitho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I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kaga ma</a:t>
          </a: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nd</a:t>
          </a: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 mothe k</a:t>
          </a: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gocithia Ngai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(K</a:t>
          </a:r>
          <a:r>
            <a:rPr lang="en-US" sz="2000" b="1" dirty="0"/>
            <a:t>ĩ</a:t>
          </a:r>
          <a:r>
            <a:rPr lang="en" sz="2000" b="1" dirty="0"/>
            <a:t>watho na 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</a:t>
          </a:r>
          <a:r>
            <a:rPr lang="en-US" sz="2000" b="1" dirty="0"/>
            <a:t>ũ</a:t>
          </a:r>
          <a:r>
            <a:rPr lang="en" sz="2000" b="1" dirty="0"/>
            <a:t>kinyan</a:t>
          </a:r>
          <a:r>
            <a:rPr lang="en-US" sz="2000" b="1" dirty="0"/>
            <a:t>ĩ</a:t>
          </a:r>
          <a:r>
            <a:rPr lang="en" sz="2000" b="1" dirty="0"/>
            <a:t>ire)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E27699EF-FABE-490D-801C-67D2FCD72D9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/>
            <a:t>ũ</a:t>
          </a:r>
          <a:r>
            <a:rPr lang="en" sz="2000" b="1" dirty="0"/>
            <a:t>thingu wa </a:t>
          </a:r>
          <a:r>
            <a:rPr lang="en-US" sz="2000" b="1" dirty="0"/>
            <a:t>ũ</a:t>
          </a:r>
          <a:r>
            <a:rPr lang="en" sz="2000" b="1" dirty="0"/>
            <a:t>horo mwega)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4E23F3D3-7D47-43DE-82FE-0B590E4C2635}" type="parTrans" cxnId="{D2F01374-D25C-457E-9E22-7D6A39C487DA}">
      <dgm:prSet/>
      <dgm:spPr/>
      <dgm:t>
        <a:bodyPr/>
        <a:lstStyle/>
        <a:p>
          <a:endParaRPr lang="en-US"/>
        </a:p>
      </dgm:t>
    </dgm:pt>
    <dgm:pt modelId="{2F526315-CC77-4472-9B93-AA2901C37FED}" type="sibTrans" cxnId="{D2F01374-D25C-457E-9E22-7D6A39C487DA}">
      <dgm:prSet/>
      <dgm:spPr/>
      <dgm:t>
        <a:bodyPr/>
        <a:lstStyle/>
        <a:p>
          <a:endParaRPr lang="en-US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D2F01374-D25C-457E-9E22-7D6A39C487DA}" srcId="{A0487429-BEEA-4814-A7FD-DF3D8DDB8992}" destId="{E27699EF-FABE-490D-801C-67D2FCD72D9A}" srcOrd="1" destOrd="0" parTransId="{4E23F3D3-7D47-43DE-82FE-0B590E4C2635}" sibTransId="{2F526315-CC77-4472-9B93-AA2901C37FED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16450DDB-92CA-4CBF-8B0B-9E0CD61DF887}" type="presOf" srcId="{E27699EF-FABE-490D-801C-67D2FCD72D9A}" destId="{EFC215ED-B80C-46B7-91C7-A6AC412A000D}" srcOrd="0" destOrd="1" presId="urn:microsoft.com/office/officeart/2005/8/layout/vList2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A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me hinya n</a:t>
          </a:r>
          <a:r>
            <a:rPr lang="en-US" sz="2000" b="1" dirty="0"/>
            <a:t>ĩ</a:t>
          </a:r>
          <a:r>
            <a:rPr lang="en" sz="2000" b="1" dirty="0"/>
            <a:t> mata</a:t>
          </a:r>
          <a:r>
            <a:rPr lang="en-US" sz="2000" b="1" dirty="0"/>
            <a:t>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two at</a:t>
          </a:r>
          <a:r>
            <a:rPr lang="en-US" sz="2000" b="1" dirty="0"/>
            <a:t>ĩ</a:t>
          </a:r>
          <a:r>
            <a:rPr lang="en" sz="2000" b="1" dirty="0"/>
            <a:t> m</a:t>
          </a:r>
          <a:r>
            <a:rPr lang="en-US" sz="2000" b="1" dirty="0"/>
            <a:t>ĩ</a:t>
          </a:r>
          <a:r>
            <a:rPr lang="en" sz="2000" b="1" dirty="0"/>
            <a:t>hianano ti k</a:t>
          </a:r>
          <a:r>
            <a:rPr lang="en-US" sz="2000" b="1" dirty="0"/>
            <a:t>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, tond</a:t>
          </a:r>
          <a:r>
            <a:rPr lang="en-US" sz="2000" b="1" dirty="0"/>
            <a:t>ũ</a:t>
          </a:r>
          <a:r>
            <a:rPr lang="en" sz="2000" b="1" dirty="0"/>
            <a:t>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o Ngai </a:t>
          </a:r>
          <a:r>
            <a:rPr lang="en-US" sz="2000" b="1" dirty="0"/>
            <a:t>ũ</a:t>
          </a:r>
          <a:r>
            <a:rPr lang="en" sz="2000" b="1" dirty="0"/>
            <a:t>mwe wa ma. 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A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ah</a:t>
          </a:r>
          <a:r>
            <a:rPr lang="en-US" sz="2000" b="1" dirty="0"/>
            <a:t>ũ</a:t>
          </a:r>
          <a:r>
            <a:rPr lang="en" sz="2000" b="1" dirty="0"/>
            <a:t>th</a:t>
          </a:r>
          <a:r>
            <a:rPr lang="en-US" sz="2000" b="1" dirty="0"/>
            <a:t>ũ</a:t>
          </a:r>
          <a:r>
            <a:rPr lang="en" sz="2000" b="1" dirty="0"/>
            <a:t> mat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maranyita wega </a:t>
          </a:r>
          <a:r>
            <a:rPr lang="en-US" sz="2000" b="1" dirty="0"/>
            <a:t>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</a:t>
          </a:r>
          <a:r>
            <a:rPr lang="en-US" sz="2000" b="1" dirty="0"/>
            <a:t>ũ</a:t>
          </a:r>
          <a:r>
            <a:rPr lang="en" sz="2000" b="1" dirty="0"/>
            <a:t>y</a:t>
          </a:r>
          <a:r>
            <a:rPr lang="en-US" sz="2000" b="1" dirty="0"/>
            <a:t>ũ</a:t>
          </a:r>
          <a:r>
            <a:rPr lang="en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A</a:t>
          </a:r>
          <a:r>
            <a:rPr lang="en" sz="2000" b="1" dirty="0"/>
            <a:t>cio me hinya n</a:t>
          </a:r>
          <a:r>
            <a:rPr lang="en-US" sz="2000" b="1" dirty="0"/>
            <a:t>ĩ</a:t>
          </a:r>
          <a:r>
            <a:rPr lang="en" sz="2000" b="1" dirty="0"/>
            <a:t> mar</a:t>
          </a:r>
          <a:r>
            <a:rPr lang="en-US" sz="2000" b="1" dirty="0"/>
            <a:t>ĩ</a:t>
          </a:r>
          <a:r>
            <a:rPr lang="en" sz="2000" b="1" dirty="0"/>
            <a:t>aga irio ndut</a:t>
          </a:r>
          <a:r>
            <a:rPr lang="en-US" sz="2000" b="1" dirty="0"/>
            <a:t>ĩ</a:t>
          </a:r>
          <a:r>
            <a:rPr lang="en" sz="2000" b="1" dirty="0"/>
            <a:t>re m</a:t>
          </a:r>
          <a:r>
            <a:rPr lang="en-US" sz="2000" b="1" dirty="0"/>
            <a:t>ĩ</a:t>
          </a:r>
          <a:r>
            <a:rPr lang="en" sz="2000" b="1" dirty="0"/>
            <a:t>hianano igongona tond</a:t>
          </a:r>
          <a:r>
            <a:rPr lang="en-US" sz="2000" b="1" dirty="0"/>
            <a:t>ũ</a:t>
          </a:r>
          <a:r>
            <a:rPr lang="en" sz="2000" b="1" dirty="0"/>
            <a:t> n</a:t>
          </a:r>
          <a:r>
            <a:rPr lang="en-US" sz="2000" b="1" dirty="0"/>
            <a:t>ĩ</a:t>
          </a:r>
          <a:r>
            <a:rPr lang="en" sz="2000" b="1" dirty="0"/>
            <a:t> moo</a:t>
          </a:r>
          <a:r>
            <a:rPr lang="en-US" sz="2000" b="1" dirty="0"/>
            <a:t>ĩ</a:t>
          </a:r>
          <a:r>
            <a:rPr lang="en" sz="2000" b="1" dirty="0"/>
            <a:t> m</a:t>
          </a:r>
          <a:r>
            <a:rPr lang="en-US" sz="2000" b="1" dirty="0"/>
            <a:t>ĩ</a:t>
          </a:r>
          <a:r>
            <a:rPr lang="en" sz="2000" b="1" dirty="0"/>
            <a:t>hianano nd</a:t>
          </a:r>
          <a:r>
            <a:rPr lang="en-US" sz="2000" b="1" dirty="0"/>
            <a:t>ĩ</a:t>
          </a:r>
          <a:r>
            <a:rPr lang="en" sz="2000" b="1" dirty="0"/>
            <a:t>th</a:t>
          </a:r>
          <a:r>
            <a:rPr lang="en-US" sz="2000" b="1" dirty="0"/>
            <a:t>ũ</a:t>
          </a:r>
          <a:r>
            <a:rPr lang="en" sz="2000" b="1" dirty="0"/>
            <a:t>kagia irio icio. 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A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ah</a:t>
          </a:r>
          <a:r>
            <a:rPr lang="en-US" sz="2000" b="1" dirty="0"/>
            <a:t>ũ</a:t>
          </a:r>
          <a:r>
            <a:rPr lang="en" sz="2000" b="1" dirty="0"/>
            <a:t>th</a:t>
          </a:r>
          <a:r>
            <a:rPr lang="en-US" sz="2000" b="1" dirty="0"/>
            <a:t>ũ</a:t>
          </a:r>
          <a:r>
            <a:rPr lang="en" sz="2000" b="1" dirty="0"/>
            <a:t> met</a:t>
          </a:r>
          <a:r>
            <a:rPr lang="en-US" sz="2000" b="1" dirty="0"/>
            <a:t>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tie n</a:t>
          </a:r>
          <a:r>
            <a:rPr lang="en-US" sz="2000" b="1" dirty="0"/>
            <a:t>ĩ</a:t>
          </a:r>
          <a:r>
            <a:rPr lang="en" sz="2000" b="1" dirty="0"/>
            <a:t> w</a:t>
          </a:r>
          <a:r>
            <a:rPr lang="en-US" sz="2000" b="1" dirty="0"/>
            <a:t>ĩ</a:t>
          </a:r>
          <a:r>
            <a:rPr lang="en" sz="2000" b="1" dirty="0"/>
            <a:t>hia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irio ta icio.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i="1" dirty="0">
              <a:solidFill>
                <a:schemeClr val="tx1"/>
              </a:solidFill>
            </a:rPr>
            <a:t>K</a:t>
          </a:r>
          <a:r>
            <a:rPr lang="en-US" sz="2000" b="1" i="1" dirty="0">
              <a:solidFill>
                <a:schemeClr val="tx1"/>
              </a:solidFill>
            </a:rPr>
            <a:t>ĩ</a:t>
          </a:r>
          <a:r>
            <a:rPr lang="en" sz="2000" b="1" i="1" dirty="0">
              <a:solidFill>
                <a:schemeClr val="tx1"/>
              </a:solidFill>
            </a:rPr>
            <a:t>hooto g</a:t>
          </a:r>
          <a:r>
            <a:rPr lang="en-US" sz="2000" b="1" i="1" dirty="0">
              <a:solidFill>
                <a:schemeClr val="tx1"/>
              </a:solidFill>
            </a:rPr>
            <a:t>ĩ</a:t>
          </a:r>
          <a:r>
            <a:rPr lang="en" sz="2000" b="1" i="1" dirty="0">
              <a:solidFill>
                <a:schemeClr val="tx1"/>
              </a:solidFill>
            </a:rPr>
            <a:t>a k</a:t>
          </a:r>
          <a:r>
            <a:rPr lang="en-US" sz="2000" b="1" i="1" dirty="0">
              <a:solidFill>
                <a:schemeClr val="tx1"/>
              </a:solidFill>
            </a:rPr>
            <a:t>ũ</a:t>
          </a:r>
          <a:r>
            <a:rPr lang="en" sz="2000" b="1" i="1" dirty="0">
              <a:solidFill>
                <a:schemeClr val="tx1"/>
              </a:solidFill>
            </a:rPr>
            <a:t>heeo irio n</a:t>
          </a:r>
          <a:r>
            <a:rPr lang="en-US" sz="2000" b="1" i="1" dirty="0">
              <a:solidFill>
                <a:schemeClr val="tx1"/>
              </a:solidFill>
            </a:rPr>
            <a:t>ĩ</a:t>
          </a:r>
          <a:r>
            <a:rPr lang="en" sz="2000" b="1" i="1" dirty="0">
              <a:solidFill>
                <a:schemeClr val="tx1"/>
              </a:solidFill>
            </a:rPr>
            <a:t> agwatan</a:t>
          </a:r>
          <a:r>
            <a:rPr lang="en-US" sz="2000" b="1" i="1" dirty="0">
              <a:solidFill>
                <a:schemeClr val="tx1"/>
              </a:solidFill>
            </a:rPr>
            <a:t>ĩ</a:t>
          </a:r>
          <a:r>
            <a:rPr lang="en" sz="2000" b="1" i="1" dirty="0">
              <a:solidFill>
                <a:schemeClr val="tx1"/>
              </a:solidFill>
            </a:rPr>
            <a:t>ri (1 </a:t>
          </a:r>
          <a:r>
            <a:rPr lang="en-US" sz="2000" b="1" i="1" dirty="0" err="1">
              <a:solidFill>
                <a:schemeClr val="tx1"/>
              </a:solidFill>
            </a:rPr>
            <a:t>Akor</a:t>
          </a:r>
          <a:r>
            <a:rPr lang="en" sz="2000" b="1" i="1" dirty="0">
              <a:solidFill>
                <a:schemeClr val="tx1"/>
              </a:solidFill>
            </a:rPr>
            <a:t>. 9:4)</a:t>
          </a:r>
          <a:r>
            <a:rPr lang="en" sz="2000" b="1" dirty="0">
              <a:solidFill>
                <a:schemeClr val="tx1"/>
              </a:solidFill>
            </a:rPr>
            <a:t> Pa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l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kw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yeheria k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hooto ta m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mwo g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teithio n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 kanitha iria atungataga, ta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a at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mwo ar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a ang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 mekaga.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hooto g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a k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rwo n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 m</a:t>
          </a:r>
          <a:r>
            <a:rPr lang="en-US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tumia wake (1 </a:t>
          </a:r>
          <a:r>
            <a:rPr lang="en-US" sz="2000" b="1" i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. 9:5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re m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ing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ya at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mwo yar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thiaga na atumia ao 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mathiaga makamatumberia na 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mateithia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tungata-in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wao.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tumia ta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y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ta m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thuriwe, maar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na 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hooto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teithio 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kanitha.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K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hooto g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a k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ruta w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ra wa kw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iga k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-o m</a:t>
          </a:r>
          <a:r>
            <a:rPr lang="en-US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thenya (1 </a:t>
          </a:r>
          <a:r>
            <a:rPr lang="en-US" sz="2000" b="1" i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Akor</a:t>
          </a:r>
          <a:r>
            <a:rPr lang="en" sz="2000" b="1" i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 9:6) 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l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endaga k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ruta w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ra we mwene n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guo ar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a atungataga matikamwone ta m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mahiny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ria, endaga k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monia w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nyihia wake.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enderio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nji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edagio c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irio cia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hianano na  irio itar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nongorerie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hianano.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ndar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orie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humo 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acio tond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ndar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onanie nganja 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atuaga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ciag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ire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-watho kana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irio cia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themba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eta 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iruga-in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ak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rxe atar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ci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(k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tio har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we) no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 angiuga 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irio icio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irut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irwo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hianano.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woguo,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guo ndagath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 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rie wa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irio icio,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kwonekaga atar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mwag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 har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irio ta icio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6784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 err="1"/>
            <a:t>Akorinitho</a:t>
          </a:r>
          <a:r>
            <a:rPr lang="en" sz="2000" b="1" kern="1200" dirty="0"/>
            <a:t> 8</a:t>
          </a:r>
        </a:p>
      </dsp:txBody>
      <dsp:txXfrm>
        <a:off x="17574" y="24358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66784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rgbClr val="105660"/>
              </a:solidFill>
            </a:rPr>
            <a:t>I</a:t>
          </a:r>
          <a:r>
            <a:rPr lang="en" sz="2000" b="1" kern="1200" dirty="0">
              <a:solidFill>
                <a:srgbClr val="105660"/>
              </a:solidFill>
            </a:rPr>
            <a:t>rio citegeirwo m</a:t>
          </a:r>
          <a:r>
            <a:rPr lang="en-US" sz="2000" b="1" kern="1200" dirty="0">
              <a:solidFill>
                <a:srgbClr val="105660"/>
              </a:solidFill>
            </a:rPr>
            <a:t>ĩ</a:t>
          </a:r>
          <a:r>
            <a:rPr lang="en" sz="2000" b="1" kern="1200" dirty="0">
              <a:solidFill>
                <a:srgbClr val="105660"/>
              </a:solidFill>
            </a:rPr>
            <a:t>hianano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 err="1"/>
            <a:t>ũũ</a:t>
          </a:r>
          <a:r>
            <a:rPr lang="en" sz="2000" b="1" kern="1200" dirty="0"/>
            <a:t>g</a:t>
          </a:r>
          <a:r>
            <a:rPr lang="en-US" sz="2000" b="1" kern="1200" dirty="0"/>
            <a:t>ĩ</a:t>
          </a:r>
          <a:r>
            <a:rPr lang="en" sz="2000" b="1" kern="1200" dirty="0"/>
            <a:t> na wendo)</a:t>
          </a:r>
        </a:p>
      </dsp:txBody>
      <dsp:txXfrm>
        <a:off x="0" y="366784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277584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 err="1"/>
            <a:t>Akorinitho</a:t>
          </a:r>
          <a:r>
            <a:rPr lang="en" sz="2000" b="1" kern="1200" dirty="0"/>
            <a:t> 9</a:t>
          </a:r>
        </a:p>
      </dsp:txBody>
      <dsp:txXfrm>
        <a:off x="17574" y="1295158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37584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Pa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l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 k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rega 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thingu wake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/>
            <a:t>ũ</a:t>
          </a:r>
          <a:r>
            <a:rPr lang="en" sz="2000" b="1" kern="1200" dirty="0"/>
            <a:t>thingu wa </a:t>
          </a:r>
          <a:r>
            <a:rPr lang="en-US" sz="2000" b="1" kern="1200" dirty="0"/>
            <a:t>ũ</a:t>
          </a:r>
          <a:r>
            <a:rPr lang="en" sz="2000" b="1" kern="1200" dirty="0"/>
            <a:t>horo mwega)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637584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48384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 err="1"/>
            <a:t>Akorinitho</a:t>
          </a:r>
          <a:r>
            <a:rPr lang="en" sz="2000" b="1" kern="1200" dirty="0"/>
            <a:t> 10:1-13</a:t>
          </a:r>
        </a:p>
      </dsp:txBody>
      <dsp:txXfrm>
        <a:off x="17574" y="2565958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08383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chemeClr val="accent5">
                  <a:lumMod val="50000"/>
                </a:schemeClr>
              </a:solidFill>
            </a:rPr>
            <a:t>Mũ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kana ig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r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 r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ĩ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a 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hooi m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ĩ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hianano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(W</a:t>
          </a:r>
          <a:r>
            <a:rPr lang="en-US" sz="2000" b="1" kern="1200" dirty="0"/>
            <a:t>ĩ</a:t>
          </a:r>
          <a:r>
            <a:rPr lang="en" sz="2000" b="1" kern="1200" dirty="0"/>
            <a:t>ruti wa na hau kabere)</a:t>
          </a:r>
        </a:p>
      </dsp:txBody>
      <dsp:txXfrm>
        <a:off x="0" y="2908383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19183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 err="1"/>
            <a:t>Akorinitho</a:t>
          </a:r>
          <a:r>
            <a:rPr lang="en" sz="2000" b="1" kern="1200" dirty="0"/>
            <a:t> 10:14-22</a:t>
          </a:r>
        </a:p>
      </dsp:txBody>
      <dsp:txXfrm>
        <a:off x="17574" y="3836757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179183"/>
          <a:ext cx="5886449" cy="967725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chemeClr val="accent6">
                  <a:lumMod val="50000"/>
                </a:schemeClr>
              </a:solidFill>
            </a:rPr>
            <a:t>Gĩ</a:t>
          </a: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kombe k</a:t>
          </a: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ĩ</a:t>
          </a: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a Mwathani na g</a:t>
          </a: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ĩ</a:t>
          </a: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kombe k</a:t>
          </a: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ĩ</a:t>
          </a: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a ndaimono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(Tigan</a:t>
          </a:r>
          <a:r>
            <a:rPr lang="en-US" sz="2000" b="1" kern="1200" dirty="0"/>
            <a:t>ĩ</a:t>
          </a:r>
          <a:r>
            <a:rPr lang="en" sz="2000" b="1" kern="1200" dirty="0"/>
            <a:t>ria </a:t>
          </a:r>
          <a:r>
            <a:rPr lang="en-US" sz="2000" b="1" kern="1200" dirty="0"/>
            <a:t>ũ</a:t>
          </a:r>
          <a:r>
            <a:rPr lang="en" sz="2000" b="1" kern="1200" dirty="0"/>
            <a:t>hooi m</a:t>
          </a:r>
          <a:r>
            <a:rPr lang="en-US" sz="2000" b="1" kern="1200" dirty="0"/>
            <a:t>ĩ</a:t>
          </a:r>
          <a:r>
            <a:rPr lang="en" sz="2000" b="1" kern="1200" dirty="0"/>
            <a:t>hianano)</a:t>
          </a:r>
        </a:p>
      </dsp:txBody>
      <dsp:txXfrm>
        <a:off x="0" y="4179183"/>
        <a:ext cx="5886449" cy="967725"/>
      </dsp:txXfrm>
    </dsp:sp>
    <dsp:sp modelId="{98DC2228-4CA8-4FBD-BE7A-F2BCAB7EE064}">
      <dsp:nvSpPr>
        <dsp:cNvPr id="0" name=""/>
        <dsp:cNvSpPr/>
      </dsp:nvSpPr>
      <dsp:spPr>
        <a:xfrm>
          <a:off x="0" y="5146908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 err="1"/>
            <a:t>Akorinitho</a:t>
          </a:r>
          <a:r>
            <a:rPr lang="en" sz="2000" b="1" kern="1200" dirty="0"/>
            <a:t> 10:23-33</a:t>
          </a:r>
        </a:p>
      </dsp:txBody>
      <dsp:txXfrm>
        <a:off x="17574" y="5164482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506908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I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kaga ma</a:t>
          </a: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nd</a:t>
          </a: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 mothe k</a:t>
          </a: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gocithia Ngai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(K</a:t>
          </a:r>
          <a:r>
            <a:rPr lang="en-US" sz="2000" b="1" kern="1200" dirty="0"/>
            <a:t>ĩ</a:t>
          </a:r>
          <a:r>
            <a:rPr lang="en" sz="2000" b="1" kern="1200" dirty="0"/>
            <a:t>watho na 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</a:t>
          </a:r>
          <a:r>
            <a:rPr lang="en-US" sz="2000" b="1" kern="1200" dirty="0"/>
            <a:t>ũ</a:t>
          </a:r>
          <a:r>
            <a:rPr lang="en" sz="2000" b="1" kern="1200" dirty="0"/>
            <a:t>kinyan</a:t>
          </a:r>
          <a:r>
            <a:rPr lang="en-US" sz="2000" b="1" kern="1200" dirty="0"/>
            <a:t>ĩ</a:t>
          </a:r>
          <a:r>
            <a:rPr lang="en" sz="2000" b="1" kern="1200" dirty="0"/>
            <a:t>ire)</a:t>
          </a:r>
        </a:p>
      </dsp:txBody>
      <dsp:txXfrm>
        <a:off x="0" y="5506908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me hinya n</a:t>
          </a:r>
          <a:r>
            <a:rPr lang="en-US" sz="2000" b="1" kern="1200" dirty="0"/>
            <a:t>ĩ</a:t>
          </a:r>
          <a:r>
            <a:rPr lang="en" sz="2000" b="1" kern="1200" dirty="0"/>
            <a:t> mata</a:t>
          </a:r>
          <a:r>
            <a:rPr lang="en-US" sz="2000" b="1" kern="1200" dirty="0"/>
            <a:t>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two at</a:t>
          </a:r>
          <a:r>
            <a:rPr lang="en-US" sz="2000" b="1" kern="1200" dirty="0"/>
            <a:t>ĩ</a:t>
          </a:r>
          <a:r>
            <a:rPr lang="en" sz="2000" b="1" kern="1200" dirty="0"/>
            <a:t> m</a:t>
          </a:r>
          <a:r>
            <a:rPr lang="en-US" sz="2000" b="1" kern="1200" dirty="0"/>
            <a:t>ĩ</a:t>
          </a:r>
          <a:r>
            <a:rPr lang="en" sz="2000" b="1" kern="1200" dirty="0"/>
            <a:t>hianano ti k</a:t>
          </a:r>
          <a:r>
            <a:rPr lang="en-US" sz="2000" b="1" kern="1200" dirty="0"/>
            <a:t>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, tond</a:t>
          </a:r>
          <a:r>
            <a:rPr lang="en-US" sz="2000" b="1" kern="1200" dirty="0"/>
            <a:t>ũ</a:t>
          </a:r>
          <a:r>
            <a:rPr lang="en" sz="2000" b="1" kern="1200" dirty="0"/>
            <a:t>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o Ngai </a:t>
          </a:r>
          <a:r>
            <a:rPr lang="en-US" sz="2000" b="1" kern="1200" dirty="0"/>
            <a:t>ũ</a:t>
          </a:r>
          <a:r>
            <a:rPr lang="en" sz="2000" b="1" kern="1200" dirty="0"/>
            <a:t>mwe wa ma. 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ah</a:t>
          </a:r>
          <a:r>
            <a:rPr lang="en-US" sz="2000" b="1" kern="1200" dirty="0"/>
            <a:t>ũ</a:t>
          </a:r>
          <a:r>
            <a:rPr lang="en" sz="2000" b="1" kern="1200" dirty="0"/>
            <a:t>th</a:t>
          </a:r>
          <a:r>
            <a:rPr lang="en-US" sz="2000" b="1" kern="1200" dirty="0"/>
            <a:t>ũ</a:t>
          </a:r>
          <a:r>
            <a:rPr lang="en" sz="2000" b="1" kern="1200" dirty="0"/>
            <a:t> mat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maranyita wega </a:t>
          </a:r>
          <a:r>
            <a:rPr lang="en-US" sz="2000" b="1" kern="1200" dirty="0"/>
            <a:t>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</a:t>
          </a:r>
          <a:r>
            <a:rPr lang="en-US" sz="2000" b="1" kern="1200" dirty="0"/>
            <a:t>ũ</a:t>
          </a:r>
          <a:r>
            <a:rPr lang="en" sz="2000" b="1" kern="1200" dirty="0"/>
            <a:t>y</a:t>
          </a:r>
          <a:r>
            <a:rPr lang="en-US" sz="2000" b="1" kern="1200" dirty="0"/>
            <a:t>ũ</a:t>
          </a:r>
          <a:r>
            <a:rPr lang="en" sz="2000" b="1" kern="1200" dirty="0"/>
            <a:t>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</a:t>
          </a:r>
          <a:r>
            <a:rPr lang="en" sz="2000" b="1" kern="1200" dirty="0"/>
            <a:t>cio me hinya n</a:t>
          </a:r>
          <a:r>
            <a:rPr lang="en-US" sz="2000" b="1" kern="1200" dirty="0"/>
            <a:t>ĩ</a:t>
          </a:r>
          <a:r>
            <a:rPr lang="en" sz="2000" b="1" kern="1200" dirty="0"/>
            <a:t> mar</a:t>
          </a:r>
          <a:r>
            <a:rPr lang="en-US" sz="2000" b="1" kern="1200" dirty="0"/>
            <a:t>ĩ</a:t>
          </a:r>
          <a:r>
            <a:rPr lang="en" sz="2000" b="1" kern="1200" dirty="0"/>
            <a:t>aga irio ndut</a:t>
          </a:r>
          <a:r>
            <a:rPr lang="en-US" sz="2000" b="1" kern="1200" dirty="0"/>
            <a:t>ĩ</a:t>
          </a:r>
          <a:r>
            <a:rPr lang="en" sz="2000" b="1" kern="1200" dirty="0"/>
            <a:t>re m</a:t>
          </a:r>
          <a:r>
            <a:rPr lang="en-US" sz="2000" b="1" kern="1200" dirty="0"/>
            <a:t>ĩ</a:t>
          </a:r>
          <a:r>
            <a:rPr lang="en" sz="2000" b="1" kern="1200" dirty="0"/>
            <a:t>hianano igongona tond</a:t>
          </a:r>
          <a:r>
            <a:rPr lang="en-US" sz="2000" b="1" kern="1200" dirty="0"/>
            <a:t>ũ</a:t>
          </a:r>
          <a:r>
            <a:rPr lang="en" sz="2000" b="1" kern="1200" dirty="0"/>
            <a:t> n</a:t>
          </a:r>
          <a:r>
            <a:rPr lang="en-US" sz="2000" b="1" kern="1200" dirty="0"/>
            <a:t>ĩ</a:t>
          </a:r>
          <a:r>
            <a:rPr lang="en" sz="2000" b="1" kern="1200" dirty="0"/>
            <a:t> moo</a:t>
          </a:r>
          <a:r>
            <a:rPr lang="en-US" sz="2000" b="1" kern="1200" dirty="0"/>
            <a:t>ĩ</a:t>
          </a:r>
          <a:r>
            <a:rPr lang="en" sz="2000" b="1" kern="1200" dirty="0"/>
            <a:t> m</a:t>
          </a:r>
          <a:r>
            <a:rPr lang="en-US" sz="2000" b="1" kern="1200" dirty="0"/>
            <a:t>ĩ</a:t>
          </a:r>
          <a:r>
            <a:rPr lang="en" sz="2000" b="1" kern="1200" dirty="0"/>
            <a:t>hianano nd</a:t>
          </a:r>
          <a:r>
            <a:rPr lang="en-US" sz="2000" b="1" kern="1200" dirty="0"/>
            <a:t>ĩ</a:t>
          </a:r>
          <a:r>
            <a:rPr lang="en" sz="2000" b="1" kern="1200" dirty="0"/>
            <a:t>th</a:t>
          </a:r>
          <a:r>
            <a:rPr lang="en-US" sz="2000" b="1" kern="1200" dirty="0"/>
            <a:t>ũ</a:t>
          </a:r>
          <a:r>
            <a:rPr lang="en" sz="2000" b="1" kern="1200" dirty="0"/>
            <a:t>kagia irio icio. 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ah</a:t>
          </a:r>
          <a:r>
            <a:rPr lang="en-US" sz="2000" b="1" kern="1200" dirty="0"/>
            <a:t>ũ</a:t>
          </a:r>
          <a:r>
            <a:rPr lang="en" sz="2000" b="1" kern="1200" dirty="0"/>
            <a:t>th</a:t>
          </a:r>
          <a:r>
            <a:rPr lang="en-US" sz="2000" b="1" kern="1200" dirty="0"/>
            <a:t>ũ</a:t>
          </a:r>
          <a:r>
            <a:rPr lang="en" sz="2000" b="1" kern="1200" dirty="0"/>
            <a:t> met</a:t>
          </a:r>
          <a:r>
            <a:rPr lang="en-US" sz="2000" b="1" kern="1200" dirty="0"/>
            <a:t>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tie n</a:t>
          </a:r>
          <a:r>
            <a:rPr lang="en-US" sz="2000" b="1" kern="1200" dirty="0"/>
            <a:t>ĩ</a:t>
          </a:r>
          <a:r>
            <a:rPr lang="en" sz="2000" b="1" kern="1200" dirty="0"/>
            <a:t> w</a:t>
          </a:r>
          <a:r>
            <a:rPr lang="en-US" sz="2000" b="1" kern="1200" dirty="0"/>
            <a:t>ĩ</a:t>
          </a:r>
          <a:r>
            <a:rPr lang="en" sz="2000" b="1" kern="1200" dirty="0"/>
            <a:t>hia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irio ta icio.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i="1" kern="1200" dirty="0">
              <a:solidFill>
                <a:schemeClr val="tx1"/>
              </a:solidFill>
            </a:rPr>
            <a:t>K</a:t>
          </a:r>
          <a:r>
            <a:rPr lang="en-US" sz="2000" b="1" i="1" kern="1200" dirty="0">
              <a:solidFill>
                <a:schemeClr val="tx1"/>
              </a:solidFill>
            </a:rPr>
            <a:t>ĩ</a:t>
          </a:r>
          <a:r>
            <a:rPr lang="en" sz="2000" b="1" i="1" kern="1200" dirty="0">
              <a:solidFill>
                <a:schemeClr val="tx1"/>
              </a:solidFill>
            </a:rPr>
            <a:t>hooto g</a:t>
          </a:r>
          <a:r>
            <a:rPr lang="en-US" sz="2000" b="1" i="1" kern="1200" dirty="0">
              <a:solidFill>
                <a:schemeClr val="tx1"/>
              </a:solidFill>
            </a:rPr>
            <a:t>ĩ</a:t>
          </a:r>
          <a:r>
            <a:rPr lang="en" sz="2000" b="1" i="1" kern="1200" dirty="0">
              <a:solidFill>
                <a:schemeClr val="tx1"/>
              </a:solidFill>
            </a:rPr>
            <a:t>a k</a:t>
          </a:r>
          <a:r>
            <a:rPr lang="en-US" sz="2000" b="1" i="1" kern="1200" dirty="0">
              <a:solidFill>
                <a:schemeClr val="tx1"/>
              </a:solidFill>
            </a:rPr>
            <a:t>ũ</a:t>
          </a:r>
          <a:r>
            <a:rPr lang="en" sz="2000" b="1" i="1" kern="1200" dirty="0">
              <a:solidFill>
                <a:schemeClr val="tx1"/>
              </a:solidFill>
            </a:rPr>
            <a:t>heeo irio n</a:t>
          </a:r>
          <a:r>
            <a:rPr lang="en-US" sz="2000" b="1" i="1" kern="1200" dirty="0">
              <a:solidFill>
                <a:schemeClr val="tx1"/>
              </a:solidFill>
            </a:rPr>
            <a:t>ĩ</a:t>
          </a:r>
          <a:r>
            <a:rPr lang="en" sz="2000" b="1" i="1" kern="1200" dirty="0">
              <a:solidFill>
                <a:schemeClr val="tx1"/>
              </a:solidFill>
            </a:rPr>
            <a:t> agwatan</a:t>
          </a:r>
          <a:r>
            <a:rPr lang="en-US" sz="2000" b="1" i="1" kern="1200" dirty="0">
              <a:solidFill>
                <a:schemeClr val="tx1"/>
              </a:solidFill>
            </a:rPr>
            <a:t>ĩ</a:t>
          </a:r>
          <a:r>
            <a:rPr lang="en" sz="2000" b="1" i="1" kern="1200" dirty="0">
              <a:solidFill>
                <a:schemeClr val="tx1"/>
              </a:solidFill>
            </a:rPr>
            <a:t>ri (1 </a:t>
          </a:r>
          <a:r>
            <a:rPr lang="en-US" sz="2000" b="1" i="1" kern="1200" dirty="0" err="1">
              <a:solidFill>
                <a:schemeClr val="tx1"/>
              </a:solidFill>
            </a:rPr>
            <a:t>Akor</a:t>
          </a:r>
          <a:r>
            <a:rPr lang="en" sz="2000" b="1" i="1" kern="1200" dirty="0">
              <a:solidFill>
                <a:schemeClr val="tx1"/>
              </a:solidFill>
            </a:rPr>
            <a:t>. 9:4)</a:t>
          </a:r>
          <a:r>
            <a:rPr lang="en" sz="2000" b="1" kern="1200" dirty="0">
              <a:solidFill>
                <a:schemeClr val="tx1"/>
              </a:solidFill>
            </a:rPr>
            <a:t> Pa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l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kw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yeheria k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hooto ta m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mwo g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teithio n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 kanitha iria atungataga, ta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a at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mwo ar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a ang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 mekaga.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hooto g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k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rwo n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</a:t>
          </a:r>
          <a:r>
            <a:rPr lang="en-US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tumia wake (1 </a:t>
          </a:r>
          <a:r>
            <a:rPr lang="en-US" sz="2000" b="1" i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9:5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re m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ing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ya at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mwo yar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thiaga na atumia ao 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mathiaga makamatumberia na 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mateithia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tungata-in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wao.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tumia ta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y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ta m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thuriwe, maar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na 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hooto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teithio 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kanitha.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K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hooto g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a k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ruta w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ra wa kw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iga k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-o m</a:t>
          </a:r>
          <a:r>
            <a:rPr lang="en-US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thenya (1 </a:t>
          </a:r>
          <a:r>
            <a:rPr lang="en-US" sz="2000" b="1" i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Akor</a:t>
          </a:r>
          <a:r>
            <a:rPr lang="en" sz="2000" b="1" i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 9:6) 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l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endaga k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ruta w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ra we mwene n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guo ar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a atungataga matikamwone ta m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mahiny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ria, endaga k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monia w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nyihia wake.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enderio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nji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edagio c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irio cia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hianano na  irio itar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nongorerie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hianano.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ndar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orie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humo 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acio tond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ndar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onanie nganja 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atuaga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ciag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ire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-watho kana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irio cia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themba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eta 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iruga-in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ak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rxe atar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ci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(k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tio har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we) no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 angiuga 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irio icio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irut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irwo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hianano.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woguo,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guo ndagath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 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rie wa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irio icio,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kwonekaga atar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mwag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 har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irio ta icio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96240" y="0"/>
            <a:ext cx="7593330" cy="2308324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MA</a:t>
            </a:r>
            <a:r>
              <a:rPr lang="en-US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Ũ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ND</a:t>
            </a:r>
            <a:r>
              <a:rPr lang="en-US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Ũ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 MOTHE N</a:t>
            </a:r>
            <a:r>
              <a:rPr lang="en-US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ĨŨ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ND</a:t>
            </a:r>
            <a:r>
              <a:rPr lang="en-US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Ũ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 WA K</a:t>
            </a:r>
            <a:r>
              <a:rPr lang="en-US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Ũ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GOCITHIA NGAI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554034" y="6515100"/>
            <a:ext cx="2637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5 ya Augusti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ũndũ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ũcio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mũkũrĩa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mũkũnyua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o na kana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mũgĩka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ũndũ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wothe-rĩ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wĩkagei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ũndũ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Kwenda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kũgoocithia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Ngai.”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6330" y="-40041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</a:t>
            </a:r>
            <a:r>
              <a:rPr lang="en" sz="2000" b="1" dirty="0"/>
              <a:t>wamb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na 1 </a:t>
            </a:r>
            <a:r>
              <a:rPr lang="en-US" sz="2000" b="1" dirty="0" err="1"/>
              <a:t>Akorinitho</a:t>
            </a:r>
            <a:r>
              <a:rPr lang="en" sz="2000" b="1" dirty="0"/>
              <a:t> 7,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ak</a:t>
            </a:r>
            <a:r>
              <a:rPr lang="en-US" sz="2000" b="1" dirty="0"/>
              <a:t>ĩ</a:t>
            </a:r>
            <a:r>
              <a:rPr lang="en" sz="2000" b="1" dirty="0"/>
              <a:t>ruta we mwene g</a:t>
            </a:r>
            <a:r>
              <a:rPr lang="en-US" sz="2000" b="1" dirty="0"/>
              <a:t>ũ</a:t>
            </a:r>
            <a:r>
              <a:rPr lang="en" sz="2000" b="1" dirty="0"/>
              <a:t>cokia ci</a:t>
            </a:r>
            <a:r>
              <a:rPr lang="en-US" sz="2000" b="1" dirty="0"/>
              <a:t>ũ</a:t>
            </a:r>
            <a:r>
              <a:rPr lang="en" sz="2000" b="1" dirty="0"/>
              <a:t>ria itigan</a:t>
            </a:r>
            <a:r>
              <a:rPr lang="en-US" sz="2000" b="1" dirty="0"/>
              <a:t>ĩ</a:t>
            </a:r>
            <a:r>
              <a:rPr lang="en" sz="2000" b="1" dirty="0"/>
              <a:t>te iria </a:t>
            </a:r>
            <a:r>
              <a:rPr lang="en-US" sz="2000" b="1" dirty="0" err="1"/>
              <a:t>Akorinitho</a:t>
            </a:r>
            <a:r>
              <a:rPr lang="en" sz="2000" b="1" dirty="0"/>
              <a:t> mam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ire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mar</a:t>
            </a:r>
            <a:r>
              <a:rPr lang="en-US" sz="2000" b="1" dirty="0"/>
              <a:t>ũ</a:t>
            </a:r>
            <a:r>
              <a:rPr lang="en" sz="2000" b="1" dirty="0"/>
              <a:t>wa (1 </a:t>
            </a:r>
            <a:r>
              <a:rPr lang="en-US" sz="2000" b="1" dirty="0" err="1"/>
              <a:t>Akor</a:t>
            </a:r>
            <a:r>
              <a:rPr lang="en" sz="2000" b="1" dirty="0"/>
              <a:t>.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87695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900773"/>
            <a:ext cx="5086454" cy="1849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3219" y="3819921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H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amwe na 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ciria 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, Pa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l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ek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raga hinya bata wa ma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mothe mekagwo th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ini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wa kanitha, o na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hitho, mekagwo n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ĩũ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wa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gocithia Ngai.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2440" y="2569068"/>
            <a:ext cx="60944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ageragia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kwogotha ndigi/ndeto  ik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irie na ndereti o yothe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irie:  wendo na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gima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tongoria kanitha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iguano-in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98548" y="1040811"/>
            <a:ext cx="609444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ona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icunj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cia kanana onginya 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thingi ciarag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hooi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hianano,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anyitithanagia ndereti 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hatar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o wothe na wa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mwanya.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3"/>
                </a:solidFill>
              </a:rPr>
              <a:t>ŨŨ</a:t>
            </a:r>
            <a:r>
              <a:rPr lang="en" sz="4000" b="1" dirty="0">
                <a:ln/>
                <a:solidFill>
                  <a:schemeClr val="accent3"/>
                </a:solidFill>
              </a:rPr>
              <a:t>G</a:t>
            </a:r>
            <a:r>
              <a:rPr lang="en-US" sz="4000" b="1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dirty="0">
                <a:ln/>
                <a:solidFill>
                  <a:schemeClr val="accent3"/>
                </a:solidFill>
              </a:rPr>
              <a:t> NA WENDO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Akorinitho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(Irio ndut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ĩ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re igongona m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ĩ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hianano)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Ũmenyo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nĩũtũmaga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mũndũ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etũũgĩrie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wendo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gwaka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wakaga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71634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“agayanirie” kanitha ikundi ig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: k</a:t>
            </a:r>
            <a:r>
              <a:rPr lang="en-US" sz="2000" b="1" dirty="0"/>
              <a:t>ĩ</a:t>
            </a:r>
            <a:r>
              <a:rPr lang="en" sz="2000" b="1" dirty="0"/>
              <a:t>mwe ar</a:t>
            </a:r>
            <a:r>
              <a:rPr lang="en-US" sz="2000" b="1" dirty="0"/>
              <a:t>ĩ</a:t>
            </a:r>
            <a:r>
              <a:rPr lang="en" sz="2000" b="1" dirty="0"/>
              <a:t>a “me hinya” na k</a:t>
            </a:r>
            <a:r>
              <a:rPr lang="en-US" sz="2000" b="1" dirty="0"/>
              <a:t>ĩ</a:t>
            </a:r>
            <a:r>
              <a:rPr lang="en" sz="2000" b="1" dirty="0"/>
              <a:t>a ar</a:t>
            </a:r>
            <a:r>
              <a:rPr lang="en-US" sz="2000" b="1" dirty="0"/>
              <a:t>ĩ</a:t>
            </a:r>
            <a:r>
              <a:rPr lang="en" sz="2000" b="1" dirty="0"/>
              <a:t>a “ah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ũ</a:t>
            </a:r>
            <a:r>
              <a:rPr lang="en" sz="2000" b="1" dirty="0"/>
              <a:t>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74567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</a:t>
            </a:r>
            <a:r>
              <a:rPr lang="en" sz="2000" b="1" dirty="0"/>
              <a:t>o ar</a:t>
            </a:r>
            <a:r>
              <a:rPr lang="en-US" sz="2000" b="1" dirty="0"/>
              <a:t>ĩ</a:t>
            </a:r>
            <a:r>
              <a:rPr lang="en" sz="2000" b="1" dirty="0"/>
              <a:t>a me hinya, k</a:t>
            </a:r>
            <a:r>
              <a:rPr lang="en-US" sz="2000" b="1" dirty="0"/>
              <a:t>ũ</a:t>
            </a:r>
            <a:r>
              <a:rPr lang="en" sz="2000" b="1" dirty="0"/>
              <a:t>gerera 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 wao na m</a:t>
            </a:r>
            <a:r>
              <a:rPr lang="en-US" sz="2000" b="1" dirty="0"/>
              <a:t>ĩ</a:t>
            </a:r>
            <a:r>
              <a:rPr lang="en" sz="2000" b="1" dirty="0"/>
              <a:t>hiano, no mat</a:t>
            </a:r>
            <a:r>
              <a:rPr lang="en-US" sz="2000" b="1" dirty="0"/>
              <a:t>ũ</a:t>
            </a:r>
            <a:r>
              <a:rPr lang="en" sz="2000" b="1" dirty="0"/>
              <a:t>me ar</a:t>
            </a:r>
            <a:r>
              <a:rPr lang="en-US" sz="2000" b="1" dirty="0"/>
              <a:t>ĩ</a:t>
            </a:r>
            <a:r>
              <a:rPr lang="en" sz="2000" b="1" dirty="0"/>
              <a:t>a ah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ũ</a:t>
            </a:r>
            <a:r>
              <a:rPr lang="en" sz="2000" b="1" dirty="0"/>
              <a:t> magwe (1 </a:t>
            </a:r>
            <a:r>
              <a:rPr lang="en-US" sz="2000" b="1" dirty="0" err="1"/>
              <a:t>Akor</a:t>
            </a:r>
            <a:r>
              <a:rPr lang="en" sz="2000" b="1" dirty="0"/>
              <a:t>. 8:10). </a:t>
            </a:r>
            <a:r>
              <a:rPr lang="en-US" sz="2000" b="1" dirty="0"/>
              <a:t>K</a:t>
            </a:r>
            <a:r>
              <a:rPr lang="en" sz="2000" b="1" dirty="0"/>
              <a:t>umana na wendo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arii</a:t>
            </a:r>
            <a:r>
              <a:rPr lang="en-US" sz="2000" b="1" dirty="0"/>
              <a:t>ũ</a:t>
            </a:r>
            <a:r>
              <a:rPr lang="en" sz="2000" b="1" dirty="0"/>
              <a:t> a ithe,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w</a:t>
            </a:r>
            <a:r>
              <a:rPr lang="en-US" sz="2000" b="1" dirty="0"/>
              <a:t>ĩ</a:t>
            </a:r>
            <a:r>
              <a:rPr lang="en" sz="2000" b="1" dirty="0"/>
              <a:t> hinya n</a:t>
            </a:r>
            <a:r>
              <a:rPr lang="en-US" sz="2000" b="1" dirty="0"/>
              <a:t>ĩ</a:t>
            </a:r>
            <a:r>
              <a:rPr lang="en" sz="2000" b="1" dirty="0"/>
              <a:t>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kw</a:t>
            </a:r>
            <a:r>
              <a:rPr lang="en-US" sz="2000" b="1" dirty="0"/>
              <a:t>ĩ</a:t>
            </a:r>
            <a:r>
              <a:rPr lang="en" sz="2000" b="1" dirty="0"/>
              <a:t>ima (1 </a:t>
            </a:r>
            <a:r>
              <a:rPr lang="en-US" sz="2000" b="1" dirty="0" err="1"/>
              <a:t>Akor</a:t>
            </a:r>
            <a:r>
              <a:rPr lang="en" sz="2000" b="1" dirty="0"/>
              <a:t>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6627116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71416" y="4582796"/>
            <a:ext cx="1901205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72663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A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risto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irwo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iga wendo mbere ya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menyo 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menyo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“ah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taratara-in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Ũ</a:t>
            </a:r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HOTI WA </a:t>
            </a:r>
            <a:r>
              <a:rPr lang="en-U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Ũ</a:t>
            </a:r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HORO MWEGA </a:t>
            </a:r>
          </a:p>
          <a:p>
            <a:pPr algn="ctr"/>
            <a:r>
              <a:rPr kumimoji="0" 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-US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</a:t>
            </a:r>
            <a:r>
              <a:rPr kumimoji="0" lang="en" sz="2000" b="1" i="0" u="none" strike="noStrike" kern="1200" spc="50" normalizeH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(Pa</a:t>
            </a:r>
            <a:r>
              <a:rPr kumimoji="0" 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kana </a:t>
            </a:r>
            <a:r>
              <a:rPr kumimoji="0" 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hoti wake)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78003"/>
            <a:ext cx="384774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tx1"/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O ta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ũguo-rĩ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Mwathani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nĩathanĩte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atĩ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mahunjagia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Ũhoro-ũrĩa-Mwega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nĩmagĩrĩirwo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kuonaga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gĩa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kũmatũũria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kuuma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mic Sans MS" panose="030F0702030302020204" pitchFamily="66" charset="0"/>
              </a:rPr>
              <a:t>Ũhoro-ũrĩa-Mwega</a:t>
            </a:r>
            <a:r>
              <a:rPr lang="en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tx1"/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Akorin</a:t>
            </a:r>
            <a:r>
              <a:rPr lang="en" sz="1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chemeClr val="tx1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ekanire ihooto ithat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kumana na wendo 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ah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th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9338815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</a:t>
            </a:r>
            <a:r>
              <a:rPr lang="en" sz="2000" b="1" dirty="0"/>
              <a:t>na g</a:t>
            </a:r>
            <a:r>
              <a:rPr lang="en-US" sz="2000" b="1" dirty="0"/>
              <a:t>ũ</a:t>
            </a:r>
            <a:r>
              <a:rPr lang="en" sz="2000" b="1" dirty="0"/>
              <a:t>tu</a:t>
            </a:r>
            <a:r>
              <a:rPr lang="en-US" sz="2000" b="1" dirty="0"/>
              <a:t>ĩ</a:t>
            </a:r>
            <a:r>
              <a:rPr lang="en" sz="2000" b="1" dirty="0"/>
              <a:t>ka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atheretie at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mahunjagia </a:t>
            </a:r>
            <a:r>
              <a:rPr lang="en-US" sz="2000" b="1" dirty="0"/>
              <a:t>ũ</a:t>
            </a:r>
            <a:r>
              <a:rPr lang="en" sz="2000" b="1" dirty="0"/>
              <a:t>horo mwega mag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ire g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rio no </a:t>
            </a:r>
            <a:r>
              <a:rPr lang="en-US" sz="2000" b="1" dirty="0"/>
              <a:t>ũ</a:t>
            </a:r>
            <a:r>
              <a:rPr lang="en" sz="2000" b="1" dirty="0"/>
              <a:t>horo mwega, eer</a:t>
            </a:r>
            <a:r>
              <a:rPr lang="en-US" sz="2000" b="1" dirty="0"/>
              <a:t>ĩ</a:t>
            </a:r>
            <a:r>
              <a:rPr lang="en" sz="2000" b="1" dirty="0"/>
              <a:t>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na Baranaba mekanire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cio n</a:t>
            </a:r>
            <a:r>
              <a:rPr lang="en-US" sz="2000" b="1" dirty="0"/>
              <a:t>ĩ</a:t>
            </a:r>
            <a:r>
              <a:rPr lang="en" sz="2000" b="1" dirty="0"/>
              <a:t>guo matikah</a:t>
            </a:r>
            <a:r>
              <a:rPr lang="en-US" sz="2000" b="1" dirty="0"/>
              <a:t>ĩ</a:t>
            </a:r>
            <a:r>
              <a:rPr lang="en" sz="2000" b="1" dirty="0"/>
              <a:t>nge et</a:t>
            </a:r>
            <a:r>
              <a:rPr lang="en-US" sz="2000" b="1" dirty="0"/>
              <a:t>ĩ</a:t>
            </a:r>
            <a:r>
              <a:rPr lang="en" sz="2000" b="1" dirty="0"/>
              <a:t>kia (1 </a:t>
            </a:r>
            <a:r>
              <a:rPr lang="en-US" sz="2000" b="1" dirty="0" err="1"/>
              <a:t>Akor</a:t>
            </a:r>
            <a:r>
              <a:rPr lang="en" sz="2000" b="1" dirty="0"/>
              <a:t>. 9:12-14; Lk.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077218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W</a:t>
            </a:r>
            <a:r>
              <a:rPr lang="en-US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Ĩ</a:t>
            </a:r>
            <a:r>
              <a:rPr lang="en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RUTI KUMA MAR</a:t>
            </a:r>
            <a:r>
              <a:rPr lang="en-US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Ĩ</a:t>
            </a:r>
            <a:r>
              <a:rPr lang="en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A MAH</a:t>
            </a:r>
            <a:r>
              <a:rPr lang="en-US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Ĩ</a:t>
            </a:r>
            <a:r>
              <a:rPr lang="en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T</a:t>
            </a:r>
            <a:r>
              <a:rPr lang="en-US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Ũ</a:t>
            </a:r>
            <a:r>
              <a:rPr lang="en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KU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-US" sz="2400" b="1" i="0" u="none" strike="noStrike" kern="120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10:1-13 (</a:t>
            </a:r>
            <a:r>
              <a:rPr lang="en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M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ĩ</a:t>
            </a:r>
            <a:r>
              <a:rPr lang="en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kana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ig</a:t>
            </a:r>
            <a:r>
              <a:rPr kumimoji="0" lang="en-U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</a:t>
            </a:r>
            <a:r>
              <a:rPr kumimoji="0" lang="en-U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hooi m</a:t>
            </a:r>
            <a:r>
              <a:rPr kumimoji="0" lang="en-U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hianano)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2997910" y="1041412"/>
            <a:ext cx="9058149" cy="86177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Mũtigatuĩke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ahooi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mĩhianano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, ta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amwe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ao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maatariĩ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; o ta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kwandĩkĩtwo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atĩrĩ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: “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Andũ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acio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magĩikara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thĩ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kũrĩa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kũnyua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magĩcooka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magĩũkĩra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kũina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rgbClr val="C00000"/>
                </a:solidFill>
                <a:latin typeface="Comic Sans MS" panose="030F0702030302020204" pitchFamily="66" charset="0"/>
              </a:rPr>
              <a:t>gwĩkenia</a:t>
            </a: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.” 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’ </a:t>
            </a:r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Mĩ</a:t>
            </a:r>
            <a:r>
              <a:rPr lang="en" sz="2000" b="1" dirty="0"/>
              <a:t>k</a:t>
            </a:r>
            <a:r>
              <a:rPr lang="en-US" sz="2000" b="1" dirty="0" err="1"/>
              <a:t>ĩĩ</a:t>
            </a:r>
            <a:r>
              <a:rPr lang="en" sz="2000" b="1" dirty="0"/>
              <a:t>re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Thaama, ita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te k</a:t>
            </a:r>
            <a:r>
              <a:rPr lang="en-US" sz="2000" b="1" dirty="0"/>
              <a:t>ĩ</a:t>
            </a:r>
            <a:r>
              <a:rPr lang="en" sz="2000" b="1" dirty="0"/>
              <a:t>-roho-r</a:t>
            </a:r>
            <a:r>
              <a:rPr lang="en-US" sz="2000" b="1" dirty="0"/>
              <a:t>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twaranu na m</a:t>
            </a:r>
            <a:r>
              <a:rPr lang="en-US" sz="2000" b="1" dirty="0"/>
              <a:t>ĩ</a:t>
            </a:r>
            <a:r>
              <a:rPr lang="en" sz="2000" b="1" dirty="0"/>
              <a:t>ikar</a:t>
            </a:r>
            <a:r>
              <a:rPr lang="en-US" sz="2000" b="1" dirty="0"/>
              <a:t>ĩ</a:t>
            </a:r>
            <a:r>
              <a:rPr lang="en" sz="2000" b="1" dirty="0"/>
              <a:t>re iit</a:t>
            </a:r>
            <a:r>
              <a:rPr lang="en-US" sz="2000" b="1" dirty="0"/>
              <a:t>ũ</a:t>
            </a:r>
            <a:r>
              <a:rPr lang="en" sz="2000" b="1" dirty="0"/>
              <a:t>. </a:t>
            </a:r>
            <a:r>
              <a:rPr lang="en-US" sz="2000" b="1" dirty="0" err="1"/>
              <a:t>Kũ</a:t>
            </a:r>
            <a:r>
              <a:rPr lang="en" sz="2000" b="1" dirty="0"/>
              <a:t>ringa iriia itune n</a:t>
            </a:r>
            <a:r>
              <a:rPr lang="en-US" sz="2000" b="1" dirty="0"/>
              <a:t>ĩ</a:t>
            </a:r>
            <a:r>
              <a:rPr lang="en" sz="2000" b="1" dirty="0"/>
              <a:t> ta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kan</a:t>
            </a:r>
            <a:r>
              <a:rPr lang="en-US" sz="2000" b="1" dirty="0"/>
              <a:t>ĩ</a:t>
            </a:r>
            <a:r>
              <a:rPr lang="en" sz="2000" b="1" dirty="0"/>
              <a:t>ro giit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batithio (1 </a:t>
            </a:r>
            <a:r>
              <a:rPr lang="en-US" sz="2000" b="1" dirty="0" err="1"/>
              <a:t>Akor</a:t>
            </a:r>
            <a:r>
              <a:rPr lang="en" sz="2000" b="1" dirty="0"/>
              <a:t>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27111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36350" y="4644576"/>
            <a:ext cx="127111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231" y="4649130"/>
            <a:ext cx="127111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01389" y="4644576"/>
            <a:ext cx="1142196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5309631" y="4273863"/>
            <a:ext cx="68823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 tw</a:t>
            </a:r>
            <a:r>
              <a:rPr lang="en-US" sz="2000" b="1" dirty="0"/>
              <a:t>ĩ</a:t>
            </a:r>
            <a:r>
              <a:rPr lang="en" sz="2000" b="1" dirty="0"/>
              <a:t>menyerere! </a:t>
            </a:r>
            <a:r>
              <a:rPr lang="en-US" sz="2000" b="1" dirty="0"/>
              <a:t>O</a:t>
            </a:r>
            <a:r>
              <a:rPr lang="en" sz="2000" b="1" dirty="0"/>
              <a:t>na monete macio mothe, Aisiraeli no mag</a:t>
            </a:r>
            <a:r>
              <a:rPr lang="en-US" sz="2000" b="1" dirty="0"/>
              <a:t>ũ</a:t>
            </a:r>
            <a:r>
              <a:rPr lang="en" sz="2000" b="1" dirty="0"/>
              <a:t>ire mehia-in</a:t>
            </a:r>
            <a:r>
              <a:rPr lang="en-US" sz="2000" b="1" dirty="0"/>
              <a:t>ĩ</a:t>
            </a:r>
            <a:r>
              <a:rPr lang="en" sz="2000" b="1" dirty="0"/>
              <a:t> manene, hamwe na </a:t>
            </a:r>
            <a:r>
              <a:rPr lang="en-US" sz="2000" b="1" dirty="0"/>
              <a:t>ũ</a:t>
            </a:r>
            <a:r>
              <a:rPr lang="en" sz="2000" b="1" dirty="0"/>
              <a:t>hooi m</a:t>
            </a:r>
            <a:r>
              <a:rPr lang="en-US" sz="2000" b="1" dirty="0"/>
              <a:t>ĩ</a:t>
            </a:r>
            <a:r>
              <a:rPr lang="en" sz="2000" b="1" dirty="0"/>
              <a:t>hianano na kwagana. </a:t>
            </a:r>
            <a:r>
              <a:rPr lang="en-US" sz="2000" b="1" dirty="0" err="1"/>
              <a:t>Tũ</a:t>
            </a:r>
            <a:r>
              <a:rPr lang="en" sz="2000" b="1" dirty="0"/>
              <a:t>tikareke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ta </a:t>
            </a:r>
            <a:r>
              <a:rPr lang="en-US" sz="2000" b="1" dirty="0"/>
              <a:t>ũ</a:t>
            </a:r>
            <a:r>
              <a:rPr lang="en" sz="2000" b="1" dirty="0"/>
              <a:t>cio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kore ona ithuu</a:t>
            </a:r>
            <a:r>
              <a:rPr lang="en-US" sz="2000" b="1" dirty="0"/>
              <a:t>ĩ</a:t>
            </a:r>
            <a:r>
              <a:rPr lang="en" sz="2000" b="1" dirty="0"/>
              <a:t>!                                                                                          (1 </a:t>
            </a:r>
            <a:r>
              <a:rPr lang="en-US" sz="2000" b="1" dirty="0" err="1"/>
              <a:t>Akorinitho</a:t>
            </a:r>
            <a:r>
              <a:rPr lang="en" sz="2000" b="1" dirty="0"/>
              <a:t>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rio na maa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iria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aga na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nyua me wer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ho gwit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metha ya Mwathani, har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-roho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aga na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kanyua, mw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thakame ya 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Krist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5429270" y="5540076"/>
            <a:ext cx="67851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mwo akar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cunj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taari wa hinya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</a:t>
            </a:r>
            <a:r>
              <a:rPr lang="en-US" sz="2000" b="1" dirty="0" err="1"/>
              <a:t>Nĩ</a:t>
            </a:r>
            <a:r>
              <a:rPr lang="en-US" sz="2000" b="1" dirty="0"/>
              <a:t> </a:t>
            </a:r>
            <a:r>
              <a:rPr lang="en-US" sz="2000" b="1" dirty="0" err="1"/>
              <a:t>ũndũ</a:t>
            </a:r>
            <a:r>
              <a:rPr lang="en-US" sz="2000" b="1" dirty="0"/>
              <a:t> </a:t>
            </a:r>
            <a:r>
              <a:rPr lang="en-US" sz="2000" b="1" dirty="0" err="1"/>
              <a:t>ũcio</a:t>
            </a:r>
            <a:r>
              <a:rPr lang="en-US" sz="2000" b="1" dirty="0"/>
              <a:t>, </a:t>
            </a:r>
            <a:r>
              <a:rPr lang="en-US" sz="2000" b="1" dirty="0" err="1"/>
              <a:t>ũngĩĩra</a:t>
            </a:r>
            <a:r>
              <a:rPr lang="en-US" sz="2000" b="1" dirty="0"/>
              <a:t> </a:t>
            </a:r>
            <a:r>
              <a:rPr lang="en-US" sz="2000" b="1" dirty="0" err="1"/>
              <a:t>nĩũrũgamĩte</a:t>
            </a:r>
            <a:r>
              <a:rPr lang="en-US" sz="2000" b="1" dirty="0"/>
              <a:t> </a:t>
            </a:r>
            <a:r>
              <a:rPr lang="en-US" sz="2000" b="1" dirty="0" err="1"/>
              <a:t>wega-rĩ</a:t>
            </a:r>
            <a:r>
              <a:rPr lang="en-US" sz="2000" b="1" dirty="0"/>
              <a:t>, </a:t>
            </a:r>
            <a:r>
              <a:rPr lang="en-US" sz="2000" b="1" dirty="0" err="1"/>
              <a:t>menyerera</a:t>
            </a:r>
            <a:r>
              <a:rPr lang="en-US" sz="2000" b="1" dirty="0"/>
              <a:t> </a:t>
            </a:r>
            <a:r>
              <a:rPr lang="en-US" sz="2000" b="1" dirty="0" err="1"/>
              <a:t>ndũkae</a:t>
            </a:r>
            <a:r>
              <a:rPr lang="en-US" sz="2000" b="1" dirty="0"/>
              <a:t> </a:t>
            </a:r>
            <a:r>
              <a:rPr lang="en-US" sz="2000" b="1" dirty="0" err="1"/>
              <a:t>kũgũa</a:t>
            </a:r>
            <a:r>
              <a:rPr lang="en-US" sz="2000" b="1" dirty="0"/>
              <a:t>!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TIGAN</a:t>
            </a:r>
            <a:r>
              <a:rPr 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Ĩ</a:t>
            </a:r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RIA </a:t>
            </a:r>
            <a:r>
              <a:rPr 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Ũ</a:t>
            </a:r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HOOI M</a:t>
            </a:r>
            <a:r>
              <a:rPr 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Ĩ</a:t>
            </a:r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HIANANO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-US" sz="2400" b="1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(G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kombe k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Mwathani na g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kombe k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Ndaimono)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584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ũcio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arata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endwa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ũragĩrai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ũhoro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kũhooya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mĩhianano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79347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korwo irio irongoreirio 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hianano no ir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yo g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makania-r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g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mi 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Pa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hana ta ararega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nd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cio th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wa 1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Akorinitho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twar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Metha ya Mwathani 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tu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kaga g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cunj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mw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wa Krist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(Krist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o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nd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mwe, 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twar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ra maruga-in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ma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hooi 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hianano, 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tu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kaga g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cunj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ndaimono icio. (1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Akor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81142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mwe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irio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ci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, hatar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gw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wa, na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ir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ga-n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hianano irarongorerio na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thathaiyo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korwo ho maruga-in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macio, 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kia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rega aregaga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kio wake na gw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hooi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hianano.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hota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nyu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kombe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Roho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theru,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gooca 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, na 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-o-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yo-kuoya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kombe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ragocithia ndaimono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K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R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A K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AG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R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RU K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WATHO NA G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KINYAN</a:t>
            </a:r>
            <a:r>
              <a:rPr lang="en-US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-US" sz="2400" b="1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kumimoji="0" lang="en-U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kaga ma</a:t>
            </a:r>
            <a:r>
              <a:rPr kumimoji="0" lang="en-U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mothe k</a:t>
            </a:r>
            <a:r>
              <a:rPr kumimoji="0" lang="en-U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gocithia</a:t>
            </a:r>
            <a:r>
              <a:rPr kumimoji="0" lang="en" sz="2400" b="1" i="0" u="none" strike="noStrike" kern="1200" normalizeH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Ngai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1" y="926617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ũcio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rĩrĩa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mũkũrĩa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kana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rĩrĩa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mũkũnyua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o na kana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mũgĩĩka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wothe-rĩ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wĩkagei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kwenda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kũgoocithia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Ngai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1600" b="1" dirty="0"/>
              <a:t>“</a:t>
            </a:r>
            <a:r>
              <a:rPr lang="en-US" sz="1600" b="1" dirty="0"/>
              <a:t>“</a:t>
            </a:r>
            <a:r>
              <a:rPr lang="en-US" sz="1600" b="1" dirty="0" err="1"/>
              <a:t>Niĩ</a:t>
            </a:r>
            <a:r>
              <a:rPr lang="en-US" sz="1600" b="1" dirty="0"/>
              <a:t> </a:t>
            </a:r>
            <a:r>
              <a:rPr lang="en-US" sz="1600" b="1" dirty="0" err="1"/>
              <a:t>ndirigĩrĩirio</a:t>
            </a:r>
            <a:r>
              <a:rPr lang="en-US" sz="1600" b="1" dirty="0"/>
              <a:t> </a:t>
            </a:r>
            <a:r>
              <a:rPr lang="en-US" sz="1600" b="1" dirty="0" err="1"/>
              <a:t>gwĩka</a:t>
            </a:r>
            <a:r>
              <a:rPr lang="en-US" sz="1600" b="1" dirty="0"/>
              <a:t> </a:t>
            </a:r>
            <a:r>
              <a:rPr lang="en-US" sz="1600" b="1" dirty="0" err="1"/>
              <a:t>ũndũ</a:t>
            </a:r>
            <a:r>
              <a:rPr lang="en-US" sz="1600" b="1" dirty="0"/>
              <a:t>,” no </a:t>
            </a:r>
            <a:r>
              <a:rPr lang="en-US" sz="1600" b="1" dirty="0" err="1"/>
              <a:t>ti</a:t>
            </a:r>
            <a:r>
              <a:rPr lang="en-US" sz="1600" b="1" dirty="0"/>
              <a:t> </a:t>
            </a:r>
            <a:r>
              <a:rPr lang="en-US" sz="1600" b="1" dirty="0" err="1"/>
              <a:t>ũndũ</a:t>
            </a:r>
            <a:r>
              <a:rPr lang="en-US" sz="1600" b="1" dirty="0"/>
              <a:t> o </a:t>
            </a:r>
            <a:r>
              <a:rPr lang="en-US" sz="1600" b="1" dirty="0" err="1"/>
              <a:t>wothe</a:t>
            </a:r>
            <a:r>
              <a:rPr lang="en-US" sz="1600" b="1" dirty="0"/>
              <a:t> </a:t>
            </a:r>
            <a:r>
              <a:rPr lang="en-US" sz="1600" b="1" dirty="0" err="1"/>
              <a:t>ũrĩ</a:t>
            </a:r>
            <a:r>
              <a:rPr lang="en-US" sz="1600" b="1" dirty="0"/>
              <a:t> na </a:t>
            </a:r>
            <a:r>
              <a:rPr lang="en-US" sz="1600" b="1" dirty="0" err="1"/>
              <a:t>kĩguni</a:t>
            </a:r>
            <a:r>
              <a:rPr lang="en-US" sz="1600" b="1" dirty="0"/>
              <a:t>. “</a:t>
            </a:r>
            <a:r>
              <a:rPr lang="en-US" sz="1600" b="1" dirty="0" err="1"/>
              <a:t>Niĩ</a:t>
            </a:r>
            <a:r>
              <a:rPr lang="en-US" sz="1600" b="1" dirty="0"/>
              <a:t> </a:t>
            </a:r>
            <a:r>
              <a:rPr lang="en-US" sz="1600" b="1" dirty="0" err="1"/>
              <a:t>ndirigĩrĩirio</a:t>
            </a:r>
            <a:r>
              <a:rPr lang="en-US" sz="1600" b="1" dirty="0"/>
              <a:t> </a:t>
            </a:r>
            <a:r>
              <a:rPr lang="en-US" sz="1600" b="1" dirty="0" err="1"/>
              <a:t>gwĩka</a:t>
            </a:r>
            <a:r>
              <a:rPr lang="en-US" sz="1600" b="1" dirty="0"/>
              <a:t> </a:t>
            </a:r>
            <a:r>
              <a:rPr lang="en-US" sz="1600" b="1" dirty="0" err="1"/>
              <a:t>ũndũ</a:t>
            </a:r>
            <a:r>
              <a:rPr lang="en-US" sz="1600" b="1" dirty="0"/>
              <a:t>,” no </a:t>
            </a:r>
            <a:r>
              <a:rPr lang="en-US" sz="1600" b="1" dirty="0" err="1"/>
              <a:t>ti</a:t>
            </a:r>
            <a:r>
              <a:rPr lang="en-US" sz="1600" b="1" dirty="0"/>
              <a:t> </a:t>
            </a:r>
            <a:r>
              <a:rPr lang="en-US" sz="1600" b="1" dirty="0" err="1"/>
              <a:t>ũndũ</a:t>
            </a:r>
            <a:r>
              <a:rPr lang="en-US" sz="1600" b="1" dirty="0"/>
              <a:t> o </a:t>
            </a:r>
            <a:r>
              <a:rPr lang="en-US" sz="1600" b="1" dirty="0" err="1"/>
              <a:t>wothe</a:t>
            </a:r>
            <a:r>
              <a:rPr lang="en-US" sz="1600" b="1" dirty="0"/>
              <a:t> </a:t>
            </a:r>
            <a:r>
              <a:rPr lang="en-US" sz="1600" b="1" dirty="0" err="1"/>
              <a:t>ũrĩ</a:t>
            </a:r>
            <a:r>
              <a:rPr lang="en-US" sz="1600" b="1" dirty="0"/>
              <a:t> na </a:t>
            </a:r>
            <a:r>
              <a:rPr lang="en-US" sz="1600" b="1" dirty="0" err="1"/>
              <a:t>uumithio</a:t>
            </a:r>
            <a:r>
              <a:rPr lang="en-US" sz="1600" b="1" dirty="0"/>
              <a:t>.</a:t>
            </a:r>
            <a:r>
              <a:rPr lang="en" sz="1600" b="1" dirty="0"/>
              <a:t>” (1 </a:t>
            </a:r>
            <a:r>
              <a:rPr lang="en-US" sz="1600" b="1" dirty="0" err="1"/>
              <a:t>Akorinitho</a:t>
            </a:r>
            <a:r>
              <a:rPr lang="en" sz="1600" b="1" dirty="0"/>
              <a:t> 10:23).</a:t>
            </a:r>
            <a:br>
              <a:rPr lang="en" sz="1600" b="1" dirty="0"/>
            </a:br>
            <a:r>
              <a:rPr lang="en-US" sz="1600" b="1" dirty="0" err="1"/>
              <a:t>Mĩ</a:t>
            </a:r>
            <a:r>
              <a:rPr lang="en" sz="1600" b="1" dirty="0"/>
              <a:t>hiano </a:t>
            </a:r>
            <a:r>
              <a:rPr lang="en-US" sz="1600" b="1" dirty="0" err="1"/>
              <a:t>ĩĩ</a:t>
            </a:r>
            <a:r>
              <a:rPr lang="en" sz="1600" b="1" dirty="0"/>
              <a:t>r</a:t>
            </a:r>
            <a:r>
              <a:rPr lang="en-US" sz="1600" b="1" dirty="0"/>
              <a:t>ĩ</a:t>
            </a:r>
            <a:r>
              <a:rPr lang="en" sz="1600" b="1" dirty="0"/>
              <a:t> m</a:t>
            </a:r>
            <a:r>
              <a:rPr lang="en-US" sz="1600" b="1" dirty="0"/>
              <a:t>ĩ</a:t>
            </a:r>
            <a:r>
              <a:rPr lang="en" sz="1600" b="1" dirty="0"/>
              <a:t>thimind</a:t>
            </a:r>
            <a:r>
              <a:rPr lang="en-US" sz="1600" b="1" dirty="0"/>
              <a:t>ĩ</a:t>
            </a:r>
            <a:r>
              <a:rPr lang="en" sz="1600" b="1" dirty="0"/>
              <a:t>re: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606991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3030876" y="5161091"/>
            <a:ext cx="91611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gamo 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thingi thutha wa mataaro maya n</a:t>
            </a:r>
            <a:r>
              <a:rPr lang="en-US" sz="2000" b="1" dirty="0"/>
              <a:t>ĩ</a:t>
            </a:r>
            <a:r>
              <a:rPr lang="en" sz="2000" b="1" dirty="0"/>
              <a:t> mer</a:t>
            </a:r>
            <a:r>
              <a:rPr lang="en-US" sz="2000" b="1" dirty="0"/>
              <a:t>ĩ</a:t>
            </a:r>
            <a:r>
              <a:rPr lang="en" sz="2000" b="1" dirty="0"/>
              <a:t> o namo: k</a:t>
            </a:r>
            <a:r>
              <a:rPr lang="en-US" sz="2000" b="1" dirty="0"/>
              <a:t>ũ</a:t>
            </a:r>
            <a:r>
              <a:rPr lang="en" sz="2000" b="1" dirty="0"/>
              <a:t>goca Ngai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mothe (1 </a:t>
            </a:r>
            <a:r>
              <a:rPr lang="en-US" sz="2000" b="1" dirty="0" err="1"/>
              <a:t>Akor</a:t>
            </a:r>
            <a:r>
              <a:rPr lang="en" sz="2000" b="1" dirty="0"/>
              <a:t>. 10:31); na g</a:t>
            </a:r>
            <a:r>
              <a:rPr lang="en-US" sz="2000" b="1" dirty="0"/>
              <a:t>ũ</a:t>
            </a:r>
            <a:r>
              <a:rPr lang="en" sz="2000" b="1" dirty="0"/>
              <a:t>caria wongerereku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ang</a:t>
            </a:r>
            <a:r>
              <a:rPr lang="en-US" sz="2000" b="1" dirty="0"/>
              <a:t>ĩ</a:t>
            </a:r>
            <a:r>
              <a:rPr lang="en" sz="2000" b="1" dirty="0"/>
              <a:t> othe (1 </a:t>
            </a:r>
            <a:r>
              <a:rPr lang="en-US" sz="2000" b="1" dirty="0" err="1"/>
              <a:t>Akor</a:t>
            </a:r>
            <a:r>
              <a:rPr lang="en" sz="2000" b="1" dirty="0"/>
              <a:t>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1349874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024" y="5296047"/>
            <a:ext cx="1181509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2876708" y="6150114"/>
            <a:ext cx="93152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 kuga, kwenda Ngai ig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mothe na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wait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ta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endete mwene (ta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erire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158120" y="1038297"/>
            <a:ext cx="987576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t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mwo athaithire </a:t>
            </a:r>
            <a:r>
              <a:rPr lang="en-US" sz="2400" b="1" dirty="0" err="1">
                <a:latin typeface="Constantia" panose="02030602050306030303" pitchFamily="18" charset="0"/>
              </a:rPr>
              <a:t>Akorinitho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ngoro-inĩ</a:t>
            </a:r>
            <a:r>
              <a:rPr lang="en-US" sz="2400" b="1" dirty="0">
                <a:latin typeface="Constantia" panose="02030602050306030303" pitchFamily="18" charset="0"/>
              </a:rPr>
              <a:t>, "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ũcio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ũngĩĩra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nĩũrũgamĩte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wega-rĩ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menyerera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ndũkae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kũgũa</a:t>
            </a:r>
            <a:r>
              <a:rPr lang="en-US" sz="2400" b="1" dirty="0">
                <a:latin typeface="Constantia" panose="02030602050306030303" pitchFamily="18" charset="0"/>
              </a:rPr>
              <a:t>!." </a:t>
            </a:r>
            <a:r>
              <a:rPr lang="en-US" sz="2400" b="1" dirty="0" err="1">
                <a:latin typeface="Constantia" panose="02030602050306030303" pitchFamily="18" charset="0"/>
              </a:rPr>
              <a:t>Mangĩyambararia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meĩtĩkie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matiganĩirie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kũrora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kũhooya</a:t>
            </a:r>
            <a:r>
              <a:rPr lang="en-US" sz="2400" b="1" dirty="0">
                <a:latin typeface="Constantia" panose="02030602050306030303" pitchFamily="18" charset="0"/>
              </a:rPr>
              <a:t>, no </a:t>
            </a:r>
            <a:r>
              <a:rPr lang="en-US" sz="2400" b="1" dirty="0" err="1">
                <a:latin typeface="Constantia" panose="02030602050306030303" pitchFamily="18" charset="0"/>
              </a:rPr>
              <a:t>magwe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mehia-inĩ</a:t>
            </a:r>
            <a:r>
              <a:rPr lang="en-US" sz="2400" b="1" dirty="0">
                <a:latin typeface="Constantia" panose="02030602050306030303" pitchFamily="18" charset="0"/>
              </a:rPr>
              <a:t> me </a:t>
            </a:r>
            <a:r>
              <a:rPr lang="en-US" sz="2400" b="1" dirty="0" err="1">
                <a:latin typeface="Constantia" panose="02030602050306030303" pitchFamily="18" charset="0"/>
              </a:rPr>
              <a:t>kĩeha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makĩria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meikũrũkĩrie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marakara</a:t>
            </a:r>
            <a:r>
              <a:rPr lang="en-US" sz="2400" b="1" dirty="0">
                <a:latin typeface="Constantia" panose="02030602050306030303" pitchFamily="18" charset="0"/>
              </a:rPr>
              <a:t> ma Ngai. </a:t>
            </a:r>
            <a:r>
              <a:rPr lang="en" sz="2400" b="1" dirty="0">
                <a:latin typeface="Constantia" panose="02030602050306030303" pitchFamily="18" charset="0"/>
              </a:rPr>
              <a:t>[…]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Constantia" panose="02030602050306030303" pitchFamily="18" charset="0"/>
              </a:rPr>
              <a:t>Paũlũ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aringagĩrĩria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arũmĩrĩri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meyũrie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gĩtindĩkagĩrĩrio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ciugo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ciĩko</a:t>
            </a:r>
            <a:r>
              <a:rPr lang="en-US" sz="2400" b="1" dirty="0">
                <a:latin typeface="Constantia" panose="02030602050306030303" pitchFamily="18" charset="0"/>
              </a:rPr>
              <a:t> ciao </a:t>
            </a:r>
            <a:r>
              <a:rPr lang="en-US" sz="2400" b="1" dirty="0" err="1">
                <a:latin typeface="Constantia" panose="02030602050306030303" pitchFamily="18" charset="0"/>
              </a:rPr>
              <a:t>kũrĩ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angĩ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kwaga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kũhingia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ũndũ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ciagĩte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ũcuke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thĩiniĩ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wacio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ũngĩhingĩrĩria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ũhooi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mĩhianano</a:t>
            </a:r>
            <a:r>
              <a:rPr lang="en-US" sz="2400" b="1" dirty="0">
                <a:latin typeface="Constantia" panose="02030602050306030303" pitchFamily="18" charset="0"/>
              </a:rPr>
              <a:t> kana </a:t>
            </a:r>
            <a:r>
              <a:rPr lang="en-US" sz="2400" b="1" dirty="0" err="1">
                <a:latin typeface="Constantia" panose="02030602050306030303" pitchFamily="18" charset="0"/>
              </a:rPr>
              <a:t>ũngĩrakaria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thamiri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kĩeha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ahũthũ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wĩtĩkio-inĩ</a:t>
            </a:r>
            <a:r>
              <a:rPr lang="en-US" sz="2400" b="1" dirty="0">
                <a:latin typeface="Constantia" panose="02030602050306030303" pitchFamily="18" charset="0"/>
              </a:rPr>
              <a:t>. "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ũcio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rĩrĩa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mũkũrĩa</a:t>
            </a:r>
            <a:r>
              <a:rPr lang="en-US" sz="2400" b="1" dirty="0">
                <a:latin typeface="Constantia" panose="02030602050306030303" pitchFamily="18" charset="0"/>
              </a:rPr>
              <a:t> kana </a:t>
            </a:r>
            <a:r>
              <a:rPr lang="en-US" sz="2400" b="1" dirty="0" err="1">
                <a:latin typeface="Constantia" panose="02030602050306030303" pitchFamily="18" charset="0"/>
              </a:rPr>
              <a:t>rĩrĩa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mũkũnyua</a:t>
            </a:r>
            <a:r>
              <a:rPr lang="en-US" sz="2400" b="1" dirty="0">
                <a:latin typeface="Constantia" panose="02030602050306030303" pitchFamily="18" charset="0"/>
              </a:rPr>
              <a:t>, o na kana </a:t>
            </a:r>
            <a:r>
              <a:rPr lang="en-US" sz="2400" b="1" dirty="0" err="1">
                <a:latin typeface="Constantia" panose="02030602050306030303" pitchFamily="18" charset="0"/>
              </a:rPr>
              <a:t>mũgĩĩka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ũndũ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wothe-rĩ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wĩkagei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kwenda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kũgoocithia</a:t>
            </a:r>
            <a:r>
              <a:rPr lang="en-US" sz="2400" b="1" dirty="0">
                <a:latin typeface="Constantia" panose="02030602050306030303" pitchFamily="18" charset="0"/>
              </a:rPr>
              <a:t> Ngai. </a:t>
            </a:r>
            <a:r>
              <a:rPr lang="en-US" sz="2400" b="1" dirty="0" err="1">
                <a:latin typeface="Constantia" panose="02030602050306030303" pitchFamily="18" charset="0"/>
              </a:rPr>
              <a:t>Tigai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gwĩka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ũngĩhĩngithia</a:t>
            </a:r>
            <a:r>
              <a:rPr lang="en-US" sz="2400" b="1" dirty="0">
                <a:latin typeface="Constantia" panose="02030602050306030303" pitchFamily="18" charset="0"/>
              </a:rPr>
              <a:t> mũndũ, </a:t>
            </a:r>
            <a:r>
              <a:rPr lang="en-US" sz="2400" b="1" dirty="0" err="1">
                <a:latin typeface="Constantia" panose="02030602050306030303" pitchFamily="18" charset="0"/>
              </a:rPr>
              <a:t>arĩ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Mũyahudi</a:t>
            </a:r>
            <a:r>
              <a:rPr lang="en-US" sz="2400" b="1" dirty="0">
                <a:latin typeface="Constantia" panose="02030602050306030303" pitchFamily="18" charset="0"/>
              </a:rPr>
              <a:t>, kana </a:t>
            </a:r>
            <a:r>
              <a:rPr lang="en-US" sz="2400" b="1" dirty="0" err="1">
                <a:latin typeface="Constantia" panose="02030602050306030303" pitchFamily="18" charset="0"/>
              </a:rPr>
              <a:t>arĩ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Mũyunani</a:t>
            </a:r>
            <a:r>
              <a:rPr lang="en-US" sz="2400" b="1" dirty="0">
                <a:latin typeface="Constantia" panose="02030602050306030303" pitchFamily="18" charset="0"/>
              </a:rPr>
              <a:t>, o na kana </a:t>
            </a:r>
            <a:r>
              <a:rPr lang="en-US" sz="2400" b="1" dirty="0" err="1">
                <a:latin typeface="Constantia" panose="02030602050306030303" pitchFamily="18" charset="0"/>
              </a:rPr>
              <a:t>ũhĩngithie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kanitha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Ngai."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508624" y="5988792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2379</Words>
  <Application>Microsoft Office PowerPoint</Application>
  <PresentationFormat>Panorámica</PresentationFormat>
  <Paragraphs>70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Arial</vt:lpstr>
      <vt:lpstr>Constantia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83</cp:revision>
  <dcterms:created xsi:type="dcterms:W3CDTF">2026-07-04T15:24:19Z</dcterms:created>
  <dcterms:modified xsi:type="dcterms:W3CDTF">2026-07-29T18:48:02Z</dcterms:modified>
</cp:coreProperties>
</file>