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0" d="100"/>
          <a:sy n="30" d="100"/>
        </p:scale>
        <p:origin x="84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Akorinitho</a:t>
            </a:r>
            <a:r>
              <a:rPr lang="en" dirty="0"/>
              <a:t>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Akorinitho</a:t>
            </a:r>
            <a:r>
              <a:rPr lang="en" dirty="0"/>
              <a:t>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Akorinitho</a:t>
            </a:r>
            <a:r>
              <a:rPr lang="en" dirty="0"/>
              <a:t>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Akorinitho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Akorinitho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KŨNG’ETHANĨRA NA ARUTANO A MAHENI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</a:t>
            </a:r>
            <a:r>
              <a:rPr lang="en-US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Septemba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06210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Matharaita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marĩa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tũrũaga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namo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ti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ma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thĩ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ĩno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, no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nĩ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marĩa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marĩ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na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hinya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wa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Ngai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wa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kũmomora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ciĩgitĩro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cia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 </a:t>
            </a:r>
            <a:r>
              <a:rPr lang="en-US" sz="3200" b="1" i="0" dirty="0" err="1">
                <a:solidFill>
                  <a:srgbClr val="121212"/>
                </a:solidFill>
                <a:latin typeface="Inter"/>
              </a:rPr>
              <a:t>hinya</a:t>
            </a:r>
            <a:r>
              <a:rPr lang="en-US" sz="3200" b="1" i="0" dirty="0">
                <a:solidFill>
                  <a:srgbClr val="121212"/>
                </a:solidFill>
                <a:latin typeface="Inter"/>
              </a:rPr>
              <a:t>.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10:4, </a:t>
            </a:r>
            <a:r>
              <a:rPr kumimoji="0" lang="en-US" sz="16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ESV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Mbaara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kĩroho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Matharaita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gũtharĩkĩra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Wĩgito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mwagĩrĩru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Kũng’ethanĩra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arutani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Ahenania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metuĩte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Paũlũ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arutani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Gwĩthuthuria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ũhotani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216337"/>
            <a:ext cx="8069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Paũlũ </a:t>
            </a:r>
            <a:r>
              <a:rPr lang="en-US" sz="2000" b="1" dirty="0" err="1"/>
              <a:t>aaũtuĩte</a:t>
            </a:r>
            <a:r>
              <a:rPr lang="en-US" sz="2000" b="1" dirty="0"/>
              <a:t> wĩra wake </a:t>
            </a:r>
            <a:r>
              <a:rPr lang="en-US" sz="2000" b="1" dirty="0" err="1"/>
              <a:t>kũũiagwa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makanitha</a:t>
            </a:r>
            <a:r>
              <a:rPr lang="en-US" sz="2000" b="1" dirty="0"/>
              <a:t> </a:t>
            </a:r>
            <a:r>
              <a:rPr lang="en-US" sz="2000" b="1" dirty="0" err="1"/>
              <a:t>mothe</a:t>
            </a:r>
            <a:r>
              <a:rPr lang="en-US" sz="2000" b="1" dirty="0"/>
              <a:t> </a:t>
            </a:r>
            <a:r>
              <a:rPr lang="en-US" sz="2000" b="1" dirty="0" err="1"/>
              <a:t>hĩndĩ</a:t>
            </a:r>
            <a:r>
              <a:rPr lang="en-US" sz="2000" b="1" dirty="0"/>
              <a:t> </a:t>
            </a:r>
            <a:r>
              <a:rPr lang="en-US" sz="2000" b="1" dirty="0" err="1"/>
              <a:t>ciothe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kĩ</a:t>
            </a:r>
            <a:r>
              <a:rPr lang="en-US" sz="2000" b="1" dirty="0"/>
              <a:t>? </a:t>
            </a:r>
            <a:r>
              <a:rPr lang="en-US" sz="2000" b="1" dirty="0" err="1"/>
              <a:t>Nĩgetha</a:t>
            </a:r>
            <a:r>
              <a:rPr lang="en-US" sz="2000" b="1" dirty="0"/>
              <a:t> </a:t>
            </a:r>
            <a:r>
              <a:rPr lang="en-US" sz="2000" b="1" dirty="0" err="1"/>
              <a:t>amenye</a:t>
            </a:r>
            <a:r>
              <a:rPr lang="en-US" sz="2000" b="1" dirty="0"/>
              <a:t> kana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mabatara</a:t>
            </a:r>
            <a:r>
              <a:rPr lang="en-US" sz="2000" b="1" dirty="0"/>
              <a:t> </a:t>
            </a:r>
            <a:r>
              <a:rPr lang="en-US" sz="2000" b="1" dirty="0" err="1"/>
              <a:t>ũteithio</a:t>
            </a:r>
            <a:r>
              <a:rPr lang="en-US" sz="2000" b="1" dirty="0"/>
              <a:t> o </a:t>
            </a:r>
            <a:r>
              <a:rPr lang="en-US" sz="2000" b="1" dirty="0" err="1"/>
              <a:t>woothe</a:t>
            </a:r>
            <a:r>
              <a:rPr lang="en-US" sz="2000" b="1" dirty="0"/>
              <a:t>, </a:t>
            </a:r>
            <a:r>
              <a:rPr lang="en-US" sz="2000" b="1" dirty="0" err="1"/>
              <a:t>gũceera</a:t>
            </a:r>
            <a:r>
              <a:rPr lang="en-US" sz="2000" b="1" dirty="0"/>
              <a:t>, </a:t>
            </a:r>
            <a:r>
              <a:rPr lang="en-US" sz="2000" b="1" dirty="0" err="1"/>
              <a:t>kũmĩrĩria</a:t>
            </a:r>
            <a:r>
              <a:rPr lang="en-US" sz="2000" b="1" dirty="0"/>
              <a:t> </a:t>
            </a:r>
            <a:r>
              <a:rPr lang="en-US" sz="2000" b="1" dirty="0" err="1"/>
              <a:t>kũna</a:t>
            </a:r>
            <a:r>
              <a:rPr lang="en-US" sz="2000" b="1" dirty="0"/>
              <a:t>, kana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kũmĩrĩria</a:t>
            </a:r>
            <a:r>
              <a:rPr lang="en-US" sz="2000" b="1" dirty="0"/>
              <a:t>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978" y="216337"/>
            <a:ext cx="3513221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799" y="2440771"/>
            <a:ext cx="78962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Mũthia-inĩ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marũa</a:t>
            </a:r>
            <a:r>
              <a:rPr lang="en-US" sz="2000" b="1" dirty="0"/>
              <a:t> make ma </a:t>
            </a:r>
            <a:r>
              <a:rPr lang="en-US" sz="2000" b="1" dirty="0" err="1"/>
              <a:t>kerĩ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Akorinitho</a:t>
            </a:r>
            <a:r>
              <a:rPr lang="en-US" sz="2000" b="1" dirty="0"/>
              <a:t>, </a:t>
            </a:r>
            <a:r>
              <a:rPr lang="en-US" sz="2000" b="1" dirty="0" err="1"/>
              <a:t>Paulũ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aragia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thĩna</a:t>
            </a:r>
            <a:r>
              <a:rPr lang="en-US" sz="2000" b="1" dirty="0"/>
              <a:t> </a:t>
            </a:r>
            <a:r>
              <a:rPr lang="en-US" sz="2000" b="1" dirty="0" err="1"/>
              <a:t>ũyũ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arutani</a:t>
            </a:r>
            <a:r>
              <a:rPr lang="en-US" sz="2000" b="1" dirty="0"/>
              <a:t> </a:t>
            </a:r>
            <a:r>
              <a:rPr lang="en-US" sz="2000" b="1" dirty="0" err="1"/>
              <a:t>acio</a:t>
            </a:r>
            <a:r>
              <a:rPr lang="en-US" sz="2000" b="1" dirty="0"/>
              <a:t> a </a:t>
            </a:r>
            <a:r>
              <a:rPr lang="en-US" sz="2000" b="1" dirty="0" err="1"/>
              <a:t>maheeni</a:t>
            </a:r>
            <a:r>
              <a:rPr lang="en-US" sz="2000" b="1" dirty="0"/>
              <a:t>. </a:t>
            </a:r>
            <a:r>
              <a:rPr lang="en-US" sz="2000" b="1" dirty="0" err="1"/>
              <a:t>Tũngĩhota</a:t>
            </a:r>
            <a:r>
              <a:rPr lang="en-US" sz="2000" b="1" dirty="0"/>
              <a:t> </a:t>
            </a:r>
            <a:r>
              <a:rPr lang="en-US" sz="2000" b="1" dirty="0" err="1"/>
              <a:t>kũmamenya</a:t>
            </a:r>
            <a:r>
              <a:rPr lang="en-US" sz="2000" b="1" dirty="0"/>
              <a:t> </a:t>
            </a:r>
            <a:r>
              <a:rPr lang="en-US" sz="2000" b="1" dirty="0" err="1"/>
              <a:t>atĩa</a:t>
            </a:r>
            <a:r>
              <a:rPr lang="en-US" sz="2000" b="1" dirty="0"/>
              <a:t>? </a:t>
            </a:r>
            <a:r>
              <a:rPr lang="en-US" sz="2000" b="1" dirty="0" err="1"/>
              <a:t>Tũngĩhota</a:t>
            </a:r>
            <a:r>
              <a:rPr lang="en-US" sz="2000" b="1" dirty="0"/>
              <a:t> </a:t>
            </a:r>
            <a:r>
              <a:rPr lang="en-US" sz="2000" b="1" dirty="0" err="1"/>
              <a:t>kũhũũrana</a:t>
            </a:r>
            <a:r>
              <a:rPr lang="en-US" sz="2000" b="1" dirty="0"/>
              <a:t> </a:t>
            </a:r>
            <a:r>
              <a:rPr lang="en-US" sz="2000" b="1" dirty="0" err="1"/>
              <a:t>nao</a:t>
            </a:r>
            <a:r>
              <a:rPr lang="en-US" sz="2000" b="1" dirty="0"/>
              <a:t> </a:t>
            </a:r>
            <a:r>
              <a:rPr lang="en-US" sz="2000" b="1" dirty="0" err="1"/>
              <a:t>atĩa</a:t>
            </a:r>
            <a:r>
              <a:rPr lang="en-US" sz="2000" b="1" dirty="0"/>
              <a:t> </a:t>
            </a:r>
            <a:r>
              <a:rPr lang="en-US" sz="2000" b="1" dirty="0" err="1"/>
              <a:t>mbara-inĩ</a:t>
            </a:r>
            <a:r>
              <a:rPr lang="en-US" sz="2000" b="1" dirty="0"/>
              <a:t> </a:t>
            </a:r>
            <a:r>
              <a:rPr lang="en-US" sz="2000" b="1" dirty="0" err="1"/>
              <a:t>ĩno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kĩĩroho</a:t>
            </a:r>
            <a:r>
              <a:rPr lang="en-US" sz="2000" b="1" dirty="0"/>
              <a:t>? </a:t>
            </a:r>
            <a:r>
              <a:rPr lang="en-US" sz="2000" b="1" dirty="0" err="1"/>
              <a:t>Tũngĩhota</a:t>
            </a:r>
            <a:r>
              <a:rPr lang="en-US" sz="2000" b="1" dirty="0"/>
              <a:t> </a:t>
            </a:r>
            <a:r>
              <a:rPr lang="en-US" sz="2000" b="1" dirty="0" err="1"/>
              <a:t>kũmatooria</a:t>
            </a:r>
            <a:r>
              <a:rPr lang="en-US" sz="2000" b="1" dirty="0"/>
              <a:t> </a:t>
            </a:r>
            <a:r>
              <a:rPr lang="en-US" sz="2000" b="1" dirty="0" err="1"/>
              <a:t>atĩa</a:t>
            </a:r>
            <a:r>
              <a:rPr lang="en-US" sz="2000" b="1" dirty="0"/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39892" y="1290930"/>
            <a:ext cx="78962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Rĩmwe</a:t>
            </a:r>
            <a:r>
              <a:rPr lang="en-US" sz="2000" b="1" dirty="0"/>
              <a:t> na </a:t>
            </a:r>
            <a:r>
              <a:rPr lang="en-US" sz="2000" b="1" dirty="0" err="1"/>
              <a:t>rĩmwe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eragwo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arutani</a:t>
            </a:r>
            <a:r>
              <a:rPr lang="en-US" sz="2000" b="1" dirty="0"/>
              <a:t> a </a:t>
            </a:r>
            <a:r>
              <a:rPr lang="en-US" sz="2000" b="1" dirty="0" err="1"/>
              <a:t>maheeni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matũmaga</a:t>
            </a:r>
            <a:r>
              <a:rPr lang="en-US" sz="2000" b="1" dirty="0"/>
              <a:t> </a:t>
            </a:r>
            <a:r>
              <a:rPr lang="en-US" sz="2000" b="1" dirty="0" err="1"/>
              <a:t>arũmĩrĩri</a:t>
            </a:r>
            <a:r>
              <a:rPr lang="en-US" sz="2000" b="1" dirty="0"/>
              <a:t> </a:t>
            </a:r>
            <a:r>
              <a:rPr lang="en-US" sz="2000" b="1" dirty="0" err="1"/>
              <a:t>ehokeku</a:t>
            </a:r>
            <a:r>
              <a:rPr lang="en-US" sz="2000" b="1" dirty="0"/>
              <a:t> </a:t>
            </a:r>
            <a:r>
              <a:rPr lang="en-US" sz="2000" b="1" dirty="0" err="1"/>
              <a:t>mahĩngĩke</a:t>
            </a:r>
            <a:r>
              <a:rPr lang="en-US" sz="2000" b="1" dirty="0"/>
              <a:t>. </a:t>
            </a:r>
            <a:r>
              <a:rPr lang="en-US" sz="2000" b="1" dirty="0" err="1"/>
              <a:t>Rĩrĩa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 </a:t>
            </a:r>
            <a:r>
              <a:rPr lang="en-US" sz="2000" b="1" dirty="0" err="1"/>
              <a:t>wagĩka</a:t>
            </a:r>
            <a:r>
              <a:rPr lang="en-US" sz="2000" b="1" dirty="0"/>
              <a:t>, </a:t>
            </a:r>
            <a:r>
              <a:rPr lang="en-US" sz="2000" b="1" dirty="0" err="1"/>
              <a:t>mũtũmwo</a:t>
            </a:r>
            <a:r>
              <a:rPr lang="en-US" sz="2000" b="1" dirty="0"/>
              <a:t> </a:t>
            </a:r>
            <a:r>
              <a:rPr lang="en-US" sz="2000" b="1" dirty="0" err="1"/>
              <a:t>ucio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aĩyũraga</a:t>
            </a:r>
            <a:r>
              <a:rPr lang="en-US" sz="2000" b="1" dirty="0"/>
              <a:t> </a:t>
            </a:r>
            <a:r>
              <a:rPr lang="en-US" sz="2000" b="1" dirty="0" err="1"/>
              <a:t>marakara</a:t>
            </a:r>
            <a:r>
              <a:rPr lang="en-US" sz="2000" b="1" dirty="0"/>
              <a:t> </a:t>
            </a:r>
            <a:r>
              <a:rPr lang="en-US" sz="2000" b="1" dirty="0" err="1"/>
              <a:t>maingĩ</a:t>
            </a:r>
            <a:r>
              <a:rPr lang="en-US" sz="2000" b="1" dirty="0"/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MBAARA YA KĨROHO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MATHARAITA MA GŨTHARĨKĨRA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Matharaita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marĩa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tũrũaga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namo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ti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thĩ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ĩno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, no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marĩa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marĩ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hinya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kũmomora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ciĩgitĩro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cia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hinya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Akorinitho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9084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"Paũlũ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aacukagĩrwo</a:t>
            </a:r>
            <a:r>
              <a:rPr lang="en-US" sz="2000" b="1" dirty="0"/>
              <a:t> </a:t>
            </a:r>
            <a:r>
              <a:rPr lang="en-US" sz="2000" b="1" dirty="0" err="1"/>
              <a:t>thĩna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gũkorwo</a:t>
            </a:r>
            <a:r>
              <a:rPr lang="en-US" sz="2000" b="1" dirty="0"/>
              <a:t> </a:t>
            </a:r>
            <a:r>
              <a:rPr lang="en-US" sz="2000" b="1" dirty="0" err="1"/>
              <a:t>atarĩ</a:t>
            </a:r>
            <a:r>
              <a:rPr lang="en-US" sz="2000" b="1" dirty="0"/>
              <a:t> </a:t>
            </a:r>
            <a:r>
              <a:rPr lang="en-US" sz="2000" b="1" dirty="0" err="1"/>
              <a:t>mũũgi</a:t>
            </a:r>
            <a:r>
              <a:rPr lang="en-US" sz="2000" b="1" dirty="0"/>
              <a:t> na </a:t>
            </a:r>
            <a:r>
              <a:rPr lang="en-US" sz="2000" b="1" dirty="0" err="1"/>
              <a:t>kĩguoya</a:t>
            </a:r>
            <a:r>
              <a:rPr lang="en-US" sz="2000" b="1" dirty="0"/>
              <a:t> </a:t>
            </a:r>
            <a:r>
              <a:rPr lang="en-US" sz="2000" b="1" dirty="0" err="1"/>
              <a:t>rĩrĩa</a:t>
            </a:r>
            <a:r>
              <a:rPr lang="en-US" sz="2000" b="1" dirty="0"/>
              <a:t> </a:t>
            </a:r>
            <a:r>
              <a:rPr lang="en-US" sz="2000" b="1" dirty="0" err="1"/>
              <a:t>atarĩ</a:t>
            </a:r>
            <a:r>
              <a:rPr lang="en-US" sz="2000" b="1" dirty="0"/>
              <a:t> ho, o na </a:t>
            </a:r>
            <a:r>
              <a:rPr lang="en-US" sz="2000" b="1" dirty="0" err="1"/>
              <a:t>gũtuĩka</a:t>
            </a:r>
            <a:r>
              <a:rPr lang="en-US" sz="2000" b="1" dirty="0"/>
              <a:t> </a:t>
            </a:r>
            <a:r>
              <a:rPr lang="en-US" sz="2000" b="1" dirty="0" err="1"/>
              <a:t>aandĩkaga</a:t>
            </a:r>
            <a:r>
              <a:rPr lang="en-US" sz="2000" b="1" dirty="0"/>
              <a:t> </a:t>
            </a:r>
            <a:r>
              <a:rPr lang="en-US" sz="2000" b="1" dirty="0" err="1"/>
              <a:t>marũa-inĩ</a:t>
            </a:r>
            <a:r>
              <a:rPr lang="en-US" sz="2000" b="1" dirty="0"/>
              <a:t> make </a:t>
            </a:r>
            <a:r>
              <a:rPr lang="en-US" sz="2000" b="1" dirty="0" err="1"/>
              <a:t>arĩ</a:t>
            </a:r>
            <a:r>
              <a:rPr lang="en-US" sz="2000" b="1" dirty="0"/>
              <a:t> na </a:t>
            </a:r>
            <a:r>
              <a:rPr lang="en-US" sz="2000" b="1" dirty="0" err="1"/>
              <a:t>ũcamba</a:t>
            </a:r>
            <a:r>
              <a:rPr lang="en-US" sz="2000" b="1" dirty="0"/>
              <a:t> na </a:t>
            </a:r>
            <a:r>
              <a:rPr lang="en-US" sz="2000" b="1" dirty="0" err="1"/>
              <a:t>mĩario</a:t>
            </a:r>
            <a:r>
              <a:rPr lang="en-US" sz="2000" b="1" dirty="0"/>
              <a:t> </a:t>
            </a:r>
            <a:r>
              <a:rPr lang="en-US" sz="2000" b="1" dirty="0" err="1"/>
              <a:t>ĩrĩ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.“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005" y="1718294"/>
            <a:ext cx="2670655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297278" y="5611567"/>
            <a:ext cx="48060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Paũlũ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aahetwo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Kristũ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aũhũthĩre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gwaaka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gũtharia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611567"/>
            <a:ext cx="4006561" cy="1126768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0" y="4288128"/>
            <a:ext cx="91033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Matharaita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manyitanĩte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ciĩko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wĩnyithia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ũhoreri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Kristũ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11:29). 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ningĩ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ikururanagia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mũrũgamo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mũrũmu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igũrũ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ekiũũru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ta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Jĩsũ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ekire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21:12-13), kana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kwaria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weega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kwagĩrĩire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(Mt.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639619"/>
            <a:ext cx="922866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Agĩcokia</a:t>
            </a:r>
            <a:r>
              <a:rPr lang="en-US" sz="2000" b="1" dirty="0"/>
              <a:t> </a:t>
            </a:r>
            <a:r>
              <a:rPr lang="en-US" sz="2000" b="1" dirty="0" err="1"/>
              <a:t>nĩũndũ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ngarari</a:t>
            </a:r>
            <a:r>
              <a:rPr lang="en-US" sz="2000" b="1" dirty="0"/>
              <a:t> </a:t>
            </a:r>
            <a:r>
              <a:rPr lang="en-US" sz="2000" b="1" dirty="0" err="1"/>
              <a:t>icio</a:t>
            </a:r>
            <a:r>
              <a:rPr lang="en-US" sz="2000" b="1" dirty="0"/>
              <a:t>, Paũlũ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onanirie</a:t>
            </a:r>
            <a:r>
              <a:rPr lang="en-US" sz="2000" b="1" dirty="0"/>
              <a:t> </a:t>
            </a:r>
            <a:r>
              <a:rPr lang="en-US" sz="2000" b="1" dirty="0" err="1"/>
              <a:t>weega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onaga</a:t>
            </a:r>
            <a:r>
              <a:rPr lang="en-US" sz="2000" b="1" dirty="0"/>
              <a:t> </a:t>
            </a:r>
            <a:r>
              <a:rPr lang="en-US" sz="2000" b="1" dirty="0" err="1"/>
              <a:t>agĩrĩire</a:t>
            </a:r>
            <a:r>
              <a:rPr lang="en-US" sz="2000" b="1" dirty="0"/>
              <a:t> </a:t>
            </a:r>
            <a:r>
              <a:rPr lang="en-US" sz="2000" b="1" dirty="0" err="1"/>
              <a:t>gũkorwo</a:t>
            </a:r>
            <a:r>
              <a:rPr lang="en-US" sz="2000" b="1" dirty="0"/>
              <a:t> e </a:t>
            </a:r>
            <a:r>
              <a:rPr lang="en-US" sz="2000" b="1" dirty="0" err="1"/>
              <a:t>mũru</a:t>
            </a:r>
            <a:r>
              <a:rPr lang="en-US" sz="2000" b="1" dirty="0"/>
              <a:t> we </a:t>
            </a:r>
            <a:r>
              <a:rPr lang="en-US" sz="2000" b="1" dirty="0" err="1"/>
              <a:t>mwene</a:t>
            </a:r>
            <a:r>
              <a:rPr lang="en-US" sz="2000" b="1" dirty="0"/>
              <a:t> </a:t>
            </a:r>
            <a:r>
              <a:rPr lang="en-US" sz="2000" b="1" dirty="0" err="1"/>
              <a:t>ota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arĩ</a:t>
            </a:r>
            <a:r>
              <a:rPr lang="en-US" sz="2000" b="1" dirty="0"/>
              <a:t> </a:t>
            </a:r>
            <a:r>
              <a:rPr lang="en-US" sz="2000" b="1" dirty="0" err="1"/>
              <a:t>wandĩki-inĩ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marũwa</a:t>
            </a:r>
            <a:r>
              <a:rPr lang="en-US" sz="2000" b="1" dirty="0"/>
              <a:t>, no </a:t>
            </a:r>
            <a:r>
              <a:rPr lang="en-US" sz="2000" b="1" dirty="0" err="1"/>
              <a:t>akiuga</a:t>
            </a:r>
            <a:r>
              <a:rPr lang="en-US" sz="2000" b="1" dirty="0"/>
              <a:t> </a:t>
            </a:r>
            <a:r>
              <a:rPr lang="en-US" sz="2000" b="1" dirty="0" err="1"/>
              <a:t>ndangĩinama</a:t>
            </a:r>
            <a:r>
              <a:rPr lang="en-US" sz="2000" b="1" dirty="0"/>
              <a:t> </a:t>
            </a:r>
            <a:r>
              <a:rPr lang="en-US" sz="2000" b="1" dirty="0" err="1"/>
              <a:t>ahuthĩre</a:t>
            </a:r>
            <a:r>
              <a:rPr lang="en-US" sz="2000" b="1" dirty="0"/>
              <a:t> "</a:t>
            </a:r>
            <a:r>
              <a:rPr lang="en-US" sz="2000" b="1" dirty="0" err="1"/>
              <a:t>indo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mbaara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mwĩrĩ</a:t>
            </a:r>
            <a:r>
              <a:rPr lang="en-US" sz="2000" b="1" dirty="0"/>
              <a:t>" (ta </a:t>
            </a:r>
            <a:r>
              <a:rPr lang="en-US" sz="2000" b="1" dirty="0" err="1"/>
              <a:t>mwathani</a:t>
            </a:r>
            <a:r>
              <a:rPr lang="en-US" sz="2000" b="1" dirty="0"/>
              <a:t> </a:t>
            </a:r>
            <a:r>
              <a:rPr lang="en-US" sz="2000" b="1" dirty="0" err="1"/>
              <a:t>ũrĩna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wathani</a:t>
            </a:r>
            <a:r>
              <a:rPr lang="en-US" sz="2000" b="1" dirty="0"/>
              <a:t> </a:t>
            </a:r>
            <a:r>
              <a:rPr lang="en-US" sz="2000" b="1" dirty="0" err="1"/>
              <a:t>wothe</a:t>
            </a:r>
            <a:r>
              <a:rPr lang="en-US" sz="2000" b="1" dirty="0"/>
              <a:t>, </a:t>
            </a:r>
            <a:r>
              <a:rPr lang="en-US" sz="2000" b="1" dirty="0" err="1"/>
              <a:t>kwĩherithia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kĩ</a:t>
            </a:r>
            <a:r>
              <a:rPr lang="en-US" sz="2000" b="1" dirty="0"/>
              <a:t> </a:t>
            </a:r>
            <a:r>
              <a:rPr lang="en-US" sz="2000" b="1" dirty="0" err="1"/>
              <a:t>mwĩrĩ</a:t>
            </a:r>
            <a:r>
              <a:rPr lang="en-US" sz="2000" b="1" dirty="0"/>
              <a:t>, kana </a:t>
            </a:r>
            <a:r>
              <a:rPr lang="en-US" sz="2000" b="1" dirty="0" err="1"/>
              <a:t>kwĩgooca</a:t>
            </a:r>
            <a:r>
              <a:rPr lang="en-US" sz="2000" b="1" dirty="0"/>
              <a:t>), no </a:t>
            </a:r>
            <a:r>
              <a:rPr lang="en-US" sz="2000" b="1" dirty="0" err="1"/>
              <a:t>ahũthĩre</a:t>
            </a:r>
            <a:r>
              <a:rPr lang="en-US" sz="2000" b="1" dirty="0"/>
              <a:t> o "</a:t>
            </a:r>
            <a:r>
              <a:rPr lang="en-US" sz="2000" b="1" dirty="0" err="1"/>
              <a:t>indo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mbaara</a:t>
            </a:r>
            <a:r>
              <a:rPr lang="en-US" sz="2000" b="1" dirty="0"/>
              <a:t> </a:t>
            </a:r>
            <a:r>
              <a:rPr lang="en-US" sz="2000" b="1" dirty="0" err="1"/>
              <a:t>irĩ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 </a:t>
            </a:r>
            <a:r>
              <a:rPr lang="en-US" sz="2000" b="1" dirty="0" err="1"/>
              <a:t>thĩinĩ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Ngai."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WĨGITO MWAGĨRĨRU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Nĩgũkorwo mũndũ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wĩgaathagĩrĩria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tiwe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wonagwo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arĩ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mwega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, no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Mwathani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agathagĩrĩria</a:t>
            </a:r>
            <a:r>
              <a:rPr lang="en-US" sz="1600" b="1" noProof="0" dirty="0">
                <a:solidFill>
                  <a:schemeClr val="accent2"/>
                </a:solidFill>
                <a:latin typeface="Comic Sans MS" panose="030F0702030302020204" pitchFamily="66" charset="0"/>
              </a:rPr>
              <a:t>,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Afilosofia</a:t>
            </a:r>
            <a:r>
              <a:rPr lang="en-US" sz="2000" b="1" dirty="0"/>
              <a:t> a </a:t>
            </a:r>
            <a:r>
              <a:rPr lang="en-US" sz="2000" b="1" dirty="0" err="1"/>
              <a:t>Gĩngiriki</a:t>
            </a:r>
            <a:r>
              <a:rPr lang="en-US" sz="2000" b="1" dirty="0"/>
              <a:t> </a:t>
            </a:r>
            <a:r>
              <a:rPr lang="en-US" sz="2000" b="1" dirty="0" err="1"/>
              <a:t>metagia</a:t>
            </a:r>
            <a:r>
              <a:rPr lang="en-US" sz="2000" b="1" dirty="0"/>
              <a:t> </a:t>
            </a:r>
            <a:r>
              <a:rPr lang="en-US" sz="2000" b="1" dirty="0" err="1"/>
              <a:t>mbeca</a:t>
            </a:r>
            <a:r>
              <a:rPr lang="en-US" sz="2000" b="1" dirty="0"/>
              <a:t> </a:t>
            </a:r>
            <a:r>
              <a:rPr lang="en-US" sz="2000" b="1" dirty="0" err="1"/>
              <a:t>nyingĩ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arutwo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mendaga</a:t>
            </a:r>
            <a:r>
              <a:rPr lang="en-US" sz="2000" b="1" dirty="0"/>
              <a:t> </a:t>
            </a:r>
            <a:r>
              <a:rPr lang="en-US" sz="2000" b="1" dirty="0" err="1"/>
              <a:t>kwĩruta</a:t>
            </a:r>
            <a:r>
              <a:rPr lang="en-US" sz="2000" b="1" dirty="0"/>
              <a:t> </a:t>
            </a:r>
            <a:r>
              <a:rPr lang="en-US" sz="2000" b="1" dirty="0" err="1"/>
              <a:t>kuuma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o. </a:t>
            </a:r>
            <a:r>
              <a:rPr lang="en-US" sz="2000" b="1" dirty="0" err="1"/>
              <a:t>Nĩgetha</a:t>
            </a:r>
            <a:r>
              <a:rPr lang="en-US" sz="2000" b="1" dirty="0"/>
              <a:t> </a:t>
            </a:r>
            <a:r>
              <a:rPr lang="en-US" sz="2000" b="1" dirty="0" err="1"/>
              <a:t>magũcĩrĩrie</a:t>
            </a:r>
            <a:r>
              <a:rPr lang="en-US" sz="2000" b="1" dirty="0"/>
              <a:t> </a:t>
            </a:r>
            <a:r>
              <a:rPr lang="en-US" sz="2000" b="1" dirty="0" err="1"/>
              <a:t>arutwo</a:t>
            </a:r>
            <a:r>
              <a:rPr lang="en-US" sz="2000" b="1" dirty="0"/>
              <a:t> </a:t>
            </a:r>
            <a:r>
              <a:rPr lang="en-US" sz="2000" b="1" dirty="0" err="1"/>
              <a:t>aya</a:t>
            </a:r>
            <a:r>
              <a:rPr lang="en-US" sz="2000" b="1" dirty="0"/>
              <a:t>, </a:t>
            </a:r>
            <a:r>
              <a:rPr lang="en-US" sz="2000" b="1" dirty="0" err="1"/>
              <a:t>meetĩagĩra</a:t>
            </a:r>
            <a:r>
              <a:rPr lang="en-US" sz="2000" b="1" dirty="0"/>
              <a:t> </a:t>
            </a:r>
            <a:r>
              <a:rPr lang="en-US" sz="2000" b="1" dirty="0" err="1"/>
              <a:t>ũmenyo</a:t>
            </a:r>
            <a:r>
              <a:rPr lang="en-US" sz="2000" b="1" dirty="0"/>
              <a:t> </a:t>
            </a:r>
            <a:r>
              <a:rPr lang="en-US" sz="2000" b="1" dirty="0" err="1"/>
              <a:t>wao</a:t>
            </a:r>
            <a:r>
              <a:rPr lang="en-US" sz="2000" b="1" dirty="0"/>
              <a:t>, </a:t>
            </a:r>
            <a:r>
              <a:rPr lang="en-US" sz="2000" b="1" dirty="0" err="1"/>
              <a:t>ũtũgĩrĩru</a:t>
            </a:r>
            <a:r>
              <a:rPr lang="en-US" sz="2000" b="1" dirty="0"/>
              <a:t> </a:t>
            </a:r>
            <a:r>
              <a:rPr lang="en-US" sz="2000" b="1" dirty="0" err="1"/>
              <a:t>wao</a:t>
            </a:r>
            <a:r>
              <a:rPr lang="en-US" sz="2000" b="1" dirty="0"/>
              <a:t> </a:t>
            </a:r>
            <a:r>
              <a:rPr lang="en-US" sz="2000" b="1" dirty="0" err="1"/>
              <a:t>matũũra-inĩ</a:t>
            </a:r>
            <a:r>
              <a:rPr lang="en-US" sz="2000" b="1" dirty="0"/>
              <a:t>, kana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anenehu</a:t>
            </a:r>
            <a:r>
              <a:rPr lang="en-US" sz="2000" b="1" dirty="0"/>
              <a:t> </a:t>
            </a:r>
            <a:r>
              <a:rPr lang="en-US" sz="2000" b="1" dirty="0" err="1"/>
              <a:t>maamoĩ</a:t>
            </a:r>
            <a:r>
              <a:rPr lang="en-US" sz="2000" b="1" dirty="0"/>
              <a:t> na </a:t>
            </a:r>
            <a:r>
              <a:rPr lang="en-US" sz="2000" b="1" dirty="0" err="1"/>
              <a:t>makamahe</a:t>
            </a:r>
            <a:r>
              <a:rPr lang="en-US" sz="2000" b="1" dirty="0"/>
              <a:t> </a:t>
            </a:r>
            <a:r>
              <a:rPr lang="en-US" sz="2000" b="1" dirty="0" err="1"/>
              <a:t>gĩtĩo</a:t>
            </a:r>
            <a:r>
              <a:rPr lang="en-US" sz="2000" b="1" dirty="0"/>
              <a:t>. </a:t>
            </a:r>
            <a:r>
              <a:rPr lang="en-US" sz="2000" b="1" dirty="0" err="1"/>
              <a:t>Ũũ</a:t>
            </a:r>
            <a:r>
              <a:rPr lang="en-US" sz="2000" b="1" dirty="0"/>
              <a:t> </a:t>
            </a:r>
            <a:r>
              <a:rPr lang="en-US" sz="2000" b="1" dirty="0" err="1"/>
              <a:t>noguo</a:t>
            </a:r>
            <a:r>
              <a:rPr lang="en-US" sz="2000" b="1" dirty="0"/>
              <a:t> </a:t>
            </a:r>
            <a:r>
              <a:rPr lang="en-US" sz="2000" b="1" dirty="0" err="1"/>
              <a:t>arutani</a:t>
            </a:r>
            <a:r>
              <a:rPr lang="en-US" sz="2000" b="1" dirty="0"/>
              <a:t> a </a:t>
            </a:r>
            <a:r>
              <a:rPr lang="en-US" sz="2000" b="1" dirty="0" err="1"/>
              <a:t>maheeni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matonyeire</a:t>
            </a:r>
            <a:r>
              <a:rPr lang="en-US" sz="2000" b="1" dirty="0"/>
              <a:t> </a:t>
            </a:r>
            <a:r>
              <a:rPr lang="en-US" sz="2000" b="1" dirty="0" err="1"/>
              <a:t>Korintho</a:t>
            </a:r>
            <a:r>
              <a:rPr lang="en-US" sz="2000" b="1" dirty="0"/>
              <a:t> </a:t>
            </a:r>
            <a:r>
              <a:rPr lang="en-US" sz="2000" b="1" dirty="0" err="1"/>
              <a:t>monekaga</a:t>
            </a:r>
            <a:r>
              <a:rPr lang="en-US" sz="2000" b="1" dirty="0"/>
              <a:t> </a:t>
            </a:r>
            <a:r>
              <a:rPr lang="en-US" sz="2000" b="1" dirty="0" err="1"/>
              <a:t>magĩka</a:t>
            </a:r>
            <a:r>
              <a:rPr lang="en-US" sz="2000" b="1" dirty="0"/>
              <a:t>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3072467"/>
            <a:ext cx="3704719" cy="172307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Paūlū</a:t>
            </a:r>
            <a:r>
              <a:rPr lang="en-US" sz="2000" b="1" dirty="0"/>
              <a:t> </a:t>
            </a:r>
            <a:r>
              <a:rPr lang="en-US" sz="2000" b="1" dirty="0" err="1"/>
              <a:t>ndaarīhaga</a:t>
            </a:r>
            <a:r>
              <a:rPr lang="en-US" sz="2000" b="1" dirty="0"/>
              <a:t> </a:t>
            </a:r>
            <a:r>
              <a:rPr lang="en-US" sz="2000" b="1" dirty="0" err="1"/>
              <a:t>kũgayana</a:t>
            </a:r>
            <a:r>
              <a:rPr lang="en-US" sz="2000" b="1" dirty="0"/>
              <a:t> </a:t>
            </a:r>
            <a:r>
              <a:rPr lang="en-US" sz="2000" b="1" dirty="0" err="1"/>
              <a:t>ũmenyo</a:t>
            </a:r>
            <a:r>
              <a:rPr lang="en-US" sz="2000" b="1" dirty="0"/>
              <a:t> wake, </a:t>
            </a:r>
            <a:r>
              <a:rPr lang="en-US" sz="2000" b="1" dirty="0" err="1"/>
              <a:t>ndaaneanaga</a:t>
            </a:r>
            <a:r>
              <a:rPr lang="en-US" sz="2000" b="1" dirty="0"/>
              <a:t> </a:t>
            </a:r>
            <a:r>
              <a:rPr lang="en-US" sz="2000" b="1" dirty="0" err="1"/>
              <a:t>marūa</a:t>
            </a:r>
            <a:r>
              <a:rPr lang="en-US" sz="2000" b="1" dirty="0"/>
              <a:t> ma </a:t>
            </a:r>
            <a:r>
              <a:rPr lang="en-US" sz="2000" b="1" dirty="0" err="1"/>
              <a:t>gwĩtĩithia</a:t>
            </a:r>
            <a:r>
              <a:rPr lang="en-US" sz="2000" b="1" dirty="0"/>
              <a:t>, na </a:t>
            </a:r>
            <a:r>
              <a:rPr lang="en-US" sz="2000" b="1" dirty="0" err="1"/>
              <a:t>ndeerarahagīra</a:t>
            </a:r>
            <a:r>
              <a:rPr lang="en-US" sz="2000" b="1" dirty="0"/>
              <a:t>. O na </a:t>
            </a:r>
            <a:r>
              <a:rPr lang="en-US" sz="2000" b="1" dirty="0" err="1"/>
              <a:t>kũrī</a:t>
            </a:r>
            <a:r>
              <a:rPr lang="en-US" sz="2000" b="1" dirty="0"/>
              <a:t> </a:t>
            </a:r>
            <a:r>
              <a:rPr lang="en-US" sz="2000" b="1" dirty="0" err="1"/>
              <a:t>ũguo</a:t>
            </a:r>
            <a:r>
              <a:rPr lang="en-US" sz="2000" b="1" dirty="0"/>
              <a:t>, </a:t>
            </a:r>
            <a:r>
              <a:rPr lang="en-US" sz="2000" b="1" dirty="0" err="1"/>
              <a:t>nīaamenagwo</a:t>
            </a:r>
            <a:r>
              <a:rPr lang="en-US" sz="2000" b="1" dirty="0"/>
              <a:t> </a:t>
            </a:r>
            <a:r>
              <a:rPr lang="en-US" sz="2000" b="1" dirty="0" err="1"/>
              <a:t>nī</a:t>
            </a:r>
            <a:r>
              <a:rPr lang="en-US" sz="2000" b="1" dirty="0"/>
              <a:t> </a:t>
            </a:r>
            <a:r>
              <a:rPr lang="en-US" sz="2000" b="1" dirty="0" err="1"/>
              <a:t>ũndū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ũndū</a:t>
            </a:r>
            <a:r>
              <a:rPr lang="en-US" sz="2000" b="1" dirty="0"/>
              <a:t> </a:t>
            </a:r>
            <a:r>
              <a:rPr lang="en-US" sz="2000" b="1" dirty="0" err="1"/>
              <a:t>ũyū</a:t>
            </a:r>
            <a:r>
              <a:rPr lang="en-US" sz="2000" b="1" dirty="0"/>
              <a:t>! </a:t>
            </a:r>
            <a:r>
              <a:rPr lang="en-US" sz="2000" b="1" dirty="0" err="1"/>
              <a:t>Angīegitĩrire</a:t>
            </a:r>
            <a:r>
              <a:rPr lang="en-US" sz="2000" b="1" dirty="0"/>
              <a:t> </a:t>
            </a:r>
            <a:r>
              <a:rPr lang="en-US" sz="2000" b="1" dirty="0" err="1"/>
              <a:t>atīa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54281" y="4834407"/>
            <a:ext cx="82138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kwoneka</a:t>
            </a:r>
            <a:r>
              <a:rPr lang="en-US" sz="2000" b="1" dirty="0"/>
              <a:t> ta </a:t>
            </a:r>
            <a:r>
              <a:rPr lang="en-US" sz="2000" b="1" dirty="0" err="1"/>
              <a:t>abataraga</a:t>
            </a:r>
            <a:r>
              <a:rPr lang="en-US" sz="2000" b="1" dirty="0"/>
              <a:t> </a:t>
            </a:r>
            <a:r>
              <a:rPr lang="en-US" sz="2000" b="1" dirty="0" err="1"/>
              <a:t>kũgaathĩrĩrĩrio</a:t>
            </a:r>
            <a:r>
              <a:rPr lang="en-US" sz="2000" b="1" dirty="0"/>
              <a:t>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Akorinitho</a:t>
            </a:r>
            <a:r>
              <a:rPr lang="en-US" sz="2000" b="1" dirty="0"/>
              <a:t> </a:t>
            </a:r>
            <a:r>
              <a:rPr lang="en-US" sz="2000" b="1" dirty="0" err="1"/>
              <a:t>nĩguo</a:t>
            </a:r>
            <a:r>
              <a:rPr lang="en-US" sz="2000" b="1" dirty="0"/>
              <a:t> we-</a:t>
            </a:r>
            <a:r>
              <a:rPr lang="en-US" sz="2000" b="1" dirty="0" err="1"/>
              <a:t>etĩkĩrĩke</a:t>
            </a:r>
            <a:r>
              <a:rPr lang="en-US" sz="2000" b="1" dirty="0"/>
              <a:t> </a:t>
            </a:r>
            <a:r>
              <a:rPr lang="en-US" sz="2000" b="1" dirty="0" err="1"/>
              <a:t>nĩo</a:t>
            </a:r>
            <a:r>
              <a:rPr lang="en-US" sz="2000" b="1" dirty="0"/>
              <a:t>. No </a:t>
            </a:r>
            <a:r>
              <a:rPr lang="en-US" sz="2000" b="1" dirty="0" err="1"/>
              <a:t>ti</a:t>
            </a:r>
            <a:r>
              <a:rPr lang="en-US" sz="2000" b="1" dirty="0"/>
              <a:t> we </a:t>
            </a:r>
            <a:r>
              <a:rPr lang="en-US" sz="2000" b="1" dirty="0" err="1"/>
              <a:t>wagĩrĩirwo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kwĩgaatha</a:t>
            </a:r>
            <a:r>
              <a:rPr lang="en-US" sz="2000" b="1" dirty="0"/>
              <a:t> </a:t>
            </a:r>
            <a:r>
              <a:rPr lang="en-US" sz="2000" b="1" dirty="0" err="1"/>
              <a:t>mwene</a:t>
            </a:r>
            <a:r>
              <a:rPr lang="en-US" sz="2000" b="1" dirty="0"/>
              <a:t> (</a:t>
            </a:r>
            <a:r>
              <a:rPr lang="en-US" sz="2000" b="1" dirty="0" err="1"/>
              <a:t>Thimo</a:t>
            </a:r>
            <a:r>
              <a:rPr lang="en-US" sz="2000" b="1" dirty="0"/>
              <a:t> 27:2). Paũlũ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etĩkĩririe</a:t>
            </a:r>
            <a:r>
              <a:rPr lang="en-US" sz="2000" b="1" dirty="0"/>
              <a:t> Ngai </a:t>
            </a:r>
            <a:r>
              <a:rPr lang="en-US" sz="2000" b="1" dirty="0" err="1"/>
              <a:t>aatũke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ũkũmũgaathĩrĩria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 10:18).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Ndũkaae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kwĩgooca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Tũreke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Ngai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atũgoce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54728" y="3644628"/>
            <a:ext cx="1461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54281" y="5922073"/>
            <a:ext cx="8213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Korwo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o na </a:t>
            </a:r>
            <a:r>
              <a:rPr lang="en-US" sz="2000" b="1" dirty="0" err="1"/>
              <a:t>ũrĩkũ</a:t>
            </a:r>
            <a:r>
              <a:rPr lang="en-US" sz="2000" b="1" dirty="0"/>
              <a:t> </a:t>
            </a:r>
            <a:r>
              <a:rPr lang="en-US" sz="2000" b="1" dirty="0" err="1"/>
              <a:t>tũngĩĩgaatha</a:t>
            </a:r>
            <a:r>
              <a:rPr lang="en-US" sz="2000" b="1" dirty="0"/>
              <a:t> na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wo kana </a:t>
            </a:r>
            <a:r>
              <a:rPr lang="en-US" sz="2000" b="1" dirty="0" err="1"/>
              <a:t>twĩgathĩrĩrie</a:t>
            </a:r>
            <a:r>
              <a:rPr lang="en-US" sz="2000" b="1" dirty="0"/>
              <a:t>,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kũmenya</a:t>
            </a:r>
            <a:r>
              <a:rPr lang="en-US" sz="2000" b="1" dirty="0"/>
              <a:t> Ngai na </a:t>
            </a:r>
            <a:r>
              <a:rPr lang="en-US" sz="2000" b="1" dirty="0" err="1"/>
              <a:t>kũmũathĩkĩra</a:t>
            </a:r>
            <a:r>
              <a:rPr lang="en-US" sz="2000" b="1" dirty="0"/>
              <a:t> (Jer. 9:24; 2Ako. 10:17).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KŨNG’ETHANĨRA NA ARUTANI A MAHENI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AHENANIA</a:t>
            </a:r>
            <a:r>
              <a:rPr kumimoji="0" lang="en-US" sz="4000" b="1" i="0" u="none" strike="noStrike" kern="1200" cap="none" spc="50" normalizeH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METUĨTE ATŨMWO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Nĩgũkorwo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ta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atũmwo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maheeni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aruti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wĩra a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kũhĩtithia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metuaga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atũmwo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Kristũ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Akorinitho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66748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Paũlũ </a:t>
            </a:r>
            <a:r>
              <a:rPr lang="en-US" sz="2000" b="1" dirty="0" err="1"/>
              <a:t>eriragĩria</a:t>
            </a:r>
            <a:r>
              <a:rPr lang="en-US" sz="2000" b="1" dirty="0"/>
              <a:t> </a:t>
            </a:r>
            <a:r>
              <a:rPr lang="en-US" sz="2000" b="1" dirty="0" err="1"/>
              <a:t>gũtwara</a:t>
            </a:r>
            <a:r>
              <a:rPr lang="en-US" sz="2000" b="1" dirty="0"/>
              <a:t> </a:t>
            </a:r>
            <a:r>
              <a:rPr lang="en-US" sz="2000" b="1" dirty="0" err="1"/>
              <a:t>kanitha</a:t>
            </a:r>
            <a:r>
              <a:rPr lang="en-US" sz="2000" b="1" dirty="0"/>
              <a:t> </a:t>
            </a:r>
            <a:r>
              <a:rPr lang="en-US" sz="2000" b="1" dirty="0" err="1"/>
              <a:t>mũtheru</a:t>
            </a:r>
            <a:r>
              <a:rPr lang="en-US" sz="2000" b="1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Kristũ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. 11:2). No </a:t>
            </a:r>
            <a:r>
              <a:rPr lang="en-US" sz="2000" b="1" dirty="0" err="1"/>
              <a:t>kanitha</a:t>
            </a:r>
            <a:r>
              <a:rPr lang="en-US" sz="2000" b="1" dirty="0"/>
              <a:t> </a:t>
            </a:r>
            <a:r>
              <a:rPr lang="en-US" sz="2000" b="1" dirty="0" err="1"/>
              <a:t>waarĩ</a:t>
            </a:r>
            <a:r>
              <a:rPr lang="en-US" sz="2000" b="1" dirty="0"/>
              <a:t> </a:t>
            </a:r>
            <a:r>
              <a:rPr lang="en-US" sz="2000" b="1" dirty="0" err="1"/>
              <a:t>ũgwati-inĩ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kũheenwo</a:t>
            </a:r>
            <a:r>
              <a:rPr lang="en-US" sz="2000" b="1" dirty="0"/>
              <a:t>, o ta Awa, na </a:t>
            </a:r>
            <a:r>
              <a:rPr lang="en-US" sz="2000" b="1" dirty="0" err="1"/>
              <a:t>ũtige</a:t>
            </a:r>
            <a:r>
              <a:rPr lang="en-US" sz="2000" b="1" dirty="0"/>
              <a:t> </a:t>
            </a:r>
            <a:r>
              <a:rPr lang="en-US" sz="2000" b="1" dirty="0" err="1"/>
              <a:t>gũkorwo</a:t>
            </a:r>
            <a:r>
              <a:rPr lang="en-US" sz="2000" b="1" dirty="0"/>
              <a:t> </a:t>
            </a:r>
            <a:r>
              <a:rPr lang="en-US" sz="2000" b="1" dirty="0" err="1"/>
              <a:t>ũrĩ</a:t>
            </a:r>
            <a:r>
              <a:rPr lang="en-US" sz="2000" b="1" dirty="0"/>
              <a:t> </a:t>
            </a:r>
            <a:r>
              <a:rPr lang="en-US" sz="2000" b="1" dirty="0" err="1"/>
              <a:t>mũhiki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Jesũ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. 11:3).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6100" y="1491169"/>
            <a:ext cx="2570297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840399" y="2653965"/>
            <a:ext cx="66246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Ugwati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ma </a:t>
            </a:r>
            <a:r>
              <a:rPr lang="en-US" sz="2000" b="1" dirty="0" err="1"/>
              <a:t>wari</a:t>
            </a:r>
            <a:r>
              <a:rPr lang="en-US" sz="2000" b="1" dirty="0"/>
              <a:t> </a:t>
            </a:r>
            <a:r>
              <a:rPr lang="en-US" sz="2000" b="1" dirty="0" err="1"/>
              <a:t>ũrĩkũ</a:t>
            </a:r>
            <a:r>
              <a:rPr lang="en-US" sz="2000" b="1" dirty="0"/>
              <a:t>? </a:t>
            </a:r>
            <a:r>
              <a:rPr lang="en-US" sz="2000" b="1" dirty="0" err="1"/>
              <a:t>Ayahudi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aĩyaria</a:t>
            </a:r>
            <a:r>
              <a:rPr lang="en-US" sz="2000" b="1" dirty="0"/>
              <a:t> </a:t>
            </a:r>
            <a:r>
              <a:rPr lang="en-US" sz="2000" b="1" dirty="0" err="1"/>
              <a:t>ati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"</a:t>
            </a:r>
            <a:r>
              <a:rPr lang="en-US" sz="2000" b="1" dirty="0" err="1"/>
              <a:t>atũmwo</a:t>
            </a:r>
            <a:r>
              <a:rPr lang="en-US" sz="2000" b="1" dirty="0"/>
              <a:t> </a:t>
            </a:r>
            <a:r>
              <a:rPr lang="en-US" sz="2000" b="1" dirty="0" err="1"/>
              <a:t>anene</a:t>
            </a:r>
            <a:r>
              <a:rPr lang="en-US" sz="2000" b="1" dirty="0"/>
              <a:t>" a Jesu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mokĩte</a:t>
            </a:r>
            <a:r>
              <a:rPr lang="en-US" sz="2000" b="1" dirty="0"/>
              <a:t> </a:t>
            </a:r>
            <a:r>
              <a:rPr lang="en-US" sz="2000" b="1" dirty="0" err="1"/>
              <a:t>Korintho</a:t>
            </a:r>
            <a:r>
              <a:rPr lang="en-US" sz="2000" b="1" dirty="0"/>
              <a:t> </a:t>
            </a:r>
            <a:r>
              <a:rPr lang="en-US" sz="2000" b="1" dirty="0" err="1"/>
              <a:t>makĩrutana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"Jesu </a:t>
            </a:r>
            <a:r>
              <a:rPr lang="en-US" sz="2000" b="1" dirty="0" err="1"/>
              <a:t>ũngĩ</a:t>
            </a:r>
            <a:r>
              <a:rPr lang="en-US" sz="2000" b="1" dirty="0"/>
              <a:t>," "</a:t>
            </a:r>
            <a:r>
              <a:rPr lang="en-US" sz="2000" b="1" dirty="0" err="1"/>
              <a:t>roho</a:t>
            </a:r>
            <a:r>
              <a:rPr lang="en-US" sz="2000" b="1" dirty="0"/>
              <a:t> </a:t>
            </a:r>
            <a:r>
              <a:rPr lang="en-US" sz="2000" b="1" dirty="0" err="1"/>
              <a:t>ũngĩ</a:t>
            </a:r>
            <a:r>
              <a:rPr lang="en-US" sz="2000" b="1" dirty="0"/>
              <a:t>," na "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mwega</a:t>
            </a:r>
            <a:r>
              <a:rPr lang="en-US" sz="2000" b="1" dirty="0"/>
              <a:t> </a:t>
            </a:r>
            <a:r>
              <a:rPr lang="en-US" sz="2000" b="1" dirty="0" err="1"/>
              <a:t>ũngĩ</a:t>
            </a:r>
            <a:r>
              <a:rPr lang="en-US" sz="2000" b="1" dirty="0"/>
              <a:t>." (2 Kor. 11:4-5; Agal. 1:8)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69585" y="3931196"/>
            <a:ext cx="6953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gũkorwo</a:t>
            </a:r>
            <a:r>
              <a:rPr lang="en-US" sz="2000" b="1" dirty="0"/>
              <a:t> mũndũ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arahunjia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Jesu </a:t>
            </a:r>
            <a:r>
              <a:rPr lang="en-US" sz="2000" b="1" dirty="0" err="1"/>
              <a:t>ti</a:t>
            </a:r>
            <a:r>
              <a:rPr lang="en-US" sz="2000" b="1" dirty="0"/>
              <a:t> </a:t>
            </a:r>
            <a:r>
              <a:rPr lang="en-US" sz="2000" b="1" dirty="0" err="1"/>
              <a:t>kuuga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aratũonia</a:t>
            </a:r>
            <a:r>
              <a:rPr lang="en-US" sz="2000" b="1" dirty="0"/>
              <a:t> Jesu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ma,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ũguũrĩtio</a:t>
            </a:r>
            <a:r>
              <a:rPr lang="en-US" sz="2000" b="1" dirty="0"/>
              <a:t> </a:t>
            </a:r>
            <a:r>
              <a:rPr lang="en-US" sz="2000" b="1" dirty="0" err="1"/>
              <a:t>Bibilia-inĩ</a:t>
            </a:r>
            <a:r>
              <a:rPr lang="en-US" sz="2000" b="1" dirty="0"/>
              <a:t>. </a:t>
            </a:r>
            <a:r>
              <a:rPr lang="en-US" sz="2000" b="1" dirty="0" err="1"/>
              <a:t>Ciugo</a:t>
            </a:r>
            <a:r>
              <a:rPr lang="en-US" sz="2000" b="1" dirty="0"/>
              <a:t> ciao no </a:t>
            </a:r>
            <a:r>
              <a:rPr lang="en-US" sz="2000" b="1" dirty="0" err="1"/>
              <a:t>ikorwo</a:t>
            </a:r>
            <a:r>
              <a:rPr lang="en-US" sz="2000" b="1" dirty="0"/>
              <a:t> </a:t>
            </a:r>
            <a:r>
              <a:rPr lang="en-US" sz="2000" b="1" dirty="0" err="1"/>
              <a:t>cĩĩna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 na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mwega</a:t>
            </a:r>
            <a:r>
              <a:rPr lang="en-US" sz="2000" b="1" dirty="0"/>
              <a:t>, no </a:t>
            </a:r>
            <a:r>
              <a:rPr lang="en-US" sz="2000" b="1" dirty="0" err="1"/>
              <a:t>Saitani</a:t>
            </a:r>
            <a:r>
              <a:rPr lang="en-US" sz="2000" b="1" dirty="0"/>
              <a:t> o </a:t>
            </a:r>
            <a:r>
              <a:rPr lang="en-US" sz="2000" b="1" dirty="0" err="1"/>
              <a:t>nake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etuĩte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kwaria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ma </a:t>
            </a:r>
            <a:r>
              <a:rPr lang="en-US" sz="2000" b="1" dirty="0" err="1"/>
              <a:t>kwaga</a:t>
            </a:r>
            <a:r>
              <a:rPr lang="en-US" sz="2000" b="1" dirty="0"/>
              <a:t> </a:t>
            </a:r>
            <a:r>
              <a:rPr lang="en-US" sz="2000" b="1" dirty="0" err="1"/>
              <a:t>kũmenyeka</a:t>
            </a:r>
            <a:r>
              <a:rPr lang="en-US" sz="2000" b="1" dirty="0"/>
              <a:t> na </a:t>
            </a:r>
            <a:r>
              <a:rPr lang="en-US" sz="2000" b="1" dirty="0" err="1"/>
              <a:t>akehanania</a:t>
            </a:r>
            <a:r>
              <a:rPr lang="en-US" sz="2000" b="1" dirty="0"/>
              <a:t> na "</a:t>
            </a:r>
            <a:r>
              <a:rPr lang="en-US" sz="2000" b="1" dirty="0" err="1"/>
              <a:t>mũraika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ũtheri</a:t>
            </a:r>
            <a:r>
              <a:rPr lang="en-US" sz="2000" b="1" dirty="0"/>
              <a:t>" (2 </a:t>
            </a:r>
            <a:r>
              <a:rPr lang="en-US" sz="2000" b="1" dirty="0" err="1"/>
              <a:t>Akorintho</a:t>
            </a:r>
            <a:r>
              <a:rPr lang="en-US" sz="2000" b="1" dirty="0"/>
              <a:t> 11:14)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805421"/>
            <a:ext cx="12095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Kũgerera</a:t>
            </a:r>
            <a:r>
              <a:rPr lang="en-US" sz="2000" b="1" dirty="0"/>
              <a:t> </a:t>
            </a:r>
            <a:r>
              <a:rPr lang="en-US" sz="2000" b="1" dirty="0" err="1"/>
              <a:t>ciĩko</a:t>
            </a:r>
            <a:r>
              <a:rPr lang="en-US" sz="2000" b="1" dirty="0"/>
              <a:t> na </a:t>
            </a:r>
            <a:r>
              <a:rPr lang="en-US" sz="2000" b="1" dirty="0" err="1"/>
              <a:t>ciugo</a:t>
            </a:r>
            <a:r>
              <a:rPr lang="en-US" sz="2000" b="1" dirty="0"/>
              <a:t> ciao, </a:t>
            </a:r>
            <a:r>
              <a:rPr lang="en-US" sz="2000" b="1" dirty="0" err="1"/>
              <a:t>arutani</a:t>
            </a:r>
            <a:r>
              <a:rPr lang="en-US" sz="2000" b="1" dirty="0"/>
              <a:t> a ma ma-</a:t>
            </a:r>
            <a:r>
              <a:rPr lang="en-US" sz="2000" b="1" dirty="0" err="1"/>
              <a:t>rutanaga</a:t>
            </a:r>
            <a:r>
              <a:rPr lang="en-US" sz="2000" b="1" dirty="0"/>
              <a:t> "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ma </a:t>
            </a:r>
            <a:r>
              <a:rPr lang="en-US" sz="2000" b="1" dirty="0" err="1"/>
              <a:t>wa</a:t>
            </a:r>
            <a:r>
              <a:rPr lang="en-US" sz="2000" b="1" dirty="0"/>
              <a:t> Kristo" (2 Kor. 11:9-10). No </a:t>
            </a:r>
            <a:r>
              <a:rPr lang="en-US" sz="2000" b="1" dirty="0" err="1"/>
              <a:t>arutani</a:t>
            </a:r>
            <a:r>
              <a:rPr lang="en-US" sz="2000" b="1" dirty="0"/>
              <a:t> a </a:t>
            </a:r>
            <a:r>
              <a:rPr lang="en-US" sz="2000" b="1" dirty="0" err="1"/>
              <a:t>maheeni</a:t>
            </a:r>
            <a:r>
              <a:rPr lang="en-US" sz="2000" b="1" dirty="0"/>
              <a:t>,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moĩ</a:t>
            </a:r>
            <a:r>
              <a:rPr lang="en-US" sz="2000" b="1" dirty="0"/>
              <a:t> o </a:t>
            </a:r>
            <a:r>
              <a:rPr lang="en-US" sz="2000" b="1" dirty="0" err="1"/>
              <a:t>gĩcarĩria</a:t>
            </a:r>
            <a:r>
              <a:rPr lang="en-US" sz="2000" b="1" dirty="0"/>
              <a:t> </a:t>
            </a:r>
            <a:r>
              <a:rPr lang="en-US" sz="2000" b="1" dirty="0" err="1"/>
              <a:t>ũtheru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ngoro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,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atungatĩ</a:t>
            </a:r>
            <a:r>
              <a:rPr lang="en-US" sz="2000" b="1" dirty="0"/>
              <a:t> a </a:t>
            </a:r>
            <a:r>
              <a:rPr lang="en-US" sz="2000" b="1" dirty="0" err="1"/>
              <a:t>ũheenania</a:t>
            </a:r>
            <a:r>
              <a:rPr lang="en-US" sz="2000" b="1" dirty="0"/>
              <a:t> </a:t>
            </a:r>
            <a:r>
              <a:rPr lang="en-US" sz="2000" b="1" dirty="0" err="1"/>
              <a:t>mehithĩte</a:t>
            </a:r>
            <a:r>
              <a:rPr lang="en-US" sz="2000" b="1" dirty="0"/>
              <a:t> ta </a:t>
            </a:r>
            <a:r>
              <a:rPr lang="en-US" sz="2000" b="1" dirty="0" err="1"/>
              <a:t>aatumwo</a:t>
            </a:r>
            <a:r>
              <a:rPr lang="en-US" sz="2000" b="1" dirty="0"/>
              <a:t> (2 Kor. 11:13-15).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PAŨLŨ NA ARUTANI A MAHENI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 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Ahibirania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? O na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ndĩ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Mũhibirania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Aisiraeli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? O na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ndĩ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Mũisiraeli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njiaro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cia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Iburahĩmu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? O na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ndĩ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rũciaro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rwa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Iburahĩmu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b="1" noProof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Akorinitho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339966" y="1393549"/>
            <a:ext cx="8852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ũhananu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ũrĩkũ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gatagatĩ-inĩ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 Paũlũ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arutani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Oothe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Ayahuudi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magarũrũkĩte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magatuĩka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Akristiano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8517" y="4895490"/>
            <a:ext cx="2250607" cy="186625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071963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339964" y="4827415"/>
            <a:ext cx="6102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Na </a:t>
            </a:r>
            <a:r>
              <a:rPr lang="en-US" sz="2000" b="1" dirty="0" err="1"/>
              <a:t>haha</a:t>
            </a:r>
            <a:r>
              <a:rPr lang="en-US" sz="2000" b="1" dirty="0"/>
              <a:t> </a:t>
            </a:r>
            <a:r>
              <a:rPr lang="en-US" sz="2000" b="1" dirty="0" err="1"/>
              <a:t>nîho</a:t>
            </a:r>
            <a:r>
              <a:rPr lang="en-US" sz="2000" b="1" dirty="0"/>
              <a:t> "</a:t>
            </a:r>
            <a:r>
              <a:rPr lang="en-US" sz="2000" b="1" dirty="0" err="1"/>
              <a:t>ûgũrũki</a:t>
            </a:r>
            <a:r>
              <a:rPr lang="en-US" sz="2000" b="1" dirty="0"/>
              <a:t>"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Paulu</a:t>
            </a:r>
            <a:r>
              <a:rPr lang="en-US" sz="2000" b="1" dirty="0"/>
              <a:t> </a:t>
            </a:r>
            <a:r>
              <a:rPr lang="en-US" sz="2000" b="1" dirty="0" err="1"/>
              <a:t>ũthĩrĩire</a:t>
            </a:r>
            <a:r>
              <a:rPr lang="en-US" sz="2000" b="1" dirty="0"/>
              <a:t>. </a:t>
            </a:r>
            <a:r>
              <a:rPr lang="en-US" sz="2000" b="1" dirty="0" err="1"/>
              <a:t>Ndaendaga</a:t>
            </a:r>
            <a:r>
              <a:rPr lang="en-US" sz="2000" b="1" dirty="0"/>
              <a:t> </a:t>
            </a:r>
            <a:r>
              <a:rPr lang="en-US" sz="2000" b="1" dirty="0" err="1"/>
              <a:t>kuonania</a:t>
            </a:r>
            <a:r>
              <a:rPr lang="en-US" sz="2000" b="1" dirty="0"/>
              <a:t> ta </a:t>
            </a:r>
            <a:r>
              <a:rPr lang="en-US" sz="2000" b="1" dirty="0" err="1"/>
              <a:t>endaga</a:t>
            </a:r>
            <a:r>
              <a:rPr lang="en-US" sz="2000" b="1" dirty="0"/>
              <a:t> </a:t>
            </a:r>
            <a:r>
              <a:rPr lang="en-US" sz="2000" b="1" dirty="0" err="1"/>
              <a:t>kwĩrahĩra</a:t>
            </a:r>
            <a:r>
              <a:rPr lang="en-US" sz="2000" b="1" dirty="0"/>
              <a:t> </a:t>
            </a:r>
            <a:r>
              <a:rPr lang="en-US" sz="2000" b="1" dirty="0" err="1"/>
              <a:t>rũrenda</a:t>
            </a:r>
            <a:r>
              <a:rPr lang="en-US" sz="2000" b="1" dirty="0"/>
              <a:t> </a:t>
            </a:r>
            <a:r>
              <a:rPr lang="en-US" sz="2000" b="1" dirty="0" err="1"/>
              <a:t>rwa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ekĩte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Kristo. </a:t>
            </a:r>
            <a:r>
              <a:rPr lang="en-US" sz="2000" b="1" dirty="0" err="1"/>
              <a:t>Wĩrahi</a:t>
            </a:r>
            <a:r>
              <a:rPr lang="en-US" sz="2000" b="1" dirty="0"/>
              <a:t> wake </a:t>
            </a:r>
            <a:r>
              <a:rPr lang="en-US" sz="2000" b="1" dirty="0" err="1"/>
              <a:t>wa</a:t>
            </a:r>
            <a:r>
              <a:rPr lang="en-US" sz="2000" b="1" dirty="0"/>
              <a:t> ma (kana </a:t>
            </a:r>
            <a:r>
              <a:rPr lang="en-US" sz="2000" b="1" dirty="0" err="1"/>
              <a:t>riiri</a:t>
            </a:r>
            <a:r>
              <a:rPr lang="en-US" sz="2000" b="1" dirty="0"/>
              <a:t>) </a:t>
            </a:r>
            <a:r>
              <a:rPr lang="en-US" sz="2000" b="1" dirty="0" err="1"/>
              <a:t>waarĩ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Kristo </a:t>
            </a:r>
            <a:r>
              <a:rPr lang="en-US" sz="2000" b="1" dirty="0" err="1"/>
              <a:t>aamwĩkĩire</a:t>
            </a:r>
            <a:r>
              <a:rPr lang="en-US" sz="2000" b="1" dirty="0"/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79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 err="1"/>
              <a:t>Hinya</a:t>
            </a:r>
            <a:r>
              <a:rPr lang="en-US" sz="2000" b="1" dirty="0"/>
              <a:t> wake </a:t>
            </a:r>
            <a:r>
              <a:rPr lang="en-US" sz="2000" b="1" dirty="0" err="1"/>
              <a:t>wa</a:t>
            </a:r>
            <a:r>
              <a:rPr lang="en-US" sz="2000" b="1" dirty="0"/>
              <a:t> ma </a:t>
            </a:r>
            <a:r>
              <a:rPr lang="en-US" sz="2000" b="1" dirty="0" err="1"/>
              <a:t>warĩ</a:t>
            </a:r>
            <a:r>
              <a:rPr lang="en-US" sz="2000" b="1" dirty="0"/>
              <a:t> </a:t>
            </a:r>
            <a:r>
              <a:rPr lang="en-US" sz="2000" b="1" dirty="0" err="1"/>
              <a:t>thĩinĩ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kwaga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 wake </a:t>
            </a:r>
            <a:r>
              <a:rPr lang="en-US" sz="2000" b="1" dirty="0" err="1"/>
              <a:t>mwene</a:t>
            </a:r>
            <a:r>
              <a:rPr lang="en-US" sz="2000" b="1" dirty="0"/>
              <a:t>,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watũmire</a:t>
            </a:r>
            <a:r>
              <a:rPr lang="en-US" sz="2000" b="1" dirty="0"/>
              <a:t> </a:t>
            </a:r>
            <a:r>
              <a:rPr lang="en-US" sz="2000" b="1" dirty="0" err="1"/>
              <a:t>ehoke</a:t>
            </a:r>
            <a:r>
              <a:rPr lang="en-US" sz="2000" b="1" dirty="0"/>
              <a:t> </a:t>
            </a:r>
            <a:r>
              <a:rPr lang="en-US" sz="2000" b="1" dirty="0" err="1"/>
              <a:t>Jesũ</a:t>
            </a:r>
            <a:r>
              <a:rPr lang="en-US" sz="2000" b="1" dirty="0"/>
              <a:t> </a:t>
            </a:r>
            <a:r>
              <a:rPr lang="en-US" sz="2000" b="1" dirty="0" err="1"/>
              <a:t>thĩinĩ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maũndũ</a:t>
            </a:r>
            <a:r>
              <a:rPr lang="en-US" sz="2000" b="1" dirty="0"/>
              <a:t> </a:t>
            </a:r>
            <a:r>
              <a:rPr lang="en-US" sz="2000" b="1" dirty="0" err="1"/>
              <a:t>mothe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. 11:30-31; 12:6-10).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11:30-31; 12:6-10).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339965" y="2067302"/>
            <a:ext cx="87732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ngũũranĩro</a:t>
            </a:r>
            <a:r>
              <a:rPr lang="en-US" sz="2000" b="1" dirty="0"/>
              <a:t> </a:t>
            </a:r>
            <a:r>
              <a:rPr lang="en-US" sz="2000" b="1" dirty="0" err="1"/>
              <a:t>irĩkũ</a:t>
            </a:r>
            <a:r>
              <a:rPr lang="en-US" sz="2000" b="1" dirty="0"/>
              <a:t> </a:t>
            </a:r>
            <a:r>
              <a:rPr lang="en-US" sz="2000" b="1" dirty="0" err="1"/>
              <a:t>yarĩ</a:t>
            </a:r>
            <a:r>
              <a:rPr lang="en-US" sz="2000" b="1" dirty="0"/>
              <a:t> ho </a:t>
            </a:r>
            <a:r>
              <a:rPr lang="en-US" sz="2000" b="1" dirty="0" err="1"/>
              <a:t>gatagatĩ</a:t>
            </a:r>
            <a:r>
              <a:rPr lang="en-US" sz="2000" b="1" dirty="0"/>
              <a:t> </a:t>
            </a:r>
            <a:r>
              <a:rPr lang="en-US" sz="2000" b="1" dirty="0" err="1"/>
              <a:t>kao</a:t>
            </a:r>
            <a:r>
              <a:rPr lang="en-US" sz="2000" b="1" dirty="0"/>
              <a:t>? </a:t>
            </a:r>
            <a:r>
              <a:rPr lang="en-US" sz="2000" b="1" dirty="0" err="1"/>
              <a:t>Haaha</a:t>
            </a:r>
            <a:r>
              <a:rPr lang="en-US" sz="2000" b="1" dirty="0"/>
              <a:t> </a:t>
            </a:r>
            <a:r>
              <a:rPr lang="en-US" sz="2000" b="1" dirty="0" err="1"/>
              <a:t>nĩho</a:t>
            </a:r>
            <a:r>
              <a:rPr lang="en-US" sz="2000" b="1" dirty="0"/>
              <a:t> </a:t>
            </a:r>
            <a:r>
              <a:rPr lang="en-US" sz="2000" b="1" dirty="0" err="1"/>
              <a:t>ũgũrũku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Paulo </a:t>
            </a:r>
            <a:r>
              <a:rPr lang="en-US" sz="2000" b="1" dirty="0" err="1"/>
              <a:t>wambĩrĩria</a:t>
            </a:r>
            <a:r>
              <a:rPr lang="en-US" sz="2000" b="1" dirty="0"/>
              <a:t>: “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acio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ndungata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Kristũ</a:t>
            </a:r>
            <a:r>
              <a:rPr lang="en-US" sz="2000" b="1" dirty="0"/>
              <a:t>? (</a:t>
            </a:r>
            <a:r>
              <a:rPr lang="en-US" sz="2000" b="1" dirty="0" err="1"/>
              <a:t>Ngwaria</a:t>
            </a:r>
            <a:r>
              <a:rPr lang="en-US" sz="2000" b="1" dirty="0"/>
              <a:t> </a:t>
            </a:r>
            <a:r>
              <a:rPr lang="en-US" sz="2000" b="1" dirty="0" err="1"/>
              <a:t>ũguo</a:t>
            </a:r>
            <a:r>
              <a:rPr lang="en-US" sz="2000" b="1" dirty="0"/>
              <a:t> ta </a:t>
            </a:r>
            <a:r>
              <a:rPr lang="en-US" sz="2000" b="1" dirty="0" err="1"/>
              <a:t>ndĩ</a:t>
            </a:r>
            <a:r>
              <a:rPr lang="en-US" sz="2000" b="1" dirty="0"/>
              <a:t> </a:t>
            </a:r>
            <a:r>
              <a:rPr lang="en-US" sz="2000" b="1" dirty="0" err="1"/>
              <a:t>mũgũrũku</a:t>
            </a:r>
            <a:r>
              <a:rPr lang="en-US" sz="2000" b="1" dirty="0"/>
              <a:t>.) </a:t>
            </a:r>
            <a:r>
              <a:rPr lang="en-US" sz="2000" b="1" dirty="0" err="1"/>
              <a:t>Niĩ</a:t>
            </a:r>
            <a:r>
              <a:rPr lang="en-US" sz="2000" b="1" dirty="0"/>
              <a:t> </a:t>
            </a:r>
            <a:r>
              <a:rPr lang="en-US" sz="2000" b="1" dirty="0" err="1"/>
              <a:t>nĩndĩmakĩrĩte</a:t>
            </a:r>
            <a:r>
              <a:rPr lang="en-US" sz="2000" b="1" dirty="0"/>
              <a:t>” (2 </a:t>
            </a:r>
            <a:r>
              <a:rPr lang="en-US" sz="2000" b="1" dirty="0" err="1"/>
              <a:t>Akorinitho</a:t>
            </a:r>
            <a:r>
              <a:rPr lang="en-US" sz="2000" b="1" dirty="0"/>
              <a:t> 11:23 NIV). </a:t>
            </a:r>
            <a:r>
              <a:rPr lang="en-US" sz="2000" b="1" dirty="0" err="1"/>
              <a:t>Angĩkorwo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acio</a:t>
            </a:r>
            <a:r>
              <a:rPr lang="en-US" sz="2000" b="1" dirty="0"/>
              <a:t> </a:t>
            </a:r>
            <a:r>
              <a:rPr lang="en-US" sz="2000" b="1" dirty="0" err="1"/>
              <a:t>angĩ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metĩyagĩĩra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gũthĩĩnĩkĩra</a:t>
            </a:r>
            <a:r>
              <a:rPr lang="en-US" sz="2000" b="1" dirty="0"/>
              <a:t> </a:t>
            </a:r>
            <a:r>
              <a:rPr lang="en-US" sz="2000" b="1" dirty="0" err="1"/>
              <a:t>Kristũ</a:t>
            </a:r>
            <a:r>
              <a:rPr lang="en-US" sz="2000" b="1" dirty="0"/>
              <a:t>, Paulo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aagĩrĩire</a:t>
            </a:r>
            <a:r>
              <a:rPr lang="en-US" sz="2000" b="1" dirty="0"/>
              <a:t> </a:t>
            </a:r>
            <a:r>
              <a:rPr lang="en-US" sz="2000" b="1" dirty="0" err="1"/>
              <a:t>makĩria</a:t>
            </a:r>
            <a:r>
              <a:rPr lang="en-US" sz="2000" b="1" dirty="0"/>
              <a:t> </a:t>
            </a:r>
            <a:r>
              <a:rPr lang="en-US" sz="2000" b="1" dirty="0" err="1"/>
              <a:t>gũkĩra</a:t>
            </a:r>
            <a:r>
              <a:rPr lang="en-US" sz="2000" b="1" dirty="0"/>
              <a:t> o: </a:t>
            </a:r>
            <a:r>
              <a:rPr lang="en-US" sz="2000" b="1" dirty="0" err="1"/>
              <a:t>aahũũrirwo</a:t>
            </a:r>
            <a:r>
              <a:rPr lang="en-US" sz="2000" b="1" dirty="0"/>
              <a:t> na </a:t>
            </a:r>
            <a:r>
              <a:rPr lang="en-US" sz="2000" b="1" dirty="0" err="1"/>
              <a:t>kĩboko</a:t>
            </a:r>
            <a:r>
              <a:rPr lang="en-US" sz="2000" b="1" dirty="0"/>
              <a:t>; </a:t>
            </a:r>
            <a:r>
              <a:rPr lang="en-US" sz="2000" b="1" dirty="0" err="1"/>
              <a:t>akĩĩwo</a:t>
            </a:r>
            <a:r>
              <a:rPr lang="en-US" sz="2000" b="1" dirty="0"/>
              <a:t> </a:t>
            </a:r>
            <a:r>
              <a:rPr lang="en-US" sz="2000" b="1" dirty="0" err="1"/>
              <a:t>njeera</a:t>
            </a:r>
            <a:r>
              <a:rPr lang="en-US" sz="2000" b="1" dirty="0"/>
              <a:t>; </a:t>
            </a:r>
            <a:r>
              <a:rPr lang="en-US" sz="2000" b="1" dirty="0" err="1"/>
              <a:t>akĩhahũrwo</a:t>
            </a:r>
            <a:r>
              <a:rPr lang="en-US" sz="2000" b="1" dirty="0"/>
              <a:t> na </a:t>
            </a:r>
            <a:r>
              <a:rPr lang="en-US" sz="2000" b="1" dirty="0" err="1"/>
              <a:t>gĩkuũ</a:t>
            </a:r>
            <a:r>
              <a:rPr lang="en-US" sz="2000" b="1" dirty="0"/>
              <a:t>; </a:t>
            </a:r>
            <a:r>
              <a:rPr lang="en-US" sz="2000" b="1" dirty="0" err="1"/>
              <a:t>akĩhũũrwo</a:t>
            </a:r>
            <a:r>
              <a:rPr lang="en-US" sz="2000" b="1" dirty="0"/>
              <a:t> na </a:t>
            </a:r>
            <a:r>
              <a:rPr lang="en-US" sz="2000" b="1" dirty="0" err="1"/>
              <a:t>mahiga</a:t>
            </a:r>
            <a:r>
              <a:rPr lang="en-US" sz="2000" b="1" dirty="0"/>
              <a:t>; </a:t>
            </a:r>
            <a:r>
              <a:rPr lang="en-US" sz="2000" b="1" dirty="0" err="1"/>
              <a:t>akĩremererwo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merĩ</a:t>
            </a:r>
            <a:r>
              <a:rPr lang="en-US" sz="2000" b="1" dirty="0"/>
              <a:t> </a:t>
            </a:r>
            <a:r>
              <a:rPr lang="en-US" sz="2000" b="1" dirty="0" err="1"/>
              <a:t>makũmbĩ-inĩ</a:t>
            </a:r>
            <a:r>
              <a:rPr lang="en-US" sz="2000" b="1" dirty="0"/>
              <a:t> </a:t>
            </a:r>
            <a:r>
              <a:rPr lang="en-US" sz="2000" b="1" dirty="0" err="1"/>
              <a:t>cia</a:t>
            </a:r>
            <a:r>
              <a:rPr lang="en-US" sz="2000" b="1" dirty="0"/>
              <a:t> </a:t>
            </a:r>
            <a:r>
              <a:rPr lang="en-US" sz="2000" b="1" dirty="0" err="1"/>
              <a:t>iria</a:t>
            </a:r>
            <a:r>
              <a:rPr lang="en-US" sz="2000" b="1" dirty="0"/>
              <a:t>; </a:t>
            </a:r>
            <a:r>
              <a:rPr lang="en-US" sz="2000" b="1" dirty="0" err="1"/>
              <a:t>akĩingĩrĩrwo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ugwati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mĩhembe</a:t>
            </a:r>
            <a:r>
              <a:rPr lang="en-US" sz="2000" b="1" dirty="0"/>
              <a:t> </a:t>
            </a:r>
            <a:r>
              <a:rPr lang="en-US" sz="2000" b="1" dirty="0" err="1"/>
              <a:t>yoothe</a:t>
            </a:r>
            <a:r>
              <a:rPr lang="en-US" sz="2000" b="1" dirty="0"/>
              <a:t>; </a:t>
            </a:r>
            <a:r>
              <a:rPr lang="en-US" sz="2000" b="1" dirty="0" err="1"/>
              <a:t>akĩgĩa</a:t>
            </a:r>
            <a:r>
              <a:rPr lang="en-US" sz="2000" b="1" dirty="0"/>
              <a:t> na </a:t>
            </a:r>
            <a:r>
              <a:rPr lang="en-US" sz="2000" b="1" dirty="0" err="1"/>
              <a:t>ng’aragu</a:t>
            </a:r>
            <a:r>
              <a:rPr lang="en-US" sz="2000" b="1" dirty="0"/>
              <a:t>, </a:t>
            </a:r>
            <a:r>
              <a:rPr lang="en-US" sz="2000" b="1" dirty="0" err="1"/>
              <a:t>nyota</a:t>
            </a:r>
            <a:r>
              <a:rPr lang="en-US" sz="2000" b="1" dirty="0"/>
              <a:t>, </a:t>
            </a:r>
            <a:r>
              <a:rPr lang="en-US" sz="2000" b="1" dirty="0" err="1"/>
              <a:t>heho</a:t>
            </a:r>
            <a:r>
              <a:rPr lang="en-US" sz="2000" b="1" dirty="0"/>
              <a:t> na </a:t>
            </a:r>
            <a:r>
              <a:rPr lang="en-US" sz="2000" b="1" dirty="0" err="1"/>
              <a:t>njaga</a:t>
            </a:r>
            <a:r>
              <a:rPr lang="en-US" sz="2000" b="1" dirty="0"/>
              <a:t>; na </a:t>
            </a:r>
            <a:r>
              <a:rPr lang="en-US" sz="2000" b="1" dirty="0" err="1"/>
              <a:t>aakagĩa</a:t>
            </a:r>
            <a:r>
              <a:rPr lang="en-US" sz="2000" b="1" dirty="0"/>
              <a:t> </a:t>
            </a:r>
            <a:r>
              <a:rPr lang="en-US" sz="2000" b="1" dirty="0" err="1"/>
              <a:t>kĩyo</a:t>
            </a:r>
            <a:r>
              <a:rPr lang="en-US" sz="2000" b="1" dirty="0"/>
              <a:t> </a:t>
            </a:r>
            <a:r>
              <a:rPr lang="en-US" sz="2000" b="1" dirty="0" err="1"/>
              <a:t>kĩnene</a:t>
            </a:r>
            <a:r>
              <a:rPr lang="en-US" sz="2000" b="1" dirty="0"/>
              <a:t> </a:t>
            </a:r>
            <a:r>
              <a:rPr lang="en-US" sz="2000" b="1" dirty="0" err="1"/>
              <a:t>hĩndĩ</a:t>
            </a:r>
            <a:r>
              <a:rPr lang="en-US" sz="2000" b="1" dirty="0"/>
              <a:t> </a:t>
            </a:r>
            <a:r>
              <a:rPr lang="en-US" sz="2000" b="1" dirty="0" err="1"/>
              <a:t>ciothe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makanitha</a:t>
            </a:r>
            <a:r>
              <a:rPr lang="en-US" sz="2000" b="1" dirty="0"/>
              <a:t> (2 </a:t>
            </a:r>
            <a:r>
              <a:rPr lang="en-US" sz="2000" b="1" dirty="0" err="1"/>
              <a:t>Akor</a:t>
            </a:r>
            <a:r>
              <a:rPr lang="en-US" sz="2000" b="1" dirty="0"/>
              <a:t> 11:23b-29).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GWĨTHUTHURIA NA ŨHOTANI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Mwĩgeriei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muone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kana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mwĩtĩkĩtie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ma;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mwĩtuĩriei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inyuĩ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mũtooĩ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Kristũ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Jesũ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thĩinĩ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wanyu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tiga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mũgĩkorirwo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mũgwĩte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kĩgeranio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kĩu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Akorinitho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284A2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rgbClr val="284A2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16276" y="1344758"/>
            <a:ext cx="7932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"</a:t>
            </a:r>
            <a:r>
              <a:rPr lang="en-US" sz="2000" b="1" dirty="0" err="1"/>
              <a:t>Ihinda</a:t>
            </a:r>
            <a:r>
              <a:rPr lang="en-US" sz="2000" b="1" dirty="0"/>
              <a:t> </a:t>
            </a:r>
            <a:r>
              <a:rPr lang="en-US" sz="2000" b="1" dirty="0" err="1"/>
              <a:t>nĩrĩkuhagĩrĩra</a:t>
            </a:r>
            <a:r>
              <a:rPr lang="en-US" sz="2000" b="1" dirty="0"/>
              <a:t> </a:t>
            </a:r>
            <a:r>
              <a:rPr lang="en-US" sz="2000" b="1" dirty="0" err="1"/>
              <a:t>rĩrĩa</a:t>
            </a:r>
            <a:r>
              <a:rPr lang="en-US" sz="2000" b="1" dirty="0"/>
              <a:t> Pauli </a:t>
            </a:r>
            <a:r>
              <a:rPr lang="en-US" sz="2000" b="1" dirty="0" err="1"/>
              <a:t>aacokaga</a:t>
            </a:r>
            <a:r>
              <a:rPr lang="en-US" sz="2000" b="1" dirty="0"/>
              <a:t> </a:t>
            </a:r>
            <a:r>
              <a:rPr lang="en-US" sz="2000" b="1" dirty="0" err="1"/>
              <a:t>gũceera</a:t>
            </a:r>
            <a:r>
              <a:rPr lang="en-US" sz="2000" b="1" dirty="0"/>
              <a:t> </a:t>
            </a:r>
            <a:r>
              <a:rPr lang="en-US" sz="2000" b="1" dirty="0" err="1"/>
              <a:t>Korintho</a:t>
            </a:r>
            <a:r>
              <a:rPr lang="en-US" sz="2000" b="1" dirty="0"/>
              <a:t>.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ũrĩkũ</a:t>
            </a:r>
            <a:r>
              <a:rPr lang="en-US" sz="2000" b="1" dirty="0"/>
              <a:t> </a:t>
            </a:r>
            <a:r>
              <a:rPr lang="en-US" sz="2000" b="1" dirty="0" err="1"/>
              <a:t>angĩakorire</a:t>
            </a:r>
            <a:r>
              <a:rPr lang="en-US" sz="2000" b="1" dirty="0"/>
              <a:t> </a:t>
            </a:r>
            <a:r>
              <a:rPr lang="en-US" sz="2000" b="1" dirty="0" err="1"/>
              <a:t>kuo</a:t>
            </a:r>
            <a:r>
              <a:rPr lang="en-US" sz="2000" b="1" dirty="0"/>
              <a:t>, na </a:t>
            </a:r>
            <a:r>
              <a:rPr lang="en-US" sz="2000" b="1" dirty="0" err="1"/>
              <a:t>aagĩrĩirwo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gwĩka</a:t>
            </a:r>
            <a:r>
              <a:rPr lang="en-US" sz="2000" b="1" dirty="0"/>
              <a:t> </a:t>
            </a:r>
            <a:r>
              <a:rPr lang="en-US" sz="2000" b="1" dirty="0" err="1"/>
              <a:t>atĩa</a:t>
            </a:r>
            <a:r>
              <a:rPr lang="en-US" sz="2000" b="1" dirty="0"/>
              <a:t> </a:t>
            </a:r>
            <a:r>
              <a:rPr lang="en-US" sz="2000" b="1" dirty="0" err="1"/>
              <a:t>kũringana</a:t>
            </a:r>
            <a:r>
              <a:rPr lang="en-US" sz="2000" b="1" dirty="0"/>
              <a:t> na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? (2 </a:t>
            </a:r>
            <a:r>
              <a:rPr lang="en-US" sz="2000" b="1" dirty="0" err="1"/>
              <a:t>Akorintho</a:t>
            </a:r>
            <a:r>
              <a:rPr lang="en-US" sz="2000" b="1" dirty="0"/>
              <a:t> 13:1-2)."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533990"/>
            <a:ext cx="2524328" cy="3078869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Paũlũ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aaharĩĩre</a:t>
            </a:r>
            <a:r>
              <a:rPr lang="en-US" sz="2000" b="1" dirty="0"/>
              <a:t> </a:t>
            </a:r>
            <a:r>
              <a:rPr lang="en-US" sz="2000" b="1" dirty="0" err="1"/>
              <a:t>kũhũthĩra</a:t>
            </a:r>
            <a:r>
              <a:rPr lang="en-US" sz="2000" b="1" dirty="0"/>
              <a:t> </a:t>
            </a:r>
            <a:r>
              <a:rPr lang="en-US" sz="2000" b="1" dirty="0" err="1"/>
              <a:t>wathaani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kanitha</a:t>
            </a:r>
            <a:r>
              <a:rPr lang="en-US" sz="2000" b="1" dirty="0"/>
              <a:t> </a:t>
            </a:r>
            <a:r>
              <a:rPr lang="en-US" sz="2000" b="1" dirty="0" err="1"/>
              <a:t>kĩa</a:t>
            </a:r>
            <a:r>
              <a:rPr lang="en-US" sz="2000" b="1" dirty="0"/>
              <a:t> </a:t>
            </a:r>
            <a:r>
              <a:rPr lang="en-US" sz="2000" b="1" dirty="0" err="1"/>
              <a:t>hinya</a:t>
            </a:r>
            <a:r>
              <a:rPr lang="en-US" sz="2000" b="1" dirty="0"/>
              <a:t>: </a:t>
            </a:r>
            <a:r>
              <a:rPr lang="en-US" sz="2000" b="1" dirty="0" err="1"/>
              <a:t>nĩgeetha</a:t>
            </a:r>
            <a:r>
              <a:rPr lang="en-US" sz="2000" b="1" dirty="0"/>
              <a:t> </a:t>
            </a:r>
            <a:r>
              <a:rPr lang="en-US" sz="2000" b="1" dirty="0" err="1"/>
              <a:t>acokie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meerira</a:t>
            </a:r>
            <a:r>
              <a:rPr lang="en-US" sz="2000" b="1" dirty="0"/>
              <a:t>, na </a:t>
            </a:r>
            <a:r>
              <a:rPr lang="en-US" sz="2000" b="1" dirty="0" err="1"/>
              <a:t>aherithie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aũmĩrĩru</a:t>
            </a:r>
            <a:r>
              <a:rPr lang="en-US" sz="2000" b="1" dirty="0"/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/>
              <a:t>Paũlo</a:t>
            </a:r>
            <a:r>
              <a:rPr lang="en-US" sz="2000" b="1" dirty="0"/>
              <a:t>, </a:t>
            </a:r>
            <a:r>
              <a:rPr lang="en-US" sz="2000" b="1" dirty="0" err="1"/>
              <a:t>mwena-inĩ</a:t>
            </a:r>
            <a:r>
              <a:rPr lang="en-US" sz="2000" b="1" dirty="0"/>
              <a:t> wake,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aamahooyagĩra</a:t>
            </a:r>
            <a:r>
              <a:rPr lang="en-US" sz="2000" b="1" dirty="0"/>
              <a:t> </a:t>
            </a:r>
            <a:r>
              <a:rPr lang="en-US" sz="2000" b="1" dirty="0" err="1"/>
              <a:t>matĩge</a:t>
            </a:r>
            <a:r>
              <a:rPr lang="en-US" sz="2000" b="1" dirty="0"/>
              <a:t> </a:t>
            </a:r>
            <a:r>
              <a:rPr lang="en-US" sz="2000" b="1" dirty="0" err="1"/>
              <a:t>gwĩka</a:t>
            </a:r>
            <a:r>
              <a:rPr lang="en-US" sz="2000" b="1" dirty="0"/>
              <a:t> </a:t>
            </a:r>
            <a:r>
              <a:rPr lang="en-US" sz="2000" b="1" dirty="0" err="1"/>
              <a:t>ũũru</a:t>
            </a:r>
            <a:r>
              <a:rPr lang="en-US" sz="2000" b="1" dirty="0"/>
              <a:t> no </a:t>
            </a:r>
            <a:r>
              <a:rPr lang="en-US" sz="2000" b="1" dirty="0" err="1"/>
              <a:t>mekage</a:t>
            </a:r>
            <a:r>
              <a:rPr lang="en-US" sz="2000" b="1" dirty="0"/>
              <a:t> mega,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getha</a:t>
            </a:r>
            <a:r>
              <a:rPr lang="en-US" sz="2000" b="1" dirty="0"/>
              <a:t> </a:t>
            </a:r>
            <a:r>
              <a:rPr lang="en-US" sz="2000" b="1" dirty="0" err="1"/>
              <a:t>makinyanĩre</a:t>
            </a:r>
            <a:r>
              <a:rPr lang="en-US" sz="2000" b="1" dirty="0"/>
              <a:t> (2 </a:t>
            </a:r>
            <a:r>
              <a:rPr lang="en-US" sz="2000" b="1" dirty="0" err="1"/>
              <a:t>Akorinitho</a:t>
            </a:r>
            <a:r>
              <a:rPr lang="en-US" sz="2000" b="1" dirty="0"/>
              <a:t> 13:7-9).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777247" y="4782174"/>
            <a:ext cx="5009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ũcio</a:t>
            </a:r>
            <a:r>
              <a:rPr lang="en-US" sz="2000" b="1" dirty="0"/>
              <a:t>, </a:t>
            </a:r>
            <a:r>
              <a:rPr lang="en-US" sz="2000" b="1" dirty="0" err="1"/>
              <a:t>ihinda</a:t>
            </a:r>
            <a:r>
              <a:rPr lang="en-US" sz="2000" b="1" dirty="0"/>
              <a:t> </a:t>
            </a:r>
            <a:r>
              <a:rPr lang="en-US" sz="2000" b="1" dirty="0" err="1"/>
              <a:t>rĩu</a:t>
            </a:r>
            <a:r>
              <a:rPr lang="en-US" sz="2000" b="1" dirty="0"/>
              <a:t> </a:t>
            </a:r>
            <a:r>
              <a:rPr lang="en-US" sz="2000" b="1" dirty="0" err="1"/>
              <a:t>rĩtarĩ</a:t>
            </a:r>
            <a:r>
              <a:rPr lang="en-US" sz="2000" b="1" dirty="0"/>
              <a:t> </a:t>
            </a:r>
            <a:r>
              <a:rPr lang="en-US" sz="2000" b="1" dirty="0" err="1"/>
              <a:t>rĩrakinya</a:t>
            </a:r>
            <a:r>
              <a:rPr lang="en-US" sz="2000" b="1" dirty="0"/>
              <a:t>, </a:t>
            </a:r>
            <a:r>
              <a:rPr lang="en-US" sz="2000" b="1" dirty="0" err="1"/>
              <a:t>Akorintho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maagĩrĩirwo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kwĩrora</a:t>
            </a:r>
            <a:r>
              <a:rPr lang="en-US" sz="2000" b="1" dirty="0"/>
              <a:t> na </a:t>
            </a:r>
            <a:r>
              <a:rPr lang="en-US" sz="2000" b="1" dirty="0" err="1"/>
              <a:t>gwĩthuthuria</a:t>
            </a:r>
            <a:r>
              <a:rPr lang="en-US" sz="2000" b="1" dirty="0"/>
              <a:t> o </a:t>
            </a:r>
            <a:r>
              <a:rPr lang="en-US" sz="2000" b="1" dirty="0" err="1"/>
              <a:t>ene</a:t>
            </a:r>
            <a:r>
              <a:rPr lang="en-US" sz="2000" b="1" dirty="0"/>
              <a:t> (2 </a:t>
            </a:r>
            <a:r>
              <a:rPr lang="en-US" sz="2000" b="1" dirty="0" err="1"/>
              <a:t>Akorintho</a:t>
            </a:r>
            <a:r>
              <a:rPr lang="en-US" sz="2000" b="1" dirty="0"/>
              <a:t> 13:5).</a:t>
            </a:r>
            <a:endParaRPr lang="en-US" sz="2000" dirty="0"/>
          </a:p>
          <a:p>
            <a:r>
              <a:rPr lang="en-US" sz="2000" b="1" dirty="0"/>
              <a:t>(2 </a:t>
            </a:r>
            <a:r>
              <a:rPr lang="en-US" sz="2000" b="1" dirty="0" err="1"/>
              <a:t>Akorintho</a:t>
            </a:r>
            <a:r>
              <a:rPr lang="en-US" sz="2000" b="1" dirty="0"/>
              <a:t> 13:5)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5" y="3215135"/>
            <a:ext cx="500974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/>
              <a:t>"</a:t>
            </a:r>
            <a:r>
              <a:rPr lang="en-US" sz="2000" b="1" dirty="0" err="1"/>
              <a:t>Guoya</a:t>
            </a:r>
            <a:r>
              <a:rPr lang="en-US" sz="2000" b="1" dirty="0"/>
              <a:t> wake </a:t>
            </a:r>
            <a:r>
              <a:rPr lang="en-US" sz="2000" b="1" dirty="0" err="1"/>
              <a:t>warĩ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, </a:t>
            </a:r>
            <a:r>
              <a:rPr lang="en-US" sz="2000" b="1" dirty="0" err="1"/>
              <a:t>rĩrĩa</a:t>
            </a:r>
            <a:r>
              <a:rPr lang="en-US" sz="2000" b="1" dirty="0"/>
              <a:t> </a:t>
            </a:r>
            <a:r>
              <a:rPr lang="en-US" sz="2000" b="1" dirty="0" err="1"/>
              <a:t>agakinya</a:t>
            </a:r>
            <a:r>
              <a:rPr lang="en-US" sz="2000" b="1" dirty="0"/>
              <a:t>, </a:t>
            </a:r>
            <a:r>
              <a:rPr lang="en-US" sz="2000" b="1" dirty="0" err="1"/>
              <a:t>ndagakore</a:t>
            </a:r>
            <a:r>
              <a:rPr lang="en-US" sz="2000" b="1" dirty="0"/>
              <a:t> </a:t>
            </a:r>
            <a:r>
              <a:rPr lang="en-US" sz="2000" b="1" dirty="0" err="1"/>
              <a:t>marĩ</a:t>
            </a:r>
            <a:r>
              <a:rPr lang="en-US" sz="2000" b="1" dirty="0"/>
              <a:t> na </a:t>
            </a:r>
            <a:r>
              <a:rPr lang="en-US" sz="2000" b="1" dirty="0" err="1"/>
              <a:t>ngũĩ</a:t>
            </a:r>
            <a:r>
              <a:rPr lang="en-US" sz="2000" b="1" dirty="0"/>
              <a:t> o na </a:t>
            </a:r>
            <a:r>
              <a:rPr lang="en-US" sz="2000" b="1" dirty="0" err="1"/>
              <a:t>mehia</a:t>
            </a:r>
            <a:r>
              <a:rPr lang="en-US" sz="2000" b="1" dirty="0"/>
              <a:t> ma </a:t>
            </a:r>
            <a:r>
              <a:rPr lang="en-US" sz="2000" b="1" dirty="0" err="1"/>
              <a:t>mĩthemba</a:t>
            </a:r>
            <a:r>
              <a:rPr lang="en-US" sz="2000" b="1" dirty="0"/>
              <a:t> </a:t>
            </a:r>
            <a:r>
              <a:rPr lang="en-US" sz="2000" b="1" dirty="0" err="1"/>
              <a:t>mĩĩngĩ</a:t>
            </a:r>
            <a:r>
              <a:rPr lang="en-US" sz="2000" b="1" dirty="0"/>
              <a:t>. </a:t>
            </a:r>
            <a:r>
              <a:rPr lang="en-US" sz="2000" b="1" dirty="0" err="1"/>
              <a:t>Nĩetigĩrĩte</a:t>
            </a:r>
            <a:r>
              <a:rPr lang="en-US" sz="2000" b="1" dirty="0"/>
              <a:t> </a:t>
            </a:r>
            <a:r>
              <a:rPr lang="en-US" sz="2000" b="1" dirty="0" err="1"/>
              <a:t>atĩ</a:t>
            </a:r>
            <a:r>
              <a:rPr lang="en-US" sz="2000" b="1" dirty="0"/>
              <a:t> </a:t>
            </a:r>
            <a:r>
              <a:rPr lang="en-US" sz="2000" b="1" dirty="0" err="1"/>
              <a:t>nĩakarĩrĩra</a:t>
            </a:r>
            <a:r>
              <a:rPr lang="en-US" sz="2000" b="1" dirty="0"/>
              <a:t> </a:t>
            </a:r>
            <a:r>
              <a:rPr lang="en-US" sz="2000" b="1" dirty="0" err="1"/>
              <a:t>andũ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ehia</a:t>
            </a:r>
            <a:r>
              <a:rPr lang="en-US" sz="2000" b="1" dirty="0"/>
              <a:t> </a:t>
            </a:r>
            <a:r>
              <a:rPr lang="en-US" sz="2000" b="1" dirty="0" err="1"/>
              <a:t>maagite</a:t>
            </a:r>
            <a:r>
              <a:rPr lang="en-US" sz="2000" b="1" dirty="0"/>
              <a:t> </a:t>
            </a:r>
            <a:r>
              <a:rPr lang="en-US" sz="2000" b="1" dirty="0" err="1"/>
              <a:t>kwĩrira</a:t>
            </a:r>
            <a:r>
              <a:rPr lang="en-US" sz="2000" b="1" dirty="0"/>
              <a:t> (2 </a:t>
            </a:r>
            <a:r>
              <a:rPr lang="en-US" sz="2000" b="1" dirty="0" err="1"/>
              <a:t>Akorinitho</a:t>
            </a:r>
            <a:r>
              <a:rPr lang="en-US" sz="2000" b="1" dirty="0"/>
              <a:t> 12:20-21)."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38154" y="1166842"/>
            <a:ext cx="904170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 err="1"/>
              <a:t>Andũ</a:t>
            </a:r>
            <a:r>
              <a:rPr lang="en-US" sz="2400" b="1" dirty="0"/>
              <a:t> a Ngai </a:t>
            </a:r>
            <a:r>
              <a:rPr lang="en-US" sz="2400" b="1" dirty="0" err="1"/>
              <a:t>nĩ</a:t>
            </a:r>
            <a:r>
              <a:rPr lang="en-US" sz="2400" b="1" dirty="0"/>
              <a:t> </a:t>
            </a:r>
            <a:r>
              <a:rPr lang="en-US" sz="2400" b="1" dirty="0" err="1"/>
              <a:t>marongoreirio</a:t>
            </a:r>
            <a:r>
              <a:rPr lang="en-US" sz="2400" b="1" dirty="0"/>
              <a:t> </a:t>
            </a:r>
            <a:r>
              <a:rPr lang="en-US" sz="2400" b="1" dirty="0" err="1"/>
              <a:t>Maandĩko-inĩ</a:t>
            </a:r>
            <a:r>
              <a:rPr lang="en-US" sz="2400" b="1" dirty="0"/>
              <a:t> ta </a:t>
            </a:r>
            <a:r>
              <a:rPr lang="en-US" sz="2400" b="1" dirty="0" err="1"/>
              <a:t>ũgitĩri</a:t>
            </a:r>
            <a:r>
              <a:rPr lang="en-US" sz="2400" b="1" dirty="0"/>
              <a:t> </a:t>
            </a:r>
            <a:r>
              <a:rPr lang="en-US" sz="2400" b="1" dirty="0" err="1"/>
              <a:t>wao</a:t>
            </a:r>
            <a:r>
              <a:rPr lang="en-US" sz="2400" b="1" dirty="0"/>
              <a:t> </a:t>
            </a:r>
            <a:r>
              <a:rPr lang="en-US" sz="2400" b="1" dirty="0" err="1"/>
              <a:t>harĩ</a:t>
            </a:r>
            <a:r>
              <a:rPr lang="en-US" sz="2400" b="1" dirty="0"/>
              <a:t> </a:t>
            </a:r>
            <a:r>
              <a:rPr lang="en-US" sz="2400" b="1" dirty="0" err="1"/>
              <a:t>hinya</a:t>
            </a:r>
            <a:r>
              <a:rPr lang="en-US" sz="2400" b="1" dirty="0"/>
              <a:t> </a:t>
            </a:r>
            <a:r>
              <a:rPr lang="en-US" sz="2400" b="1" dirty="0" err="1"/>
              <a:t>igqrq</a:t>
            </a:r>
            <a:r>
              <a:rPr lang="en-US" sz="2400" b="1" dirty="0"/>
              <a:t> </a:t>
            </a:r>
            <a:r>
              <a:rPr lang="en-US" sz="2400" b="1" dirty="0" err="1"/>
              <a:t>rxa</a:t>
            </a:r>
            <a:r>
              <a:rPr lang="en-US" sz="2400" b="1" dirty="0"/>
              <a:t> </a:t>
            </a:r>
            <a:r>
              <a:rPr lang="en-US" sz="2400" b="1" dirty="0" err="1"/>
              <a:t>arutani</a:t>
            </a:r>
            <a:r>
              <a:rPr lang="en-US" sz="2400" b="1" dirty="0"/>
              <a:t> a </a:t>
            </a:r>
            <a:r>
              <a:rPr lang="en-US" sz="2400" b="1" dirty="0" err="1"/>
              <a:t>maheeni</a:t>
            </a:r>
            <a:r>
              <a:rPr lang="en-US" sz="2400" b="1" dirty="0"/>
              <a:t> na </a:t>
            </a:r>
            <a:r>
              <a:rPr lang="en-US" sz="2400" b="1" dirty="0" err="1"/>
              <a:t>hinya</a:t>
            </a:r>
            <a:r>
              <a:rPr lang="en-US" sz="2400" b="1" dirty="0"/>
              <a:t> </a:t>
            </a:r>
            <a:r>
              <a:rPr lang="en-US" sz="2400" b="1" dirty="0" err="1"/>
              <a:t>wa</a:t>
            </a:r>
            <a:r>
              <a:rPr lang="en-US" sz="2400" b="1" dirty="0"/>
              <a:t> </a:t>
            </a:r>
            <a:r>
              <a:rPr lang="en-US" sz="2400" b="1" dirty="0" err="1"/>
              <a:t>maheeni</a:t>
            </a:r>
            <a:r>
              <a:rPr lang="en-US" sz="2400" b="1" dirty="0"/>
              <a:t> ma </a:t>
            </a:r>
            <a:r>
              <a:rPr lang="en-US" sz="2400" b="1" dirty="0" err="1"/>
              <a:t>maroho</a:t>
            </a:r>
            <a:r>
              <a:rPr lang="en-US" sz="2400" b="1" dirty="0"/>
              <a:t> ma </a:t>
            </a:r>
            <a:r>
              <a:rPr lang="en-US" sz="2400" b="1" dirty="0" err="1"/>
              <a:t>nduma</a:t>
            </a:r>
            <a:r>
              <a:rPr lang="en-US" sz="2400" b="1" dirty="0"/>
              <a:t>. </a:t>
            </a:r>
            <a:r>
              <a:rPr lang="en-US" sz="2400" b="1" dirty="0" err="1"/>
              <a:t>Caitani</a:t>
            </a:r>
            <a:r>
              <a:rPr lang="en-US" sz="2400" b="1" dirty="0"/>
              <a:t> </a:t>
            </a:r>
            <a:r>
              <a:rPr lang="en-US" sz="2400" b="1" dirty="0" err="1"/>
              <a:t>ahũthĩraga</a:t>
            </a:r>
            <a:r>
              <a:rPr lang="en-US" sz="2400" b="1" dirty="0"/>
              <a:t> </a:t>
            </a:r>
            <a:r>
              <a:rPr lang="en-US" sz="2400" b="1" dirty="0" err="1"/>
              <a:t>njĩra</a:t>
            </a:r>
            <a:r>
              <a:rPr lang="en-US" sz="2400" b="1" dirty="0"/>
              <a:t> o </a:t>
            </a:r>
            <a:r>
              <a:rPr lang="en-US" sz="2400" b="1" dirty="0" err="1"/>
              <a:t>yothe</a:t>
            </a:r>
            <a:r>
              <a:rPr lang="en-US" sz="2400" b="1" dirty="0"/>
              <a:t> </a:t>
            </a:r>
            <a:r>
              <a:rPr lang="en-US" sz="2400" b="1" dirty="0" err="1"/>
              <a:t>ĩrĩa</a:t>
            </a:r>
            <a:r>
              <a:rPr lang="en-US" sz="2400" b="1" dirty="0"/>
              <a:t> </a:t>
            </a:r>
            <a:r>
              <a:rPr lang="en-US" sz="2400" b="1" dirty="0" err="1"/>
              <a:t>ĩngĩhoteka</a:t>
            </a:r>
            <a:r>
              <a:rPr lang="en-US" sz="2400" b="1" dirty="0"/>
              <a:t> </a:t>
            </a:r>
            <a:r>
              <a:rPr lang="en-US" sz="2400" b="1" dirty="0" err="1"/>
              <a:t>nĩ</a:t>
            </a:r>
            <a:r>
              <a:rPr lang="en-US" sz="2400" b="1" dirty="0"/>
              <a:t> </a:t>
            </a:r>
            <a:r>
              <a:rPr lang="en-US" sz="2400" b="1" dirty="0" err="1"/>
              <a:t>getha</a:t>
            </a:r>
            <a:r>
              <a:rPr lang="en-US" sz="2400" b="1" dirty="0"/>
              <a:t> </a:t>
            </a:r>
            <a:r>
              <a:rPr lang="en-US" sz="2400" b="1" dirty="0" err="1"/>
              <a:t>agirĩrĩrie</a:t>
            </a:r>
            <a:r>
              <a:rPr lang="en-US" sz="2400" b="1" dirty="0"/>
              <a:t> </a:t>
            </a:r>
            <a:r>
              <a:rPr lang="en-US" sz="2400" b="1" dirty="0" err="1"/>
              <a:t>andũ</a:t>
            </a:r>
            <a:r>
              <a:rPr lang="en-US" sz="2400" b="1" dirty="0"/>
              <a:t> </a:t>
            </a:r>
            <a:r>
              <a:rPr lang="en-US" sz="2400" b="1" dirty="0" err="1"/>
              <a:t>kũgĩa</a:t>
            </a:r>
            <a:r>
              <a:rPr lang="en-US" sz="2400" b="1" dirty="0"/>
              <a:t> na </a:t>
            </a:r>
            <a:r>
              <a:rPr lang="en-US" sz="2400" b="1" dirty="0" err="1"/>
              <a:t>ũmenyo</a:t>
            </a:r>
            <a:r>
              <a:rPr lang="en-US" sz="2400" b="1" dirty="0"/>
              <a:t> </a:t>
            </a:r>
            <a:r>
              <a:rPr lang="en-US" sz="2400" b="1" dirty="0" err="1"/>
              <a:t>wa</a:t>
            </a:r>
            <a:r>
              <a:rPr lang="en-US" sz="2400" b="1" dirty="0"/>
              <a:t> </a:t>
            </a:r>
            <a:r>
              <a:rPr lang="en-US" sz="2400" b="1" dirty="0" err="1"/>
              <a:t>Ibuku</a:t>
            </a:r>
            <a:r>
              <a:rPr lang="en-US" sz="2400" b="1" dirty="0"/>
              <a:t> </a:t>
            </a:r>
            <a:r>
              <a:rPr lang="en-US" sz="2400" b="1" dirty="0" err="1"/>
              <a:t>rĩa</a:t>
            </a:r>
            <a:r>
              <a:rPr lang="en-US" sz="2400" b="1" dirty="0"/>
              <a:t> Ngai; </a:t>
            </a:r>
            <a:r>
              <a:rPr lang="en-US" sz="2400" b="1" dirty="0" err="1"/>
              <a:t>tondũ</a:t>
            </a:r>
            <a:r>
              <a:rPr lang="en-US" sz="2400" b="1" dirty="0"/>
              <a:t> </a:t>
            </a:r>
            <a:r>
              <a:rPr lang="en-US" sz="2400" b="1" dirty="0" err="1"/>
              <a:t>uuge</a:t>
            </a:r>
            <a:r>
              <a:rPr lang="en-US" sz="2400" b="1" dirty="0"/>
              <a:t>/</a:t>
            </a:r>
            <a:r>
              <a:rPr lang="en-US" sz="2400" b="1" dirty="0" err="1"/>
              <a:t>muoroto</a:t>
            </a:r>
            <a:r>
              <a:rPr lang="en-US" sz="2400" b="1" dirty="0"/>
              <a:t> </a:t>
            </a:r>
            <a:r>
              <a:rPr lang="en-US" sz="2400" b="1" dirty="0" err="1"/>
              <a:t>wayo</a:t>
            </a:r>
            <a:r>
              <a:rPr lang="en-US" sz="2400" b="1" dirty="0"/>
              <a:t> </a:t>
            </a:r>
            <a:r>
              <a:rPr lang="en-US" sz="2400" b="1" dirty="0" err="1"/>
              <a:t>kũna</a:t>
            </a:r>
            <a:r>
              <a:rPr lang="en-US" sz="2400" b="1" dirty="0"/>
              <a:t> </a:t>
            </a:r>
            <a:r>
              <a:rPr lang="en-US" sz="2400" b="1" dirty="0" err="1"/>
              <a:t>nĩ</a:t>
            </a:r>
            <a:r>
              <a:rPr lang="en-US" sz="2400" b="1" dirty="0"/>
              <a:t> </a:t>
            </a:r>
            <a:r>
              <a:rPr lang="en-US" sz="2400" b="1" dirty="0" err="1"/>
              <a:t>ũguũragia</a:t>
            </a:r>
            <a:r>
              <a:rPr lang="en-US" sz="2400" b="1" dirty="0"/>
              <a:t> </a:t>
            </a:r>
            <a:r>
              <a:rPr lang="en-US" sz="2400" b="1" dirty="0" err="1"/>
              <a:t>maheeni</a:t>
            </a:r>
            <a:r>
              <a:rPr lang="en-US" sz="2400" b="1" dirty="0"/>
              <a:t> make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/>
              <a:t>Rĩrĩa</a:t>
            </a:r>
            <a:r>
              <a:rPr lang="en-US" sz="2400" b="1" dirty="0"/>
              <a:t> wĩra </a:t>
            </a:r>
            <a:r>
              <a:rPr lang="en-US" sz="2400" b="1" dirty="0" err="1"/>
              <a:t>wa</a:t>
            </a:r>
            <a:r>
              <a:rPr lang="en-US" sz="2400" b="1" dirty="0"/>
              <a:t> Ngai </a:t>
            </a:r>
            <a:r>
              <a:rPr lang="en-US" sz="2400" b="1" dirty="0" err="1"/>
              <a:t>ũgũũkĩra</a:t>
            </a:r>
            <a:r>
              <a:rPr lang="en-US" sz="2400" b="1" dirty="0"/>
              <a:t> </a:t>
            </a:r>
            <a:r>
              <a:rPr lang="en-US" sz="2400" b="1" dirty="0" err="1"/>
              <a:t>hĩndĩ</a:t>
            </a:r>
            <a:r>
              <a:rPr lang="en-US" sz="2400" b="1" dirty="0"/>
              <a:t> o </a:t>
            </a:r>
            <a:r>
              <a:rPr lang="en-US" sz="2400" b="1" dirty="0" err="1"/>
              <a:t>yothe-rĩ</a:t>
            </a:r>
            <a:r>
              <a:rPr lang="en-US" sz="2400" b="1" dirty="0"/>
              <a:t>, </a:t>
            </a:r>
            <a:r>
              <a:rPr lang="en-US" sz="2400" b="1" dirty="0" err="1"/>
              <a:t>mũnene</a:t>
            </a:r>
            <a:r>
              <a:rPr lang="en-US" sz="2400" b="1" dirty="0"/>
              <a:t> </a:t>
            </a:r>
            <a:r>
              <a:rPr lang="en-US" sz="2400" b="1" dirty="0" err="1"/>
              <a:t>wa</a:t>
            </a:r>
            <a:r>
              <a:rPr lang="en-US" sz="2400" b="1" dirty="0"/>
              <a:t> </a:t>
            </a:r>
            <a:r>
              <a:rPr lang="en-US" sz="2400" b="1" dirty="0" err="1"/>
              <a:t>ũũru</a:t>
            </a:r>
            <a:r>
              <a:rPr lang="en-US" sz="2400" b="1" dirty="0"/>
              <a:t> </a:t>
            </a:r>
            <a:r>
              <a:rPr lang="en-US" sz="2400" b="1" dirty="0" err="1"/>
              <a:t>nĩ</a:t>
            </a:r>
            <a:r>
              <a:rPr lang="en-US" sz="2400" b="1" dirty="0"/>
              <a:t> </a:t>
            </a:r>
            <a:r>
              <a:rPr lang="en-US" sz="2400" b="1" dirty="0" err="1"/>
              <a:t>aarahũkaga</a:t>
            </a:r>
            <a:r>
              <a:rPr lang="en-US" sz="2400" b="1" dirty="0"/>
              <a:t> </a:t>
            </a:r>
            <a:r>
              <a:rPr lang="en-US" sz="2400" b="1" dirty="0" err="1"/>
              <a:t>agakĩũhũũra</a:t>
            </a:r>
            <a:r>
              <a:rPr lang="en-US" sz="2400" b="1" dirty="0"/>
              <a:t> </a:t>
            </a:r>
            <a:r>
              <a:rPr lang="en-US" sz="2400" b="1" dirty="0" err="1"/>
              <a:t>mqno</a:t>
            </a:r>
            <a:r>
              <a:rPr lang="en-US" sz="2400" b="1" dirty="0"/>
              <a:t>; na </a:t>
            </a:r>
            <a:r>
              <a:rPr lang="en-US" sz="2400" b="1" dirty="0" err="1"/>
              <a:t>hxndx</a:t>
            </a:r>
            <a:r>
              <a:rPr lang="en-US" sz="2400" b="1" dirty="0"/>
              <a:t> </a:t>
            </a:r>
            <a:r>
              <a:rPr lang="en-US" sz="2400" b="1" dirty="0" err="1"/>
              <a:t>xyo</a:t>
            </a:r>
            <a:r>
              <a:rPr lang="en-US" sz="2400" b="1" dirty="0"/>
              <a:t> </a:t>
            </a:r>
            <a:r>
              <a:rPr lang="en-US" sz="2400" b="1" dirty="0" err="1"/>
              <a:t>agakxra</a:t>
            </a:r>
            <a:r>
              <a:rPr lang="en-US" sz="2400" b="1" dirty="0"/>
              <a:t> </a:t>
            </a:r>
            <a:r>
              <a:rPr lang="en-US" sz="2400" b="1" dirty="0" err="1"/>
              <a:t>kĩyo</a:t>
            </a:r>
            <a:r>
              <a:rPr lang="en-US" sz="2400" b="1" dirty="0"/>
              <a:t> </a:t>
            </a:r>
            <a:r>
              <a:rPr lang="en-US" sz="2400" b="1" dirty="0" err="1"/>
              <a:t>gĩake</a:t>
            </a:r>
            <a:r>
              <a:rPr lang="en-US" sz="2400" b="1" dirty="0"/>
              <a:t> </a:t>
            </a:r>
            <a:r>
              <a:rPr lang="en-US" sz="2400" b="1" dirty="0" err="1"/>
              <a:t>gĩothe</a:t>
            </a:r>
            <a:r>
              <a:rPr lang="en-US" sz="2400" b="1" dirty="0"/>
              <a:t> </a:t>
            </a:r>
            <a:r>
              <a:rPr lang="en-US" sz="2400" b="1" dirty="0" err="1"/>
              <a:t>nĩgetha</a:t>
            </a:r>
            <a:r>
              <a:rPr lang="en-US" sz="2400" b="1" dirty="0"/>
              <a:t> </a:t>
            </a:r>
            <a:r>
              <a:rPr lang="en-US" sz="2400" b="1" dirty="0" err="1"/>
              <a:t>ahũũrane</a:t>
            </a:r>
            <a:r>
              <a:rPr lang="en-US" sz="2400" b="1" dirty="0"/>
              <a:t> </a:t>
            </a:r>
            <a:r>
              <a:rPr lang="en-US" sz="2400" b="1" dirty="0" err="1"/>
              <a:t>mbaara</a:t>
            </a:r>
            <a:r>
              <a:rPr lang="en-US" sz="2400" b="1" dirty="0"/>
              <a:t> </a:t>
            </a:r>
            <a:r>
              <a:rPr lang="en-US" sz="2400" b="1" dirty="0" err="1"/>
              <a:t>ya</a:t>
            </a:r>
            <a:r>
              <a:rPr lang="en-US" sz="2400" b="1" dirty="0"/>
              <a:t> </a:t>
            </a:r>
            <a:r>
              <a:rPr lang="en-US" sz="2400" b="1" dirty="0" err="1"/>
              <a:t>kũrigĩrĩria</a:t>
            </a:r>
            <a:r>
              <a:rPr lang="en-US" sz="2400" b="1" dirty="0"/>
              <a:t> Kristo </a:t>
            </a:r>
            <a:r>
              <a:rPr lang="en-US" sz="2400" b="1" dirty="0" err="1"/>
              <a:t>hamwe</a:t>
            </a:r>
            <a:r>
              <a:rPr lang="en-US" sz="2400" b="1" dirty="0"/>
              <a:t> na </a:t>
            </a:r>
            <a:r>
              <a:rPr lang="en-US" sz="2400" b="1" dirty="0" err="1"/>
              <a:t>arũmĩrĩri</a:t>
            </a:r>
            <a:r>
              <a:rPr lang="en-US" sz="2400" b="1" dirty="0"/>
              <a:t> </a:t>
            </a:r>
            <a:r>
              <a:rPr lang="en-US" sz="2400" b="1" dirty="0" err="1"/>
              <a:t>aake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[…] </a:t>
            </a:r>
            <a:r>
              <a:rPr lang="en-US" sz="2400" b="1" dirty="0" err="1"/>
              <a:t>Mahenĩ</a:t>
            </a:r>
            <a:r>
              <a:rPr lang="en-US" sz="2400" b="1" dirty="0"/>
              <a:t> </a:t>
            </a:r>
            <a:r>
              <a:rPr lang="en-US" sz="2400" b="1" dirty="0" err="1"/>
              <a:t>nx</a:t>
            </a:r>
            <a:r>
              <a:rPr lang="en-US" sz="2400" b="1" dirty="0"/>
              <a:t> </a:t>
            </a:r>
            <a:r>
              <a:rPr lang="en-US" sz="2400" b="1" dirty="0" err="1"/>
              <a:t>magakuhxrxria</a:t>
            </a:r>
            <a:r>
              <a:rPr lang="en-US" sz="2400" b="1" dirty="0"/>
              <a:t> </a:t>
            </a:r>
            <a:r>
              <a:rPr lang="en-US" sz="2400" b="1" dirty="0" err="1"/>
              <a:t>kqhaana</a:t>
            </a:r>
            <a:r>
              <a:rPr lang="en-US" sz="2400" b="1" dirty="0"/>
              <a:t> </a:t>
            </a:r>
            <a:r>
              <a:rPr lang="en-US" sz="2400" b="1" dirty="0" err="1"/>
              <a:t>ota</a:t>
            </a:r>
            <a:r>
              <a:rPr lang="en-US" sz="2400" b="1" dirty="0"/>
              <a:t> </a:t>
            </a:r>
            <a:r>
              <a:rPr lang="en-US" sz="2400" b="1" dirty="0" err="1"/>
              <a:t>ũũma</a:t>
            </a:r>
            <a:r>
              <a:rPr lang="en-US" sz="2400" b="1" dirty="0"/>
              <a:t>, o </a:t>
            </a:r>
            <a:r>
              <a:rPr lang="en-US" sz="2400" b="1" dirty="0" err="1"/>
              <a:t>nginya</a:t>
            </a:r>
            <a:r>
              <a:rPr lang="en-US" sz="2400" b="1" dirty="0"/>
              <a:t> </a:t>
            </a:r>
            <a:r>
              <a:rPr lang="en-US" sz="2400" b="1" dirty="0" err="1"/>
              <a:t>gũkaaga</a:t>
            </a:r>
            <a:r>
              <a:rPr lang="en-US" sz="2400" b="1" dirty="0"/>
              <a:t> </a:t>
            </a:r>
            <a:r>
              <a:rPr lang="en-US" sz="2400" b="1" dirty="0" err="1"/>
              <a:t>gũkũũranwo</a:t>
            </a:r>
            <a:r>
              <a:rPr lang="en-US" sz="2400" b="1" dirty="0"/>
              <a:t> </a:t>
            </a:r>
            <a:r>
              <a:rPr lang="en-US" sz="2400" b="1" dirty="0" err="1"/>
              <a:t>kwa</a:t>
            </a:r>
            <a:r>
              <a:rPr lang="en-US" sz="2400" b="1" dirty="0"/>
              <a:t> </a:t>
            </a:r>
            <a:r>
              <a:rPr lang="en-US" sz="2400" b="1" dirty="0" err="1"/>
              <a:t>ũũma</a:t>
            </a:r>
            <a:r>
              <a:rPr lang="en-US" sz="2400" b="1" dirty="0"/>
              <a:t> </a:t>
            </a:r>
            <a:r>
              <a:rPr lang="en-US" sz="2400" b="1" dirty="0" err="1"/>
              <a:t>wega</a:t>
            </a:r>
            <a:r>
              <a:rPr lang="en-US" sz="2400" b="1" dirty="0"/>
              <a:t> </a:t>
            </a:r>
            <a:r>
              <a:rPr lang="en-US" sz="2400" b="1" dirty="0" err="1"/>
              <a:t>ũtangĩhũthĩra</a:t>
            </a:r>
            <a:r>
              <a:rPr lang="en-US" sz="2400" b="1" dirty="0"/>
              <a:t> </a:t>
            </a:r>
            <a:r>
              <a:rPr lang="en-US" sz="2400" b="1" dirty="0" err="1"/>
              <a:t>Maandĩko</a:t>
            </a:r>
            <a:r>
              <a:rPr lang="en-US" sz="2400" b="1" dirty="0"/>
              <a:t> </a:t>
            </a:r>
            <a:r>
              <a:rPr lang="en-US" sz="2400" b="1" dirty="0" err="1"/>
              <a:t>Matheru</a:t>
            </a:r>
            <a:r>
              <a:rPr lang="en-US" sz="2400" b="1" dirty="0"/>
              <a:t>. </a:t>
            </a:r>
            <a:r>
              <a:rPr lang="en-US" sz="2400" b="1" dirty="0" err="1"/>
              <a:t>Kũgerera</a:t>
            </a:r>
            <a:r>
              <a:rPr lang="en-US" sz="2400" b="1" dirty="0"/>
              <a:t> </a:t>
            </a:r>
            <a:r>
              <a:rPr lang="en-US" sz="2400" b="1" dirty="0" err="1"/>
              <a:t>ũira</a:t>
            </a:r>
            <a:r>
              <a:rPr lang="en-US" sz="2400" b="1" dirty="0"/>
              <a:t> </a:t>
            </a:r>
            <a:r>
              <a:rPr lang="en-US" sz="2400" b="1" dirty="0" err="1"/>
              <a:t>wao</a:t>
            </a:r>
            <a:r>
              <a:rPr lang="en-US" sz="2400" b="1" dirty="0"/>
              <a:t>, o </a:t>
            </a:r>
            <a:r>
              <a:rPr lang="en-US" sz="2400" b="1" dirty="0" err="1"/>
              <a:t>kiugo</a:t>
            </a:r>
            <a:r>
              <a:rPr lang="en-US" sz="2400" b="1" dirty="0"/>
              <a:t> na o </a:t>
            </a:r>
            <a:r>
              <a:rPr lang="en-US" sz="2400" b="1" dirty="0" err="1"/>
              <a:t>kĩama</a:t>
            </a:r>
            <a:r>
              <a:rPr lang="en-US" sz="2400" b="1" dirty="0"/>
              <a:t> no </a:t>
            </a:r>
            <a:r>
              <a:rPr lang="en-US" sz="2400" b="1" dirty="0" err="1"/>
              <a:t>mũhaka</a:t>
            </a:r>
            <a:r>
              <a:rPr lang="en-US" sz="2400" b="1" dirty="0"/>
              <a:t> </a:t>
            </a:r>
            <a:r>
              <a:rPr lang="en-US" sz="2400" b="1" dirty="0" err="1"/>
              <a:t>kĩgerio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1424</Words>
  <Application>Microsoft Office PowerPoint</Application>
  <PresentationFormat>Panorámica</PresentationFormat>
  <Paragraphs>63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Comic Sans MS</vt:lpstr>
      <vt:lpstr>Constantia</vt:lpstr>
      <vt:lpstr>Inter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25</cp:revision>
  <dcterms:created xsi:type="dcterms:W3CDTF">2026-08-18T22:37:24Z</dcterms:created>
  <dcterms:modified xsi:type="dcterms:W3CDTF">2026-09-16T19:01:48Z</dcterms:modified>
</cp:coreProperties>
</file>