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2"/>
  </p:notes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sz="2400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2400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2400" b="1" dirty="0">
              <a:effectLst>
                <a:outerShdw blurRad="38100" dist="38100" dir="2700000" algn="tl">
                  <a:srgbClr val="000000"/>
                </a:outerShdw>
              </a:effectLst>
            </a:rPr>
            <a:t>tugi wa Mwathani J</a:t>
          </a:r>
          <a:r>
            <a:rPr lang="en-US" sz="2400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2400" b="1" dirty="0">
              <a:effectLst>
                <a:outerShdw blurRad="38100" dist="38100" dir="2700000" algn="tl">
                  <a:srgbClr val="000000"/>
                </a:outerShdw>
              </a:effectLst>
            </a:rPr>
            <a:t>s</a:t>
          </a:r>
          <a:r>
            <a:rPr lang="en-US" sz="2400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2400" b="1" dirty="0">
              <a:effectLst>
                <a:outerShdw blurRad="38100" dist="38100" dir="2700000" algn="tl">
                  <a:srgbClr val="000000"/>
                </a:outerShdw>
              </a:effectLst>
            </a:rPr>
            <a:t> Krist</a:t>
          </a:r>
          <a:r>
            <a:rPr lang="en-US" sz="2400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2400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4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“Wendo wa Ngai”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“Ngwatan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ro ya Roho M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theru”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“Ig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ĩĩ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e hamwe na inyu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othe”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377FF164-A43E-4C94-874D-D4BBEBF3E497}">
      <dgm:prSet custT="1"/>
      <dgm:spPr/>
      <dgm:t>
        <a:bodyPr/>
        <a:lstStyle/>
        <a:p>
          <a:r>
            <a:rPr lang="en-US" sz="2000" b="1" dirty="0"/>
            <a:t>A</a:t>
          </a:r>
          <a:r>
            <a:rPr lang="en" sz="2000" b="1" dirty="0"/>
            <a:t>acerire th</a:t>
          </a:r>
          <a:r>
            <a:rPr lang="en-US" sz="2000" b="1" dirty="0"/>
            <a:t>ĩ</a:t>
          </a:r>
          <a:r>
            <a:rPr lang="en" sz="2000" b="1" dirty="0"/>
            <a:t> iit</a:t>
          </a:r>
          <a:r>
            <a:rPr lang="en-US" sz="2000" b="1" dirty="0"/>
            <a:t>ũ</a:t>
          </a:r>
          <a:r>
            <a:rPr lang="en" sz="2000" b="1" dirty="0"/>
            <a:t> niguo t</a:t>
          </a:r>
          <a:r>
            <a:rPr lang="en-US" sz="2000" b="1" dirty="0"/>
            <a:t>ũ</a:t>
          </a:r>
          <a:r>
            <a:rPr lang="en" sz="2000" b="1" dirty="0"/>
            <a:t>m</a:t>
          </a:r>
          <a:r>
            <a:rPr lang="en-US" sz="2000" b="1" dirty="0"/>
            <a:t>ũ</a:t>
          </a:r>
          <a:r>
            <a:rPr lang="en" sz="2000" b="1" dirty="0"/>
            <a:t>menye, t</a:t>
          </a:r>
          <a:r>
            <a:rPr lang="en-US" sz="2000" b="1" dirty="0"/>
            <a:t>ũ</a:t>
          </a:r>
          <a:r>
            <a:rPr lang="en" sz="2000" b="1" dirty="0"/>
            <a:t>mwende, na t</a:t>
          </a:r>
          <a:r>
            <a:rPr lang="en-US" sz="2000" b="1" dirty="0"/>
            <a:t>ũ</a:t>
          </a:r>
          <a:r>
            <a:rPr lang="en" sz="2000" b="1" dirty="0"/>
            <a:t>m</a:t>
          </a:r>
          <a:r>
            <a:rPr lang="en-US" sz="2000" b="1" dirty="0"/>
            <a:t>ũ</a:t>
          </a:r>
          <a:r>
            <a:rPr lang="en" sz="2000" b="1" dirty="0"/>
            <a:t>t</a:t>
          </a:r>
          <a:r>
            <a:rPr lang="en-US" sz="2000" b="1" dirty="0"/>
            <a:t>ũ</a:t>
          </a:r>
          <a:r>
            <a:rPr lang="en" sz="2000" b="1" dirty="0"/>
            <a:t>kie We  (Joh 15:12)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-US" sz="1800" b="1" dirty="0"/>
            <a:t>E</a:t>
          </a:r>
          <a:r>
            <a:rPr lang="en" sz="1800" b="1" dirty="0"/>
            <a:t>nyihirie na ag</a:t>
          </a:r>
          <a:r>
            <a:rPr lang="en-US" sz="1800" b="1" dirty="0"/>
            <a:t>ĩ</a:t>
          </a:r>
          <a:r>
            <a:rPr lang="en" sz="1800" b="1" dirty="0"/>
            <a:t>ath</a:t>
          </a:r>
          <a:r>
            <a:rPr lang="en-US" sz="1800" b="1" dirty="0"/>
            <a:t>ĩ</a:t>
          </a:r>
          <a:r>
            <a:rPr lang="en" sz="1800" b="1" dirty="0"/>
            <a:t>ka o nginya g</a:t>
          </a:r>
          <a:r>
            <a:rPr lang="en-US" sz="1800" b="1" dirty="0"/>
            <a:t>ũ</a:t>
          </a:r>
          <a:r>
            <a:rPr lang="en" sz="1800" b="1" dirty="0"/>
            <a:t>kua tuoherwo mehia mait</a:t>
          </a:r>
          <a:r>
            <a:rPr lang="en-US" sz="1800" b="1" dirty="0"/>
            <a:t>ũ</a:t>
          </a:r>
          <a:r>
            <a:rPr lang="en" sz="1800" b="1" dirty="0"/>
            <a:t> na t</a:t>
          </a:r>
          <a:r>
            <a:rPr lang="en-US" sz="1800" b="1" dirty="0"/>
            <a:t>ũ</a:t>
          </a:r>
          <a:r>
            <a:rPr lang="en" sz="1800" b="1" dirty="0"/>
            <a:t>heeo muoyo </a:t>
          </a:r>
          <a:r>
            <a:rPr lang="en-US" sz="1800" b="1" dirty="0"/>
            <a:t>ũ</a:t>
          </a:r>
          <a:r>
            <a:rPr lang="en" sz="1800" b="1" dirty="0"/>
            <a:t>tathiraga (Afil. 2:8)</a:t>
          </a:r>
          <a:endParaRPr lang="es-ES" sz="18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B7B28BE7-CC00-4961-B6B8-B04DE7279865}">
      <dgm:prSet custT="1"/>
      <dgm:spPr/>
      <dgm:t>
        <a:bodyPr/>
        <a:lstStyle/>
        <a:p>
          <a:r>
            <a:rPr lang="en" sz="1800" b="1" dirty="0"/>
            <a:t>N</a:t>
          </a:r>
          <a:r>
            <a:rPr lang="en-US" sz="1800" b="1" dirty="0"/>
            <a:t>ĩ</a:t>
          </a:r>
          <a:r>
            <a:rPr lang="en" sz="1800" b="1" dirty="0"/>
            <a:t> atigire </a:t>
          </a:r>
          <a:r>
            <a:rPr lang="en-US" sz="1800" b="1" dirty="0"/>
            <a:t>ũ</a:t>
          </a:r>
          <a:r>
            <a:rPr lang="en" sz="1800" b="1" dirty="0"/>
            <a:t>tonga Wake wa tene na tene matu-in</a:t>
          </a:r>
          <a:r>
            <a:rPr lang="en-US" sz="1800" b="1" dirty="0"/>
            <a:t>ĩ</a:t>
          </a:r>
          <a:r>
            <a:rPr lang="en" sz="1800" b="1" dirty="0"/>
            <a:t> ak</a:t>
          </a:r>
          <a:r>
            <a:rPr lang="en-US" sz="1800" b="1" dirty="0"/>
            <a:t>ĩ</a:t>
          </a:r>
          <a:r>
            <a:rPr lang="en" sz="1800" b="1" dirty="0"/>
            <a:t>g</a:t>
          </a:r>
          <a:r>
            <a:rPr lang="en-US" sz="1800" b="1" dirty="0"/>
            <a:t>ĩ</a:t>
          </a:r>
          <a:r>
            <a:rPr lang="en" sz="1800" b="1" dirty="0"/>
            <a:t>a th</a:t>
          </a:r>
          <a:r>
            <a:rPr lang="en-US" sz="1800" b="1" dirty="0"/>
            <a:t>ĩ</a:t>
          </a:r>
          <a:r>
            <a:rPr lang="en" sz="1800" b="1" dirty="0"/>
            <a:t>na n</a:t>
          </a:r>
          <a:r>
            <a:rPr lang="en-US" sz="1800" b="1" dirty="0"/>
            <a:t>ĩ</a:t>
          </a:r>
          <a:r>
            <a:rPr lang="en" sz="1800" b="1" dirty="0"/>
            <a:t>guo t</a:t>
          </a:r>
          <a:r>
            <a:rPr lang="en-US" sz="1800" b="1" dirty="0"/>
            <a:t>ũ</a:t>
          </a:r>
          <a:r>
            <a:rPr lang="en" sz="1800" b="1" dirty="0"/>
            <a:t>gae </a:t>
          </a:r>
          <a:r>
            <a:rPr lang="en-US" sz="1800" b="1" dirty="0"/>
            <a:t>ũ</a:t>
          </a:r>
          <a:r>
            <a:rPr lang="en" sz="1800" b="1" dirty="0"/>
            <a:t>tonga Wake (2 </a:t>
          </a:r>
          <a:r>
            <a:rPr lang="en-US" sz="1800" b="1" dirty="0" err="1"/>
            <a:t>Akor</a:t>
          </a:r>
          <a:r>
            <a:rPr lang="en" sz="1800" b="1" dirty="0"/>
            <a:t>. 8:9)</a:t>
          </a:r>
          <a:endParaRPr lang="es-ES" sz="1800" dirty="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N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 t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tuagwo ag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r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ru (</a:t>
          </a:r>
          <a:r>
            <a:rPr lang="en-US" sz="2000" b="1" dirty="0" err="1">
              <a:solidFill>
                <a:schemeClr val="tx1"/>
              </a:solidFill>
            </a:rPr>
            <a:t>Aro</a:t>
          </a:r>
          <a:r>
            <a:rPr lang="en" sz="2000" b="1" dirty="0">
              <a:solidFill>
                <a:schemeClr val="tx1"/>
              </a:solidFill>
            </a:rPr>
            <a:t>. 3:24; Aef.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</a:rPr>
            <a:t>Nĩ</a:t>
          </a:r>
          <a:r>
            <a:rPr lang="en" sz="2000" b="1" dirty="0">
              <a:solidFill>
                <a:schemeClr val="tx1"/>
              </a:solidFill>
            </a:rPr>
            <a:t>t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kenaga th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ini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 wa mw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hoko (</a:t>
          </a:r>
          <a:r>
            <a:rPr lang="en-US" sz="2000" b="1" dirty="0" err="1">
              <a:solidFill>
                <a:schemeClr val="tx1"/>
              </a:solidFill>
            </a:rPr>
            <a:t>Aro</a:t>
          </a:r>
          <a:r>
            <a:rPr lang="en" sz="2000" b="1" dirty="0">
              <a:solidFill>
                <a:schemeClr val="tx1"/>
              </a:solidFill>
            </a:rPr>
            <a:t>.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T</a:t>
          </a:r>
          <a:r>
            <a:rPr lang="en" sz="2000" b="1" dirty="0">
              <a:solidFill>
                <a:schemeClr val="tx1"/>
              </a:solidFill>
            </a:rPr>
            <a:t>wam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kag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ra hinya kuuma k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r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 Krist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 (2 </a:t>
          </a:r>
          <a:r>
            <a:rPr lang="en-US" sz="2000" b="1" dirty="0" err="1">
              <a:solidFill>
                <a:schemeClr val="tx1"/>
              </a:solidFill>
            </a:rPr>
            <a:t>Akor</a:t>
          </a:r>
          <a:r>
            <a:rPr lang="en" sz="2000" b="1" dirty="0">
              <a:solidFill>
                <a:schemeClr val="tx1"/>
              </a:solidFill>
            </a:rPr>
            <a:t>.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</a:rPr>
            <a:t>Wĩ</a:t>
          </a:r>
          <a:r>
            <a:rPr lang="en" sz="2000" b="1" dirty="0">
              <a:solidFill>
                <a:schemeClr val="tx1"/>
              </a:solidFill>
            </a:rPr>
            <a:t>hia nd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t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thamakaga (</a:t>
          </a:r>
          <a:r>
            <a:rPr lang="en-US" sz="2000" b="1" dirty="0" err="1">
              <a:solidFill>
                <a:schemeClr val="tx1"/>
              </a:solidFill>
            </a:rPr>
            <a:t>Aro</a:t>
          </a:r>
          <a:r>
            <a:rPr lang="en" sz="2000" b="1" dirty="0">
              <a:solidFill>
                <a:schemeClr val="tx1"/>
              </a:solidFill>
            </a:rPr>
            <a:t>.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</a:rPr>
            <a:t>Nĩ</a:t>
          </a:r>
          <a:r>
            <a:rPr lang="en" sz="2000" b="1" dirty="0">
              <a:solidFill>
                <a:schemeClr val="tx1"/>
              </a:solidFill>
            </a:rPr>
            <a:t>t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gathana tw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 muoyo hamwe na J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s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 </a:t>
          </a:r>
          <a:r>
            <a:rPr lang="en" sz="1800" b="1" dirty="0">
              <a:solidFill>
                <a:schemeClr val="tx1"/>
              </a:solidFill>
            </a:rPr>
            <a:t>(</a:t>
          </a:r>
          <a:r>
            <a:rPr lang="en-US" sz="1800" b="1" dirty="0" err="1">
              <a:solidFill>
                <a:schemeClr val="tx1"/>
              </a:solidFill>
            </a:rPr>
            <a:t>Aro</a:t>
          </a:r>
          <a:r>
            <a:rPr lang="en" sz="1800" b="1" dirty="0">
              <a:solidFill>
                <a:schemeClr val="tx1"/>
              </a:solidFill>
            </a:rPr>
            <a:t>. 5:17, </a:t>
          </a:r>
          <a:r>
            <a:rPr lang="en" sz="2000" b="1" dirty="0">
              <a:solidFill>
                <a:schemeClr val="tx1"/>
              </a:solidFill>
            </a:rPr>
            <a:t>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“Ngai n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 m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kir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r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ria” (</a:t>
          </a:r>
          <a:r>
            <a:rPr lang="en-US" sz="2000" b="1" dirty="0" err="1">
              <a:solidFill>
                <a:schemeClr val="tx1"/>
              </a:solidFill>
            </a:rPr>
            <a:t>Aro</a:t>
          </a:r>
          <a:r>
            <a:rPr lang="en" sz="2000" b="1" dirty="0">
              <a:solidFill>
                <a:schemeClr val="tx1"/>
              </a:solidFill>
            </a:rPr>
            <a:t>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“Ngai wa mw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hoko” (</a:t>
          </a:r>
          <a:r>
            <a:rPr lang="en-US" sz="2000" b="1" dirty="0" err="1">
              <a:solidFill>
                <a:schemeClr val="tx1"/>
              </a:solidFill>
            </a:rPr>
            <a:t>Aro</a:t>
          </a:r>
          <a:r>
            <a:rPr lang="en" sz="2000" b="1" dirty="0">
              <a:solidFill>
                <a:schemeClr val="tx1"/>
              </a:solidFill>
            </a:rPr>
            <a:t>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“Ngai wa thay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en-US" sz="2000" b="1" dirty="0" err="1">
              <a:solidFill>
                <a:schemeClr val="tx1"/>
              </a:solidFill>
            </a:rPr>
            <a:t>Aro</a:t>
          </a:r>
          <a:r>
            <a:rPr lang="en" sz="2000" b="1" dirty="0">
              <a:solidFill>
                <a:schemeClr val="tx1"/>
              </a:solidFill>
            </a:rPr>
            <a:t>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“Ngai […] wa tha” (2 </a:t>
          </a:r>
          <a:r>
            <a:rPr lang="en-US" sz="2000" b="1" dirty="0" err="1">
              <a:solidFill>
                <a:schemeClr val="tx1"/>
              </a:solidFill>
            </a:rPr>
            <a:t>Akor</a:t>
          </a:r>
          <a:r>
            <a:rPr lang="en" sz="2000" b="1" dirty="0">
              <a:solidFill>
                <a:schemeClr val="tx1"/>
              </a:solidFill>
            </a:rPr>
            <a:t>.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“Ngai wa </a:t>
          </a:r>
          <a:r>
            <a:rPr lang="en-US" sz="2000" b="1" dirty="0">
              <a:solidFill>
                <a:schemeClr val="tx1"/>
              </a:solidFill>
            </a:rPr>
            <a:t>ũ</a:t>
          </a:r>
          <a:r>
            <a:rPr lang="en" sz="2000" b="1" dirty="0">
              <a:solidFill>
                <a:schemeClr val="tx1"/>
              </a:solidFill>
            </a:rPr>
            <a:t>kir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r</a:t>
          </a:r>
          <a:r>
            <a:rPr lang="en-US" sz="2000" b="1" dirty="0">
              <a:solidFill>
                <a:schemeClr val="tx1"/>
              </a:solidFill>
            </a:rPr>
            <a:t>ĩ</a:t>
          </a:r>
          <a:r>
            <a:rPr lang="en" sz="2000" b="1" dirty="0">
              <a:solidFill>
                <a:schemeClr val="tx1"/>
              </a:solidFill>
            </a:rPr>
            <a:t>ria wothe” (2 </a:t>
          </a:r>
          <a:r>
            <a:rPr lang="en-US" sz="2000" b="1" dirty="0" err="1">
              <a:solidFill>
                <a:schemeClr val="tx1"/>
              </a:solidFill>
            </a:rPr>
            <a:t>Akor</a:t>
          </a:r>
          <a:r>
            <a:rPr lang="en" sz="2000" b="1" dirty="0">
              <a:solidFill>
                <a:schemeClr val="tx1"/>
              </a:solidFill>
            </a:rPr>
            <a:t>. 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“Ngai wa wendo” (2 </a:t>
          </a:r>
          <a:r>
            <a:rPr lang="en-US" sz="2000" b="1" dirty="0" err="1">
              <a:solidFill>
                <a:schemeClr val="tx1"/>
              </a:solidFill>
            </a:rPr>
            <a:t>Akor</a:t>
          </a:r>
          <a:r>
            <a:rPr lang="en" sz="2000" b="1" dirty="0">
              <a:solidFill>
                <a:schemeClr val="tx1"/>
              </a:solidFill>
            </a:rPr>
            <a:t>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N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gai 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cio Ithe at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heaga wendo Wake (1 John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Ngai 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cio Krist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at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iy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ragia na 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iy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ru wothe wa wendo Wake</a:t>
          </a:r>
          <a:b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Ngai 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cio Roho M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theru at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itag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r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ria wendo Wake  (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Aro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.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Aharag</a:t>
          </a:r>
          <a:r>
            <a:rPr lang="en-US" sz="1800" b="1" dirty="0"/>
            <a:t>ĩ</a:t>
          </a:r>
          <a:r>
            <a:rPr lang="en" sz="1800" b="1" dirty="0"/>
            <a:t>r</a:t>
          </a:r>
          <a:r>
            <a:rPr lang="en-US" sz="1800" b="1" dirty="0"/>
            <a:t>ĩ</a:t>
          </a:r>
          <a:r>
            <a:rPr lang="en" sz="1800" b="1" dirty="0"/>
            <a:t>ria and</a:t>
          </a:r>
          <a:r>
            <a:rPr lang="en-US" sz="1800" b="1" dirty="0"/>
            <a:t>ũ</a:t>
          </a:r>
          <a:r>
            <a:rPr lang="en" sz="1800" b="1" dirty="0"/>
            <a:t> and</a:t>
          </a:r>
          <a:r>
            <a:rPr lang="en-US" sz="1800" b="1" dirty="0"/>
            <a:t>ũ</a:t>
          </a:r>
          <a:r>
            <a:rPr lang="en" sz="1800" b="1" dirty="0"/>
            <a:t> n</a:t>
          </a:r>
          <a:r>
            <a:rPr lang="en-US" sz="1800" b="1" dirty="0" err="1"/>
            <a:t>ĩũ</a:t>
          </a:r>
          <a:r>
            <a:rPr lang="en" sz="1800" b="1" dirty="0"/>
            <a:t>nd</a:t>
          </a:r>
          <a:r>
            <a:rPr lang="en-US" sz="1800" b="1" dirty="0"/>
            <a:t>ũ</a:t>
          </a:r>
          <a:r>
            <a:rPr lang="en" sz="1800" b="1" dirty="0"/>
            <a:t> wa </a:t>
          </a:r>
          <a:r>
            <a:rPr lang="en-US" sz="1800" b="1" dirty="0"/>
            <a:t>ũ</a:t>
          </a:r>
          <a:r>
            <a:rPr lang="en" sz="1800" b="1" dirty="0"/>
            <a:t>m</a:t>
          </a:r>
          <a:r>
            <a:rPr lang="en-US" sz="1800" b="1" dirty="0"/>
            <a:t>ĩ</a:t>
          </a:r>
          <a:r>
            <a:rPr lang="en" sz="1800" b="1" dirty="0"/>
            <a:t>ceni </a:t>
          </a:r>
          <a:br>
            <a:rPr lang="es-ES" sz="1800" b="1" dirty="0"/>
          </a:br>
          <a:r>
            <a:rPr lang="en" sz="1600" b="1" dirty="0"/>
            <a:t>(1 </a:t>
          </a:r>
          <a:r>
            <a:rPr lang="en-US" sz="1600" b="1" dirty="0" err="1"/>
            <a:t>Akor</a:t>
          </a:r>
          <a:r>
            <a:rPr lang="en" sz="1600" b="1" dirty="0"/>
            <a:t>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/>
            <a:t>A</a:t>
          </a:r>
          <a:r>
            <a:rPr lang="en" sz="1800" b="1" dirty="0"/>
            <a:t>t</a:t>
          </a:r>
          <a:r>
            <a:rPr lang="en-US" sz="1800" b="1" dirty="0"/>
            <a:t>ũ</a:t>
          </a:r>
          <a:r>
            <a:rPr lang="en" sz="1800" b="1" dirty="0"/>
            <a:t>guarag</a:t>
          </a:r>
          <a:r>
            <a:rPr lang="en-US" sz="1800" b="1" dirty="0"/>
            <a:t>ĩ</a:t>
          </a:r>
          <a:r>
            <a:rPr lang="en" sz="1800" b="1" dirty="0"/>
            <a:t>ria ma</a:t>
          </a:r>
          <a:r>
            <a:rPr lang="en-US" sz="1800" b="1" dirty="0"/>
            <a:t>ũ</a:t>
          </a:r>
          <a:r>
            <a:rPr lang="en" sz="1800" b="1" dirty="0"/>
            <a:t>nd</a:t>
          </a:r>
          <a:r>
            <a:rPr lang="en-US" sz="1800" b="1" dirty="0"/>
            <a:t>ũ</a:t>
          </a:r>
          <a:r>
            <a:rPr lang="en" sz="1800" b="1" dirty="0"/>
            <a:t> marik</a:t>
          </a:r>
          <a:r>
            <a:rPr lang="en-US" sz="1800" b="1" dirty="0"/>
            <a:t>ĩ</a:t>
          </a:r>
          <a:r>
            <a:rPr lang="en" sz="1800" b="1" dirty="0"/>
            <a:t>ru ma Ngai</a:t>
          </a:r>
          <a:br>
            <a:rPr lang="es-ES" sz="1800" b="1" dirty="0"/>
          </a:br>
          <a:r>
            <a:rPr lang="en" sz="1600" b="1" dirty="0"/>
            <a:t>(1 </a:t>
          </a:r>
          <a:r>
            <a:rPr lang="en-US" sz="1600" b="1" dirty="0" err="1"/>
            <a:t>Akor</a:t>
          </a:r>
          <a:r>
            <a:rPr lang="en" sz="1600" b="1" dirty="0"/>
            <a:t>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 err="1"/>
            <a:t>Nĩ</a:t>
          </a:r>
          <a:r>
            <a:rPr lang="en" sz="1800" b="1" dirty="0"/>
            <a:t> at</a:t>
          </a:r>
          <a:r>
            <a:rPr lang="en-US" sz="1800" b="1" dirty="0"/>
            <a:t>ũ</a:t>
          </a:r>
          <a:r>
            <a:rPr lang="en" sz="1800" b="1" dirty="0"/>
            <a:t>thomithagia </a:t>
          </a:r>
          <a:r>
            <a:rPr lang="en" sz="1600" b="1" dirty="0"/>
            <a:t>(1 </a:t>
          </a:r>
          <a:r>
            <a:rPr lang="en-US" sz="1600" b="1" dirty="0" err="1"/>
            <a:t>Akor</a:t>
          </a:r>
          <a:r>
            <a:rPr lang="en" sz="1600" b="1" dirty="0"/>
            <a:t>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/>
            <a:t>A</a:t>
          </a:r>
          <a:r>
            <a:rPr lang="en" sz="1800" b="1" dirty="0"/>
            <a:t>t</a:t>
          </a:r>
          <a:r>
            <a:rPr lang="en-US" sz="1800" b="1" dirty="0" err="1"/>
            <a:t>ũũ</a:t>
          </a:r>
          <a:r>
            <a:rPr lang="en" sz="1800" b="1" dirty="0"/>
            <a:t>raga th</a:t>
          </a:r>
          <a:r>
            <a:rPr lang="en-US" sz="1800" b="1" dirty="0"/>
            <a:t>ĩ</a:t>
          </a:r>
          <a:r>
            <a:rPr lang="en" sz="1800" b="1" dirty="0"/>
            <a:t>ini</a:t>
          </a:r>
          <a:r>
            <a:rPr lang="en-US" sz="1800" b="1" dirty="0"/>
            <a:t>ĩ</a:t>
          </a:r>
          <a:r>
            <a:rPr lang="en" sz="1800" b="1" dirty="0"/>
            <a:t> wit</a:t>
          </a:r>
          <a:r>
            <a:rPr lang="en-US" sz="1800" b="1" dirty="0"/>
            <a:t>ũ</a:t>
          </a:r>
          <a:r>
            <a:rPr lang="en" sz="1800" b="1" dirty="0"/>
            <a:t> </a:t>
          </a:r>
          <a:r>
            <a:rPr lang="en" sz="1600" b="1" dirty="0"/>
            <a:t>(1 </a:t>
          </a:r>
          <a:r>
            <a:rPr lang="en-US" sz="1600" b="1" dirty="0" err="1"/>
            <a:t>Akor</a:t>
          </a:r>
          <a:r>
            <a:rPr lang="en" sz="1600" b="1" dirty="0"/>
            <a:t>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/>
            <a:t>A</a:t>
          </a:r>
          <a:r>
            <a:rPr lang="en" sz="1800" b="1" dirty="0"/>
            <a:t>nyitanag</a:t>
          </a:r>
          <a:r>
            <a:rPr lang="en-US" sz="1800" b="1" dirty="0"/>
            <a:t>ĩ</a:t>
          </a:r>
          <a:r>
            <a:rPr lang="en" sz="1800" b="1" dirty="0"/>
            <a:t>ra na Krist</a:t>
          </a:r>
          <a:r>
            <a:rPr lang="en-US" sz="1800" b="1" dirty="0"/>
            <a:t>ũ</a:t>
          </a:r>
          <a:r>
            <a:rPr lang="en" sz="1800" b="1" dirty="0"/>
            <a:t> n</a:t>
          </a:r>
          <a:r>
            <a:rPr lang="en-US" sz="1800" b="1" dirty="0" err="1"/>
            <a:t>ĩũ</a:t>
          </a:r>
          <a:r>
            <a:rPr lang="en" sz="1800" b="1" dirty="0"/>
            <a:t>nd</a:t>
          </a:r>
          <a:r>
            <a:rPr lang="en-US" sz="1800" b="1" dirty="0"/>
            <a:t>ũ</a:t>
          </a:r>
          <a:r>
            <a:rPr lang="en" sz="1800" b="1" dirty="0"/>
            <a:t> wa g</a:t>
          </a:r>
          <a:r>
            <a:rPr lang="en-US" sz="1800" b="1" dirty="0"/>
            <a:t>ũ</a:t>
          </a:r>
          <a:r>
            <a:rPr lang="en" sz="1800" b="1" dirty="0"/>
            <a:t>kinyan</a:t>
          </a:r>
          <a:r>
            <a:rPr lang="en-US" sz="1800" b="1" dirty="0"/>
            <a:t>ĩ</a:t>
          </a:r>
          <a:r>
            <a:rPr lang="en" sz="1800" b="1" dirty="0"/>
            <a:t>rio gwit</a:t>
          </a:r>
          <a:r>
            <a:rPr lang="en-US" sz="1800" b="1" dirty="0"/>
            <a:t>ũ</a:t>
          </a:r>
          <a:r>
            <a:rPr lang="en" sz="1800" b="1" dirty="0"/>
            <a:t> </a:t>
          </a:r>
          <a:r>
            <a:rPr lang="en" sz="1600" b="1" dirty="0"/>
            <a:t>(1 </a:t>
          </a:r>
          <a:r>
            <a:rPr lang="en-US" sz="1600" b="1" dirty="0" err="1"/>
            <a:t>Akor</a:t>
          </a:r>
          <a:r>
            <a:rPr lang="en" sz="1600" b="1" dirty="0"/>
            <a:t>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/>
            <a:t>A</a:t>
          </a:r>
          <a:r>
            <a:rPr lang="en" sz="1800" b="1" dirty="0"/>
            <a:t>t</a:t>
          </a:r>
          <a:r>
            <a:rPr lang="en-US" sz="1800" b="1" dirty="0"/>
            <a:t>ũ</a:t>
          </a:r>
          <a:r>
            <a:rPr lang="en" sz="1800" b="1" dirty="0"/>
            <a:t>heaga iheeyo cia k</a:t>
          </a:r>
          <a:r>
            <a:rPr lang="en-US" sz="1800" b="1" dirty="0"/>
            <a:t>ĩ</a:t>
          </a:r>
          <a:r>
            <a:rPr lang="en" sz="1800" b="1" dirty="0"/>
            <a:t>-roho </a:t>
          </a:r>
          <a:r>
            <a:rPr lang="en" sz="1600" b="1" dirty="0"/>
            <a:t>(1 </a:t>
          </a:r>
          <a:r>
            <a:rPr lang="en-US" sz="1600" b="1" dirty="0" err="1"/>
            <a:t>Akor</a:t>
          </a:r>
          <a:r>
            <a:rPr lang="en" sz="1600" b="1" dirty="0"/>
            <a:t>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/>
            <a:t>A</a:t>
          </a:r>
          <a:r>
            <a:rPr lang="en" sz="1800" b="1" dirty="0"/>
            <a:t>t</a:t>
          </a:r>
          <a:r>
            <a:rPr lang="en-US" sz="1800" b="1" dirty="0" err="1"/>
            <a:t>ũĩ</a:t>
          </a:r>
          <a:r>
            <a:rPr lang="en" sz="1800" b="1" dirty="0"/>
            <a:t>k</a:t>
          </a:r>
          <a:r>
            <a:rPr lang="en-US" sz="1800" b="1" dirty="0"/>
            <a:t>ĩ</a:t>
          </a:r>
          <a:r>
            <a:rPr lang="en" sz="1800" b="1" dirty="0"/>
            <a:t>raga m</a:t>
          </a:r>
          <a:r>
            <a:rPr lang="en-US" sz="1800" b="1" dirty="0"/>
            <a:t>ũ</a:t>
          </a:r>
          <a:r>
            <a:rPr lang="en" sz="1800" b="1" dirty="0"/>
            <a:t>h</a:t>
          </a:r>
          <a:r>
            <a:rPr lang="en-US" sz="1800" b="1" dirty="0" err="1"/>
            <a:t>ũũ</a:t>
          </a:r>
          <a:r>
            <a:rPr lang="en" sz="1800" b="1" dirty="0"/>
            <a:t>ri n</a:t>
          </a:r>
          <a:r>
            <a:rPr lang="en-US" sz="1800" b="1" dirty="0" err="1"/>
            <a:t>ĩũ</a:t>
          </a:r>
          <a:r>
            <a:rPr lang="en" sz="1800" b="1" dirty="0"/>
            <a:t>nd</a:t>
          </a:r>
          <a:r>
            <a:rPr lang="en-US" sz="1800" b="1" dirty="0"/>
            <a:t>ũ</a:t>
          </a:r>
          <a:r>
            <a:rPr lang="en" sz="1800" b="1" dirty="0"/>
            <a:t> na </a:t>
          </a:r>
          <a:r>
            <a:rPr lang="en-US" sz="1800" b="1" dirty="0"/>
            <a:t>ũ</a:t>
          </a:r>
          <a:r>
            <a:rPr lang="en" sz="1800" b="1" dirty="0"/>
            <a:t>honokio </a:t>
          </a:r>
          <a:r>
            <a:rPr lang="en" sz="1600" b="1" dirty="0"/>
            <a:t>(2 </a:t>
          </a:r>
          <a:r>
            <a:rPr lang="en-US" sz="1600" b="1" dirty="0" err="1"/>
            <a:t>Akor</a:t>
          </a:r>
          <a:r>
            <a:rPr lang="en" sz="1600" b="1" dirty="0"/>
            <a:t>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/>
            <a:t>O</a:t>
          </a:r>
          <a:r>
            <a:rPr lang="en" sz="1800" b="1" dirty="0"/>
            <a:t>oraga watho ngoro-in</a:t>
          </a:r>
          <a:r>
            <a:rPr lang="en-US" sz="1800" b="1" dirty="0"/>
            <a:t>ĩ</a:t>
          </a:r>
          <a:r>
            <a:rPr lang="en" sz="1800" b="1" dirty="0"/>
            <a:t> ciit</a:t>
          </a:r>
          <a:r>
            <a:rPr lang="en-US" sz="1800" b="1" dirty="0"/>
            <a:t>ũ</a:t>
          </a:r>
          <a:r>
            <a:rPr lang="en" sz="1800" b="1" dirty="0"/>
            <a:t> </a:t>
          </a:r>
          <a:r>
            <a:rPr lang="en" sz="1600" b="1" dirty="0"/>
            <a:t>(2 </a:t>
          </a:r>
          <a:r>
            <a:rPr lang="en-US" sz="1600" b="1" dirty="0" err="1"/>
            <a:t>Akor</a:t>
          </a:r>
          <a:r>
            <a:rPr lang="en" sz="1600" b="1" dirty="0"/>
            <a:t>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/>
            <a:t>A</a:t>
          </a:r>
          <a:r>
            <a:rPr lang="en" sz="1800" b="1" dirty="0"/>
            <a:t>t</a:t>
          </a:r>
          <a:r>
            <a:rPr lang="en-US" sz="1800" b="1" dirty="0"/>
            <a:t>ũ</a:t>
          </a:r>
          <a:r>
            <a:rPr lang="en" sz="1800" b="1" dirty="0"/>
            <a:t>heaga </a:t>
          </a:r>
          <a:r>
            <a:rPr lang="en-US" sz="1800" b="1" dirty="0"/>
            <a:t>ũ</a:t>
          </a:r>
          <a:r>
            <a:rPr lang="en" sz="1800" b="1" dirty="0"/>
            <a:t>t</a:t>
          </a:r>
          <a:r>
            <a:rPr lang="en-US" sz="1800" b="1" dirty="0" err="1"/>
            <a:t>ũũ</a:t>
          </a:r>
          <a:r>
            <a:rPr lang="en" sz="1800" b="1" dirty="0"/>
            <a:t>ro mwer</a:t>
          </a:r>
          <a:r>
            <a:rPr lang="en-US" sz="1800" b="1" dirty="0"/>
            <a:t>ũ</a:t>
          </a:r>
          <a:r>
            <a:rPr lang="en" sz="1800" b="1" dirty="0"/>
            <a:t> th</a:t>
          </a:r>
          <a:r>
            <a:rPr lang="en-US" sz="1800" b="1" dirty="0"/>
            <a:t>ĩ</a:t>
          </a:r>
          <a:r>
            <a:rPr lang="en" sz="1800" b="1" dirty="0"/>
            <a:t>ini</a:t>
          </a:r>
          <a:r>
            <a:rPr lang="en-US" sz="1800" b="1" dirty="0"/>
            <a:t>ĩ</a:t>
          </a:r>
          <a:r>
            <a:rPr lang="en" sz="1800" b="1" dirty="0"/>
            <a:t> wa Krist</a:t>
          </a:r>
          <a:r>
            <a:rPr lang="en-US" sz="1800" b="1" dirty="0"/>
            <a:t>ũ</a:t>
          </a:r>
          <a:r>
            <a:rPr lang="en" sz="1800" b="1" dirty="0"/>
            <a:t> </a:t>
          </a:r>
          <a:r>
            <a:rPr lang="en" sz="1600" b="1" dirty="0"/>
            <a:t>(2 </a:t>
          </a:r>
          <a:r>
            <a:rPr lang="en-US" sz="1600" b="1" dirty="0" err="1"/>
            <a:t>Akor</a:t>
          </a:r>
          <a:r>
            <a:rPr lang="en" sz="1600" b="1" dirty="0"/>
            <a:t>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/>
            <a:t>A</a:t>
          </a:r>
          <a:r>
            <a:rPr lang="en" sz="1800" b="1" dirty="0"/>
            <a:t>tuohoraga kumana na </a:t>
          </a:r>
          <a:r>
            <a:rPr lang="en-US" sz="1800" b="1" dirty="0"/>
            <a:t>ũ</a:t>
          </a:r>
          <a:r>
            <a:rPr lang="en" sz="1800" b="1" dirty="0"/>
            <a:t>kombo wa w</a:t>
          </a:r>
          <a:r>
            <a:rPr lang="en-US" sz="1800" b="1" dirty="0"/>
            <a:t>ĩ</a:t>
          </a:r>
          <a:r>
            <a:rPr lang="en" sz="1800" b="1" dirty="0"/>
            <a:t>hia </a:t>
          </a:r>
          <a:r>
            <a:rPr lang="en" sz="1600" b="1" dirty="0"/>
            <a:t>(2 </a:t>
          </a:r>
          <a:r>
            <a:rPr lang="en-US" sz="1600" b="1" dirty="0" err="1"/>
            <a:t>Akor</a:t>
          </a:r>
          <a:r>
            <a:rPr lang="en" sz="1600" b="1" dirty="0"/>
            <a:t>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dirty="0">
              <a:solidFill>
                <a:schemeClr val="accent3">
                  <a:lumMod val="50000"/>
                </a:schemeClr>
              </a:solidFill>
            </a:rPr>
            <a:t>WEGA/ŨTUGI</a:t>
          </a: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-US" sz="1600" b="1" dirty="0"/>
            <a:t>K</a:t>
          </a:r>
          <a:r>
            <a:rPr lang="en" sz="1600" b="1" dirty="0"/>
            <a:t>uuma k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ĩ</a:t>
          </a:r>
          <a:r>
            <a:rPr lang="en" sz="1600" b="1" dirty="0"/>
            <a:t> Ithe               (1 </a:t>
          </a:r>
          <a:r>
            <a:rPr lang="en-US" sz="1600" b="1" dirty="0" err="1"/>
            <a:t>Akor</a:t>
          </a:r>
          <a:r>
            <a:rPr lang="en" sz="1600" b="1" dirty="0"/>
            <a:t>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-US" sz="1600" b="1" dirty="0"/>
            <a:t>K</a:t>
          </a:r>
          <a:r>
            <a:rPr lang="en" sz="1600" b="1" dirty="0"/>
            <a:t>uuma k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ĩ</a:t>
          </a:r>
          <a:r>
            <a:rPr lang="en" sz="1600" b="1" dirty="0"/>
            <a:t> M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ũ</a:t>
          </a:r>
          <a:r>
            <a:rPr lang="en" sz="1600" b="1" dirty="0"/>
            <a:t>we                  (1 </a:t>
          </a:r>
          <a:r>
            <a:rPr lang="en-US" sz="1600" b="1" dirty="0" err="1"/>
            <a:t>Akor</a:t>
          </a:r>
          <a:r>
            <a:rPr lang="en" sz="1600" b="1" dirty="0"/>
            <a:t>.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600" b="1" dirty="0"/>
            <a:t>K</a:t>
          </a:r>
          <a:r>
            <a:rPr lang="en" sz="1600" b="1" dirty="0"/>
            <a:t>uuma k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ĩ</a:t>
          </a:r>
          <a:r>
            <a:rPr lang="en" sz="1600" b="1" dirty="0"/>
            <a:t> Roho                (</a:t>
          </a:r>
          <a:r>
            <a:rPr lang="en-US" sz="1600" b="1" dirty="0" err="1"/>
            <a:t>Ahib</a:t>
          </a:r>
          <a:r>
            <a:rPr lang="en" sz="1600" b="1" dirty="0"/>
            <a:t>.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dirty="0">
              <a:solidFill>
                <a:schemeClr val="accent6">
                  <a:lumMod val="50000"/>
                </a:schemeClr>
              </a:solidFill>
            </a:rPr>
            <a:t>WENDO</a:t>
          </a: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-US" sz="1600" b="1" dirty="0"/>
            <a:t>W</a:t>
          </a:r>
          <a:r>
            <a:rPr lang="en" sz="1600" b="1" dirty="0"/>
            <a:t>endo kuuma k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ĩ</a:t>
          </a:r>
          <a:r>
            <a:rPr lang="en" sz="1600" b="1" dirty="0"/>
            <a:t> Ithe               (1 John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-US" sz="1600" b="1" dirty="0"/>
            <a:t>K</a:t>
          </a:r>
          <a:r>
            <a:rPr lang="en" sz="1600" b="1" dirty="0"/>
            <a:t>uuma k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ĩ</a:t>
          </a:r>
          <a:r>
            <a:rPr lang="en" sz="1600" b="1" dirty="0"/>
            <a:t> M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ũ</a:t>
          </a:r>
          <a:r>
            <a:rPr lang="en" sz="1600" b="1" dirty="0"/>
            <a:t>we (</a:t>
          </a:r>
          <a:r>
            <a:rPr lang="en-US" sz="1600" b="1" dirty="0" err="1"/>
            <a:t>Aro</a:t>
          </a:r>
          <a:r>
            <a:rPr lang="en" sz="1600" b="1" dirty="0"/>
            <a:t>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600" b="1" dirty="0"/>
            <a:t>K</a:t>
          </a:r>
          <a:r>
            <a:rPr lang="en" sz="1600" b="1" dirty="0"/>
            <a:t>uuma k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ĩ</a:t>
          </a:r>
          <a:r>
            <a:rPr lang="en" sz="1600" b="1" dirty="0"/>
            <a:t>  Roho  (</a:t>
          </a:r>
          <a:r>
            <a:rPr lang="en-US" sz="1600" b="1" dirty="0" err="1"/>
            <a:t>Aro</a:t>
          </a:r>
          <a:r>
            <a:rPr lang="en" sz="1600" b="1" dirty="0"/>
            <a:t>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1600" b="1" dirty="0">
              <a:solidFill>
                <a:schemeClr val="tx2">
                  <a:lumMod val="50000"/>
                </a:schemeClr>
              </a:solidFill>
            </a:rPr>
            <a:t>ŨNYITANĨRI/NGWATANĨRO</a:t>
          </a:r>
          <a:endParaRPr lang="es-ES" sz="16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-US" sz="1600" b="1" dirty="0"/>
            <a:t>K</a:t>
          </a:r>
          <a:r>
            <a:rPr lang="en" sz="1600" b="1" dirty="0"/>
            <a:t>uuma k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ĩ</a:t>
          </a:r>
          <a:r>
            <a:rPr lang="en" sz="1600" b="1" dirty="0"/>
            <a:t> M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ũ</a:t>
          </a:r>
          <a:r>
            <a:rPr lang="en" sz="1600" b="1" dirty="0"/>
            <a:t>we                     (1 John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sz="1600" b="1" dirty="0"/>
            <a:t>K</a:t>
          </a:r>
          <a:r>
            <a:rPr lang="en" sz="1600" b="1" dirty="0"/>
            <a:t>uuma k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ĩ</a:t>
          </a:r>
          <a:r>
            <a:rPr lang="en" sz="1600" b="1" dirty="0"/>
            <a:t> Roho            (</a:t>
          </a:r>
          <a:r>
            <a:rPr lang="en-US" sz="1600" b="1" dirty="0" err="1"/>
            <a:t>Afil</a:t>
          </a:r>
          <a:r>
            <a:rPr lang="en" sz="1600" b="1" dirty="0"/>
            <a:t>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-US" sz="1600" b="1" dirty="0"/>
            <a:t>K</a:t>
          </a:r>
          <a:r>
            <a:rPr lang="en" sz="1600" b="1" dirty="0"/>
            <a:t>uuma k</a:t>
          </a:r>
          <a:r>
            <a:rPr lang="en-US" sz="1600" b="1" dirty="0"/>
            <a:t>ũ</a:t>
          </a:r>
          <a:r>
            <a:rPr lang="en" sz="1600" b="1" dirty="0"/>
            <a:t>r</a:t>
          </a:r>
          <a:r>
            <a:rPr lang="en-US" sz="1600" b="1" dirty="0"/>
            <a:t>ĩ</a:t>
          </a:r>
          <a:r>
            <a:rPr lang="en" sz="1600" b="1" dirty="0"/>
            <a:t> Ithe (1 John 1:3)</a:t>
          </a:r>
          <a:endParaRPr lang="es-ES" sz="1600" dirty="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tugi wa Mwathani J</a:t>
          </a:r>
          <a:r>
            <a:rPr lang="en-US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</a:t>
          </a:r>
          <a:r>
            <a:rPr lang="en-US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Krist</a:t>
          </a:r>
          <a:r>
            <a:rPr lang="en-US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“Wendo wa Ngai”</a:t>
          </a:r>
          <a:endParaRPr lang="es-ES" sz="26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6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“Ngwatan</a:t>
          </a:r>
          <a:r>
            <a:rPr lang="en-US" sz="2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2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ro ya Roho M</a:t>
          </a:r>
          <a:r>
            <a:rPr lang="en-US" sz="2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2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theru”</a:t>
          </a:r>
          <a:endParaRPr lang="es-ES" sz="26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“Ig</a:t>
          </a:r>
          <a:r>
            <a:rPr lang="en-US" sz="2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ĩĩ</a:t>
          </a:r>
          <a:r>
            <a:rPr lang="en" sz="2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 hamwe na inyu</a:t>
          </a:r>
          <a:r>
            <a:rPr lang="en-US" sz="2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2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othe”</a:t>
          </a:r>
          <a:endParaRPr lang="es-ES" sz="26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</a:t>
          </a:r>
          <a:r>
            <a:rPr lang="en-US" sz="1800" b="1" kern="1200" dirty="0"/>
            <a:t>ĩ</a:t>
          </a:r>
          <a:r>
            <a:rPr lang="en" sz="1800" b="1" kern="1200" dirty="0"/>
            <a:t> atigire </a:t>
          </a:r>
          <a:r>
            <a:rPr lang="en-US" sz="1800" b="1" kern="1200" dirty="0"/>
            <a:t>ũ</a:t>
          </a:r>
          <a:r>
            <a:rPr lang="en" sz="1800" b="1" kern="1200" dirty="0"/>
            <a:t>tonga Wake wa tene na tene matu-in</a:t>
          </a:r>
          <a:r>
            <a:rPr lang="en-US" sz="1800" b="1" kern="1200" dirty="0"/>
            <a:t>ĩ</a:t>
          </a:r>
          <a:r>
            <a:rPr lang="en" sz="1800" b="1" kern="1200" dirty="0"/>
            <a:t> ak</a:t>
          </a:r>
          <a:r>
            <a:rPr lang="en-US" sz="1800" b="1" kern="1200" dirty="0"/>
            <a:t>ĩ</a:t>
          </a:r>
          <a:r>
            <a:rPr lang="en" sz="1800" b="1" kern="1200" dirty="0"/>
            <a:t>g</a:t>
          </a:r>
          <a:r>
            <a:rPr lang="en-US" sz="1800" b="1" kern="1200" dirty="0"/>
            <a:t>ĩ</a:t>
          </a:r>
          <a:r>
            <a:rPr lang="en" sz="1800" b="1" kern="1200" dirty="0"/>
            <a:t>a th</a:t>
          </a:r>
          <a:r>
            <a:rPr lang="en-US" sz="1800" b="1" kern="1200" dirty="0"/>
            <a:t>ĩ</a:t>
          </a:r>
          <a:r>
            <a:rPr lang="en" sz="1800" b="1" kern="1200" dirty="0"/>
            <a:t>na n</a:t>
          </a:r>
          <a:r>
            <a:rPr lang="en-US" sz="1800" b="1" kern="1200" dirty="0"/>
            <a:t>ĩ</a:t>
          </a:r>
          <a:r>
            <a:rPr lang="en" sz="1800" b="1" kern="1200" dirty="0"/>
            <a:t>guo t</a:t>
          </a:r>
          <a:r>
            <a:rPr lang="en-US" sz="1800" b="1" kern="1200" dirty="0"/>
            <a:t>ũ</a:t>
          </a:r>
          <a:r>
            <a:rPr lang="en" sz="1800" b="1" kern="1200" dirty="0"/>
            <a:t>gae </a:t>
          </a:r>
          <a:r>
            <a:rPr lang="en-US" sz="1800" b="1" kern="1200" dirty="0"/>
            <a:t>ũ</a:t>
          </a:r>
          <a:r>
            <a:rPr lang="en" sz="1800" b="1" kern="1200" dirty="0"/>
            <a:t>tonga Wake (2 </a:t>
          </a:r>
          <a:r>
            <a:rPr lang="en-US" sz="1800" b="1" kern="1200" dirty="0" err="1"/>
            <a:t>Akor</a:t>
          </a:r>
          <a:r>
            <a:rPr lang="en" sz="1800" b="1" kern="1200" dirty="0"/>
            <a:t>. 8:9)</a:t>
          </a:r>
          <a:endParaRPr lang="es-ES" sz="18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</a:t>
          </a:r>
          <a:r>
            <a:rPr lang="en" sz="2000" b="1" kern="1200" dirty="0"/>
            <a:t>acerire th</a:t>
          </a:r>
          <a:r>
            <a:rPr lang="en-US" sz="2000" b="1" kern="1200" dirty="0"/>
            <a:t>ĩ</a:t>
          </a:r>
          <a:r>
            <a:rPr lang="en" sz="2000" b="1" kern="1200" dirty="0"/>
            <a:t> iit</a:t>
          </a:r>
          <a:r>
            <a:rPr lang="en-US" sz="2000" b="1" kern="1200" dirty="0"/>
            <a:t>ũ</a:t>
          </a:r>
          <a:r>
            <a:rPr lang="en" sz="2000" b="1" kern="1200" dirty="0"/>
            <a:t> niguo t</a:t>
          </a:r>
          <a:r>
            <a:rPr lang="en-US" sz="2000" b="1" kern="1200" dirty="0"/>
            <a:t>ũ</a:t>
          </a:r>
          <a:r>
            <a:rPr lang="en" sz="2000" b="1" kern="1200" dirty="0"/>
            <a:t>m</a:t>
          </a:r>
          <a:r>
            <a:rPr lang="en-US" sz="2000" b="1" kern="1200" dirty="0"/>
            <a:t>ũ</a:t>
          </a:r>
          <a:r>
            <a:rPr lang="en" sz="2000" b="1" kern="1200" dirty="0"/>
            <a:t>menye, t</a:t>
          </a:r>
          <a:r>
            <a:rPr lang="en-US" sz="2000" b="1" kern="1200" dirty="0"/>
            <a:t>ũ</a:t>
          </a:r>
          <a:r>
            <a:rPr lang="en" sz="2000" b="1" kern="1200" dirty="0"/>
            <a:t>mwende, na t</a:t>
          </a:r>
          <a:r>
            <a:rPr lang="en-US" sz="2000" b="1" kern="1200" dirty="0"/>
            <a:t>ũ</a:t>
          </a:r>
          <a:r>
            <a:rPr lang="en" sz="2000" b="1" kern="1200" dirty="0"/>
            <a:t>m</a:t>
          </a:r>
          <a:r>
            <a:rPr lang="en-US" sz="2000" b="1" kern="1200" dirty="0"/>
            <a:t>ũ</a:t>
          </a:r>
          <a:r>
            <a:rPr lang="en" sz="2000" b="1" kern="1200" dirty="0"/>
            <a:t>t</a:t>
          </a:r>
          <a:r>
            <a:rPr lang="en-US" sz="2000" b="1" kern="1200" dirty="0"/>
            <a:t>ũ</a:t>
          </a:r>
          <a:r>
            <a:rPr lang="en" sz="2000" b="1" kern="1200" dirty="0"/>
            <a:t>kie We  (Joh 15:12)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E</a:t>
          </a:r>
          <a:r>
            <a:rPr lang="en" sz="1800" b="1" kern="1200" dirty="0"/>
            <a:t>nyihirie na ag</a:t>
          </a:r>
          <a:r>
            <a:rPr lang="en-US" sz="1800" b="1" kern="1200" dirty="0"/>
            <a:t>ĩ</a:t>
          </a:r>
          <a:r>
            <a:rPr lang="en" sz="1800" b="1" kern="1200" dirty="0"/>
            <a:t>ath</a:t>
          </a:r>
          <a:r>
            <a:rPr lang="en-US" sz="1800" b="1" kern="1200" dirty="0"/>
            <a:t>ĩ</a:t>
          </a:r>
          <a:r>
            <a:rPr lang="en" sz="1800" b="1" kern="1200" dirty="0"/>
            <a:t>ka o nginya g</a:t>
          </a:r>
          <a:r>
            <a:rPr lang="en-US" sz="1800" b="1" kern="1200" dirty="0"/>
            <a:t>ũ</a:t>
          </a:r>
          <a:r>
            <a:rPr lang="en" sz="1800" b="1" kern="1200" dirty="0"/>
            <a:t>kua tuoherwo mehia mait</a:t>
          </a:r>
          <a:r>
            <a:rPr lang="en-US" sz="1800" b="1" kern="1200" dirty="0"/>
            <a:t>ũ</a:t>
          </a:r>
          <a:r>
            <a:rPr lang="en" sz="1800" b="1" kern="1200" dirty="0"/>
            <a:t> na t</a:t>
          </a:r>
          <a:r>
            <a:rPr lang="en-US" sz="1800" b="1" kern="1200" dirty="0"/>
            <a:t>ũ</a:t>
          </a:r>
          <a:r>
            <a:rPr lang="en" sz="1800" b="1" kern="1200" dirty="0"/>
            <a:t>heeo muoyo </a:t>
          </a:r>
          <a:r>
            <a:rPr lang="en-US" sz="1800" b="1" kern="1200" dirty="0"/>
            <a:t>ũ</a:t>
          </a:r>
          <a:r>
            <a:rPr lang="en" sz="1800" b="1" kern="1200" dirty="0"/>
            <a:t>tathiraga (Afil. 2:8)</a:t>
          </a:r>
          <a:endParaRPr lang="es-ES" sz="18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Nĩ</a:t>
          </a:r>
          <a:r>
            <a:rPr lang="en" sz="2000" b="1" kern="1200" dirty="0">
              <a:solidFill>
                <a:schemeClr val="tx1"/>
              </a:solidFill>
            </a:rPr>
            <a:t>t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gathana tw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 muoyo hamwe na J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s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 </a:t>
          </a:r>
          <a:r>
            <a:rPr lang="en" sz="1800" b="1" kern="1200" dirty="0">
              <a:solidFill>
                <a:schemeClr val="tx1"/>
              </a:solidFill>
            </a:rPr>
            <a:t>(</a:t>
          </a:r>
          <a:r>
            <a:rPr lang="en-US" sz="1800" b="1" kern="1200" dirty="0" err="1">
              <a:solidFill>
                <a:schemeClr val="tx1"/>
              </a:solidFill>
            </a:rPr>
            <a:t>Aro</a:t>
          </a:r>
          <a:r>
            <a:rPr lang="en" sz="1800" b="1" kern="1200" dirty="0">
              <a:solidFill>
                <a:schemeClr val="tx1"/>
              </a:solidFill>
            </a:rPr>
            <a:t>. 5:17, </a:t>
          </a:r>
          <a:r>
            <a:rPr lang="en" sz="2000" b="1" kern="1200" dirty="0">
              <a:solidFill>
                <a:schemeClr val="tx1"/>
              </a:solidFill>
            </a:rPr>
            <a:t>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Wĩ</a:t>
          </a:r>
          <a:r>
            <a:rPr lang="en" sz="2000" b="1" kern="1200" dirty="0">
              <a:solidFill>
                <a:schemeClr val="tx1"/>
              </a:solidFill>
            </a:rPr>
            <a:t>hia nd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t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thamakaga (</a:t>
          </a:r>
          <a:r>
            <a:rPr lang="en-US" sz="2000" b="1" kern="1200" dirty="0" err="1">
              <a:solidFill>
                <a:schemeClr val="tx1"/>
              </a:solidFill>
            </a:rPr>
            <a:t>Aro</a:t>
          </a:r>
          <a:r>
            <a:rPr lang="en" sz="2000" b="1" kern="1200" dirty="0">
              <a:solidFill>
                <a:schemeClr val="tx1"/>
              </a:solidFill>
            </a:rPr>
            <a:t>.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T</a:t>
          </a:r>
          <a:r>
            <a:rPr lang="en" sz="2000" b="1" kern="1200" dirty="0">
              <a:solidFill>
                <a:schemeClr val="tx1"/>
              </a:solidFill>
            </a:rPr>
            <a:t>wam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kag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ra hinya kuuma k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r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 Krist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 (2 </a:t>
          </a:r>
          <a:r>
            <a:rPr lang="en-US" sz="2000" b="1" kern="1200" dirty="0" err="1">
              <a:solidFill>
                <a:schemeClr val="tx1"/>
              </a:solidFill>
            </a:rPr>
            <a:t>Akor</a:t>
          </a:r>
          <a:r>
            <a:rPr lang="en" sz="2000" b="1" kern="1200" dirty="0">
              <a:solidFill>
                <a:schemeClr val="tx1"/>
              </a:solidFill>
            </a:rPr>
            <a:t>.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Nĩ</a:t>
          </a:r>
          <a:r>
            <a:rPr lang="en" sz="2000" b="1" kern="1200" dirty="0">
              <a:solidFill>
                <a:schemeClr val="tx1"/>
              </a:solidFill>
            </a:rPr>
            <a:t>t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kenaga th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ini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 wa mw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hoko (</a:t>
          </a:r>
          <a:r>
            <a:rPr lang="en-US" sz="2000" b="1" kern="1200" dirty="0" err="1">
              <a:solidFill>
                <a:schemeClr val="tx1"/>
              </a:solidFill>
            </a:rPr>
            <a:t>Aro</a:t>
          </a:r>
          <a:r>
            <a:rPr lang="en" sz="2000" b="1" kern="1200" dirty="0">
              <a:solidFill>
                <a:schemeClr val="tx1"/>
              </a:solidFill>
            </a:rPr>
            <a:t>.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N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 t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tuagwo ag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r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ru (</a:t>
          </a:r>
          <a:r>
            <a:rPr lang="en-US" sz="2000" b="1" kern="1200" dirty="0" err="1">
              <a:solidFill>
                <a:schemeClr val="tx1"/>
              </a:solidFill>
            </a:rPr>
            <a:t>Aro</a:t>
          </a:r>
          <a:r>
            <a:rPr lang="en" sz="2000" b="1" kern="1200" dirty="0">
              <a:solidFill>
                <a:schemeClr val="tx1"/>
              </a:solidFill>
            </a:rPr>
            <a:t>. 3:24; Aef.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“Ngai n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 m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kir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r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ria” (</a:t>
          </a:r>
          <a:r>
            <a:rPr lang="en-US" sz="2000" b="1" kern="1200" dirty="0" err="1">
              <a:solidFill>
                <a:schemeClr val="tx1"/>
              </a:solidFill>
            </a:rPr>
            <a:t>Aro</a:t>
          </a:r>
          <a:r>
            <a:rPr lang="en" sz="2000" b="1" kern="1200" dirty="0">
              <a:solidFill>
                <a:schemeClr val="tx1"/>
              </a:solidFill>
            </a:rPr>
            <a:t>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“Ngai wa mw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hoko” (</a:t>
          </a:r>
          <a:r>
            <a:rPr lang="en-US" sz="2000" b="1" kern="1200" dirty="0" err="1">
              <a:solidFill>
                <a:schemeClr val="tx1"/>
              </a:solidFill>
            </a:rPr>
            <a:t>Aro</a:t>
          </a:r>
          <a:r>
            <a:rPr lang="en" sz="2000" b="1" kern="1200" dirty="0">
              <a:solidFill>
                <a:schemeClr val="tx1"/>
              </a:solidFill>
            </a:rPr>
            <a:t>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“Ngai wa thay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en-US" sz="2000" b="1" kern="1200" dirty="0" err="1">
              <a:solidFill>
                <a:schemeClr val="tx1"/>
              </a:solidFill>
            </a:rPr>
            <a:t>Aro</a:t>
          </a:r>
          <a:r>
            <a:rPr lang="en" sz="2000" b="1" kern="1200" dirty="0">
              <a:solidFill>
                <a:schemeClr val="tx1"/>
              </a:solidFill>
            </a:rPr>
            <a:t>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“Ngai […] wa tha” (2 </a:t>
          </a:r>
          <a:r>
            <a:rPr lang="en-US" sz="2000" b="1" kern="1200" dirty="0" err="1">
              <a:solidFill>
                <a:schemeClr val="tx1"/>
              </a:solidFill>
            </a:rPr>
            <a:t>Akor</a:t>
          </a:r>
          <a:r>
            <a:rPr lang="en" sz="2000" b="1" kern="1200" dirty="0">
              <a:solidFill>
                <a:schemeClr val="tx1"/>
              </a:solidFill>
            </a:rPr>
            <a:t>.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“Ngai wa </a:t>
          </a:r>
          <a:r>
            <a:rPr lang="en-US" sz="2000" b="1" kern="1200" dirty="0">
              <a:solidFill>
                <a:schemeClr val="tx1"/>
              </a:solidFill>
            </a:rPr>
            <a:t>ũ</a:t>
          </a:r>
          <a:r>
            <a:rPr lang="en" sz="2000" b="1" kern="1200" dirty="0">
              <a:solidFill>
                <a:schemeClr val="tx1"/>
              </a:solidFill>
            </a:rPr>
            <a:t>kir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r</a:t>
          </a:r>
          <a:r>
            <a:rPr lang="en-US" sz="2000" b="1" kern="1200" dirty="0">
              <a:solidFill>
                <a:schemeClr val="tx1"/>
              </a:solidFill>
            </a:rPr>
            <a:t>ĩ</a:t>
          </a:r>
          <a:r>
            <a:rPr lang="en" sz="2000" b="1" kern="1200" dirty="0">
              <a:solidFill>
                <a:schemeClr val="tx1"/>
              </a:solidFill>
            </a:rPr>
            <a:t>ria wothe” (2 </a:t>
          </a:r>
          <a:r>
            <a:rPr lang="en-US" sz="2000" b="1" kern="1200" dirty="0" err="1">
              <a:solidFill>
                <a:schemeClr val="tx1"/>
              </a:solidFill>
            </a:rPr>
            <a:t>Akor</a:t>
          </a:r>
          <a:r>
            <a:rPr lang="en" sz="2000" b="1" kern="1200" dirty="0">
              <a:solidFill>
                <a:schemeClr val="tx1"/>
              </a:solidFill>
            </a:rPr>
            <a:t>. 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“Ngai wa wendo” (2 </a:t>
          </a:r>
          <a:r>
            <a:rPr lang="en-US" sz="2000" b="1" kern="1200" dirty="0" err="1">
              <a:solidFill>
                <a:schemeClr val="tx1"/>
              </a:solidFill>
            </a:rPr>
            <a:t>Akor</a:t>
          </a:r>
          <a:r>
            <a:rPr lang="en" sz="2000" b="1" kern="1200" dirty="0">
              <a:solidFill>
                <a:schemeClr val="tx1"/>
              </a:solidFill>
            </a:rPr>
            <a:t>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N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gai 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cio Ithe at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heaga wendo Wake (1 John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Ngai 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cio Krist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at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iy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ragia na 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iy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ru wothe wa wendo Wake</a:t>
          </a:r>
          <a:b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Ngai 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cio Roho M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theru at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ũ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itag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r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ĩ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ria wendo Wake  (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Aro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.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Aharag</a:t>
          </a:r>
          <a:r>
            <a:rPr lang="en-US" sz="1800" b="1" kern="1200" dirty="0"/>
            <a:t>ĩ</a:t>
          </a:r>
          <a:r>
            <a:rPr lang="en" sz="1800" b="1" kern="1200" dirty="0"/>
            <a:t>r</a:t>
          </a:r>
          <a:r>
            <a:rPr lang="en-US" sz="1800" b="1" kern="1200" dirty="0"/>
            <a:t>ĩ</a:t>
          </a:r>
          <a:r>
            <a:rPr lang="en" sz="1800" b="1" kern="1200" dirty="0"/>
            <a:t>ria and</a:t>
          </a:r>
          <a:r>
            <a:rPr lang="en-US" sz="1800" b="1" kern="1200" dirty="0"/>
            <a:t>ũ</a:t>
          </a:r>
          <a:r>
            <a:rPr lang="en" sz="1800" b="1" kern="1200" dirty="0"/>
            <a:t> and</a:t>
          </a:r>
          <a:r>
            <a:rPr lang="en-US" sz="1800" b="1" kern="1200" dirty="0"/>
            <a:t>ũ</a:t>
          </a:r>
          <a:r>
            <a:rPr lang="en" sz="1800" b="1" kern="1200" dirty="0"/>
            <a:t> n</a:t>
          </a:r>
          <a:r>
            <a:rPr lang="en-US" sz="1800" b="1" kern="1200" dirty="0" err="1"/>
            <a:t>ĩũ</a:t>
          </a:r>
          <a:r>
            <a:rPr lang="en" sz="1800" b="1" kern="1200" dirty="0"/>
            <a:t>nd</a:t>
          </a:r>
          <a:r>
            <a:rPr lang="en-US" sz="1800" b="1" kern="1200" dirty="0"/>
            <a:t>ũ</a:t>
          </a:r>
          <a:r>
            <a:rPr lang="en" sz="1800" b="1" kern="1200" dirty="0"/>
            <a:t> wa </a:t>
          </a:r>
          <a:r>
            <a:rPr lang="en-US" sz="1800" b="1" kern="1200" dirty="0"/>
            <a:t>ũ</a:t>
          </a:r>
          <a:r>
            <a:rPr lang="en" sz="1800" b="1" kern="1200" dirty="0"/>
            <a:t>m</a:t>
          </a:r>
          <a:r>
            <a:rPr lang="en-US" sz="1800" b="1" kern="1200" dirty="0"/>
            <a:t>ĩ</a:t>
          </a:r>
          <a:r>
            <a:rPr lang="en" sz="1800" b="1" kern="1200" dirty="0"/>
            <a:t>ceni </a:t>
          </a:r>
          <a:br>
            <a:rPr lang="es-ES" sz="1800" b="1" kern="1200" dirty="0"/>
          </a:br>
          <a:r>
            <a:rPr lang="en" sz="1600" b="1" kern="1200" dirty="0"/>
            <a:t>(1 </a:t>
          </a:r>
          <a:r>
            <a:rPr lang="en-US" sz="1600" b="1" kern="1200" dirty="0" err="1"/>
            <a:t>Akor</a:t>
          </a:r>
          <a:r>
            <a:rPr lang="en" sz="1600" b="1" kern="1200" dirty="0"/>
            <a:t>.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</a:t>
          </a:r>
          <a:r>
            <a:rPr lang="en" sz="1800" b="1" kern="1200" dirty="0"/>
            <a:t>t</a:t>
          </a:r>
          <a:r>
            <a:rPr lang="en-US" sz="1800" b="1" kern="1200" dirty="0"/>
            <a:t>ũ</a:t>
          </a:r>
          <a:r>
            <a:rPr lang="en" sz="1800" b="1" kern="1200" dirty="0"/>
            <a:t>guarag</a:t>
          </a:r>
          <a:r>
            <a:rPr lang="en-US" sz="1800" b="1" kern="1200" dirty="0"/>
            <a:t>ĩ</a:t>
          </a:r>
          <a:r>
            <a:rPr lang="en" sz="1800" b="1" kern="1200" dirty="0"/>
            <a:t>ria ma</a:t>
          </a:r>
          <a:r>
            <a:rPr lang="en-US" sz="1800" b="1" kern="1200" dirty="0"/>
            <a:t>ũ</a:t>
          </a:r>
          <a:r>
            <a:rPr lang="en" sz="1800" b="1" kern="1200" dirty="0"/>
            <a:t>nd</a:t>
          </a:r>
          <a:r>
            <a:rPr lang="en-US" sz="1800" b="1" kern="1200" dirty="0"/>
            <a:t>ũ</a:t>
          </a:r>
          <a:r>
            <a:rPr lang="en" sz="1800" b="1" kern="1200" dirty="0"/>
            <a:t> marik</a:t>
          </a:r>
          <a:r>
            <a:rPr lang="en-US" sz="1800" b="1" kern="1200" dirty="0"/>
            <a:t>ĩ</a:t>
          </a:r>
          <a:r>
            <a:rPr lang="en" sz="1800" b="1" kern="1200" dirty="0"/>
            <a:t>ru ma Ngai</a:t>
          </a:r>
          <a:br>
            <a:rPr lang="es-ES" sz="1800" b="1" kern="1200" dirty="0"/>
          </a:br>
          <a:r>
            <a:rPr lang="en" sz="1600" b="1" kern="1200" dirty="0"/>
            <a:t>(1 </a:t>
          </a:r>
          <a:r>
            <a:rPr lang="en-US" sz="1600" b="1" kern="1200" dirty="0" err="1"/>
            <a:t>Akor</a:t>
          </a:r>
          <a:r>
            <a:rPr lang="en" sz="1600" b="1" kern="1200" dirty="0"/>
            <a:t>.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Nĩ</a:t>
          </a:r>
          <a:r>
            <a:rPr lang="en" sz="1800" b="1" kern="1200" dirty="0"/>
            <a:t> at</a:t>
          </a:r>
          <a:r>
            <a:rPr lang="en-US" sz="1800" b="1" kern="1200" dirty="0"/>
            <a:t>ũ</a:t>
          </a:r>
          <a:r>
            <a:rPr lang="en" sz="1800" b="1" kern="1200" dirty="0"/>
            <a:t>thomithagia </a:t>
          </a:r>
          <a:r>
            <a:rPr lang="en" sz="1600" b="1" kern="1200" dirty="0"/>
            <a:t>(1 </a:t>
          </a:r>
          <a:r>
            <a:rPr lang="en-US" sz="1600" b="1" kern="1200" dirty="0" err="1"/>
            <a:t>Akor</a:t>
          </a:r>
          <a:r>
            <a:rPr lang="en" sz="1600" b="1" kern="1200" dirty="0"/>
            <a:t>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</a:t>
          </a:r>
          <a:r>
            <a:rPr lang="en" sz="1800" b="1" kern="1200" dirty="0"/>
            <a:t>t</a:t>
          </a:r>
          <a:r>
            <a:rPr lang="en-US" sz="1800" b="1" kern="1200" dirty="0" err="1"/>
            <a:t>ũũ</a:t>
          </a:r>
          <a:r>
            <a:rPr lang="en" sz="1800" b="1" kern="1200" dirty="0"/>
            <a:t>raga th</a:t>
          </a:r>
          <a:r>
            <a:rPr lang="en-US" sz="1800" b="1" kern="1200" dirty="0"/>
            <a:t>ĩ</a:t>
          </a:r>
          <a:r>
            <a:rPr lang="en" sz="1800" b="1" kern="1200" dirty="0"/>
            <a:t>ini</a:t>
          </a:r>
          <a:r>
            <a:rPr lang="en-US" sz="1800" b="1" kern="1200" dirty="0"/>
            <a:t>ĩ</a:t>
          </a:r>
          <a:r>
            <a:rPr lang="en" sz="1800" b="1" kern="1200" dirty="0"/>
            <a:t> wit</a:t>
          </a:r>
          <a:r>
            <a:rPr lang="en-US" sz="1800" b="1" kern="1200" dirty="0"/>
            <a:t>ũ</a:t>
          </a:r>
          <a:r>
            <a:rPr lang="en" sz="1800" b="1" kern="1200" dirty="0"/>
            <a:t> </a:t>
          </a:r>
          <a:r>
            <a:rPr lang="en" sz="1600" b="1" kern="1200" dirty="0"/>
            <a:t>(1 </a:t>
          </a:r>
          <a:r>
            <a:rPr lang="en-US" sz="1600" b="1" kern="1200" dirty="0" err="1"/>
            <a:t>Akor</a:t>
          </a:r>
          <a:r>
            <a:rPr lang="en" sz="1600" b="1" kern="1200" dirty="0"/>
            <a:t>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</a:t>
          </a:r>
          <a:r>
            <a:rPr lang="en" sz="1800" b="1" kern="1200" dirty="0"/>
            <a:t>nyitanag</a:t>
          </a:r>
          <a:r>
            <a:rPr lang="en-US" sz="1800" b="1" kern="1200" dirty="0"/>
            <a:t>ĩ</a:t>
          </a:r>
          <a:r>
            <a:rPr lang="en" sz="1800" b="1" kern="1200" dirty="0"/>
            <a:t>ra na Krist</a:t>
          </a:r>
          <a:r>
            <a:rPr lang="en-US" sz="1800" b="1" kern="1200" dirty="0"/>
            <a:t>ũ</a:t>
          </a:r>
          <a:r>
            <a:rPr lang="en" sz="1800" b="1" kern="1200" dirty="0"/>
            <a:t> n</a:t>
          </a:r>
          <a:r>
            <a:rPr lang="en-US" sz="1800" b="1" kern="1200" dirty="0" err="1"/>
            <a:t>ĩũ</a:t>
          </a:r>
          <a:r>
            <a:rPr lang="en" sz="1800" b="1" kern="1200" dirty="0"/>
            <a:t>nd</a:t>
          </a:r>
          <a:r>
            <a:rPr lang="en-US" sz="1800" b="1" kern="1200" dirty="0"/>
            <a:t>ũ</a:t>
          </a:r>
          <a:r>
            <a:rPr lang="en" sz="1800" b="1" kern="1200" dirty="0"/>
            <a:t> wa g</a:t>
          </a:r>
          <a:r>
            <a:rPr lang="en-US" sz="1800" b="1" kern="1200" dirty="0"/>
            <a:t>ũ</a:t>
          </a:r>
          <a:r>
            <a:rPr lang="en" sz="1800" b="1" kern="1200" dirty="0"/>
            <a:t>kinyan</a:t>
          </a:r>
          <a:r>
            <a:rPr lang="en-US" sz="1800" b="1" kern="1200" dirty="0"/>
            <a:t>ĩ</a:t>
          </a:r>
          <a:r>
            <a:rPr lang="en" sz="1800" b="1" kern="1200" dirty="0"/>
            <a:t>rio gwit</a:t>
          </a:r>
          <a:r>
            <a:rPr lang="en-US" sz="1800" b="1" kern="1200" dirty="0"/>
            <a:t>ũ</a:t>
          </a:r>
          <a:r>
            <a:rPr lang="en" sz="1800" b="1" kern="1200" dirty="0"/>
            <a:t> </a:t>
          </a:r>
          <a:r>
            <a:rPr lang="en" sz="1600" b="1" kern="1200" dirty="0"/>
            <a:t>(1 </a:t>
          </a:r>
          <a:r>
            <a:rPr lang="en-US" sz="1600" b="1" kern="1200" dirty="0" err="1"/>
            <a:t>Akor</a:t>
          </a:r>
          <a:r>
            <a:rPr lang="en" sz="1600" b="1" kern="1200" dirty="0"/>
            <a:t>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</a:t>
          </a:r>
          <a:r>
            <a:rPr lang="en" sz="1800" b="1" kern="1200" dirty="0"/>
            <a:t>t</a:t>
          </a:r>
          <a:r>
            <a:rPr lang="en-US" sz="1800" b="1" kern="1200" dirty="0"/>
            <a:t>ũ</a:t>
          </a:r>
          <a:r>
            <a:rPr lang="en" sz="1800" b="1" kern="1200" dirty="0"/>
            <a:t>heaga iheeyo cia k</a:t>
          </a:r>
          <a:r>
            <a:rPr lang="en-US" sz="1800" b="1" kern="1200" dirty="0"/>
            <a:t>ĩ</a:t>
          </a:r>
          <a:r>
            <a:rPr lang="en" sz="1800" b="1" kern="1200" dirty="0"/>
            <a:t>-roho </a:t>
          </a:r>
          <a:r>
            <a:rPr lang="en" sz="1600" b="1" kern="1200" dirty="0"/>
            <a:t>(1 </a:t>
          </a:r>
          <a:r>
            <a:rPr lang="en-US" sz="1600" b="1" kern="1200" dirty="0" err="1"/>
            <a:t>Akor</a:t>
          </a:r>
          <a:r>
            <a:rPr lang="en" sz="1600" b="1" kern="1200" dirty="0"/>
            <a:t>.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</a:t>
          </a:r>
          <a:r>
            <a:rPr lang="en" sz="1800" b="1" kern="1200" dirty="0"/>
            <a:t>t</a:t>
          </a:r>
          <a:r>
            <a:rPr lang="en-US" sz="1800" b="1" kern="1200" dirty="0" err="1"/>
            <a:t>ũĩ</a:t>
          </a:r>
          <a:r>
            <a:rPr lang="en" sz="1800" b="1" kern="1200" dirty="0"/>
            <a:t>k</a:t>
          </a:r>
          <a:r>
            <a:rPr lang="en-US" sz="1800" b="1" kern="1200" dirty="0"/>
            <a:t>ĩ</a:t>
          </a:r>
          <a:r>
            <a:rPr lang="en" sz="1800" b="1" kern="1200" dirty="0"/>
            <a:t>raga m</a:t>
          </a:r>
          <a:r>
            <a:rPr lang="en-US" sz="1800" b="1" kern="1200" dirty="0"/>
            <a:t>ũ</a:t>
          </a:r>
          <a:r>
            <a:rPr lang="en" sz="1800" b="1" kern="1200" dirty="0"/>
            <a:t>h</a:t>
          </a:r>
          <a:r>
            <a:rPr lang="en-US" sz="1800" b="1" kern="1200" dirty="0" err="1"/>
            <a:t>ũũ</a:t>
          </a:r>
          <a:r>
            <a:rPr lang="en" sz="1800" b="1" kern="1200" dirty="0"/>
            <a:t>ri n</a:t>
          </a:r>
          <a:r>
            <a:rPr lang="en-US" sz="1800" b="1" kern="1200" dirty="0" err="1"/>
            <a:t>ĩũ</a:t>
          </a:r>
          <a:r>
            <a:rPr lang="en" sz="1800" b="1" kern="1200" dirty="0"/>
            <a:t>nd</a:t>
          </a:r>
          <a:r>
            <a:rPr lang="en-US" sz="1800" b="1" kern="1200" dirty="0"/>
            <a:t>ũ</a:t>
          </a:r>
          <a:r>
            <a:rPr lang="en" sz="1800" b="1" kern="1200" dirty="0"/>
            <a:t> na </a:t>
          </a:r>
          <a:r>
            <a:rPr lang="en-US" sz="1800" b="1" kern="1200" dirty="0"/>
            <a:t>ũ</a:t>
          </a:r>
          <a:r>
            <a:rPr lang="en" sz="1800" b="1" kern="1200" dirty="0"/>
            <a:t>honokio </a:t>
          </a:r>
          <a:r>
            <a:rPr lang="en" sz="1600" b="1" kern="1200" dirty="0"/>
            <a:t>(2 </a:t>
          </a:r>
          <a:r>
            <a:rPr lang="en-US" sz="1600" b="1" kern="1200" dirty="0" err="1"/>
            <a:t>Akor</a:t>
          </a:r>
          <a:r>
            <a:rPr lang="en" sz="1600" b="1" kern="1200" dirty="0"/>
            <a:t>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O</a:t>
          </a:r>
          <a:r>
            <a:rPr lang="en" sz="1800" b="1" kern="1200" dirty="0"/>
            <a:t>oraga watho ngoro-in</a:t>
          </a:r>
          <a:r>
            <a:rPr lang="en-US" sz="1800" b="1" kern="1200" dirty="0"/>
            <a:t>ĩ</a:t>
          </a:r>
          <a:r>
            <a:rPr lang="en" sz="1800" b="1" kern="1200" dirty="0"/>
            <a:t> ciit</a:t>
          </a:r>
          <a:r>
            <a:rPr lang="en-US" sz="1800" b="1" kern="1200" dirty="0"/>
            <a:t>ũ</a:t>
          </a:r>
          <a:r>
            <a:rPr lang="en" sz="1800" b="1" kern="1200" dirty="0"/>
            <a:t> </a:t>
          </a:r>
          <a:r>
            <a:rPr lang="en" sz="1600" b="1" kern="1200" dirty="0"/>
            <a:t>(2 </a:t>
          </a:r>
          <a:r>
            <a:rPr lang="en-US" sz="1600" b="1" kern="1200" dirty="0" err="1"/>
            <a:t>Akor</a:t>
          </a:r>
          <a:r>
            <a:rPr lang="en" sz="1600" b="1" kern="1200" dirty="0"/>
            <a:t>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</a:t>
          </a:r>
          <a:r>
            <a:rPr lang="en" sz="1800" b="1" kern="1200" dirty="0"/>
            <a:t>t</a:t>
          </a:r>
          <a:r>
            <a:rPr lang="en-US" sz="1800" b="1" kern="1200" dirty="0"/>
            <a:t>ũ</a:t>
          </a:r>
          <a:r>
            <a:rPr lang="en" sz="1800" b="1" kern="1200" dirty="0"/>
            <a:t>heaga </a:t>
          </a:r>
          <a:r>
            <a:rPr lang="en-US" sz="1800" b="1" kern="1200" dirty="0"/>
            <a:t>ũ</a:t>
          </a:r>
          <a:r>
            <a:rPr lang="en" sz="1800" b="1" kern="1200" dirty="0"/>
            <a:t>t</a:t>
          </a:r>
          <a:r>
            <a:rPr lang="en-US" sz="1800" b="1" kern="1200" dirty="0" err="1"/>
            <a:t>ũũ</a:t>
          </a:r>
          <a:r>
            <a:rPr lang="en" sz="1800" b="1" kern="1200" dirty="0"/>
            <a:t>ro mwer</a:t>
          </a:r>
          <a:r>
            <a:rPr lang="en-US" sz="1800" b="1" kern="1200" dirty="0"/>
            <a:t>ũ</a:t>
          </a:r>
          <a:r>
            <a:rPr lang="en" sz="1800" b="1" kern="1200" dirty="0"/>
            <a:t> th</a:t>
          </a:r>
          <a:r>
            <a:rPr lang="en-US" sz="1800" b="1" kern="1200" dirty="0"/>
            <a:t>ĩ</a:t>
          </a:r>
          <a:r>
            <a:rPr lang="en" sz="1800" b="1" kern="1200" dirty="0"/>
            <a:t>ini</a:t>
          </a:r>
          <a:r>
            <a:rPr lang="en-US" sz="1800" b="1" kern="1200" dirty="0"/>
            <a:t>ĩ</a:t>
          </a:r>
          <a:r>
            <a:rPr lang="en" sz="1800" b="1" kern="1200" dirty="0"/>
            <a:t> wa Krist</a:t>
          </a:r>
          <a:r>
            <a:rPr lang="en-US" sz="1800" b="1" kern="1200" dirty="0"/>
            <a:t>ũ</a:t>
          </a:r>
          <a:r>
            <a:rPr lang="en" sz="1800" b="1" kern="1200" dirty="0"/>
            <a:t> </a:t>
          </a:r>
          <a:r>
            <a:rPr lang="en" sz="1600" b="1" kern="1200" dirty="0"/>
            <a:t>(2 </a:t>
          </a:r>
          <a:r>
            <a:rPr lang="en-US" sz="1600" b="1" kern="1200" dirty="0" err="1"/>
            <a:t>Akor</a:t>
          </a:r>
          <a:r>
            <a:rPr lang="en" sz="1600" b="1" kern="1200" dirty="0"/>
            <a:t>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</a:t>
          </a:r>
          <a:r>
            <a:rPr lang="en" sz="1800" b="1" kern="1200" dirty="0"/>
            <a:t>tuohoraga kumana na </a:t>
          </a:r>
          <a:r>
            <a:rPr lang="en-US" sz="1800" b="1" kern="1200" dirty="0"/>
            <a:t>ũ</a:t>
          </a:r>
          <a:r>
            <a:rPr lang="en" sz="1800" b="1" kern="1200" dirty="0"/>
            <a:t>kombo wa w</a:t>
          </a:r>
          <a:r>
            <a:rPr lang="en-US" sz="1800" b="1" kern="1200" dirty="0"/>
            <a:t>ĩ</a:t>
          </a:r>
          <a:r>
            <a:rPr lang="en" sz="1800" b="1" kern="1200" dirty="0"/>
            <a:t>hia </a:t>
          </a:r>
          <a:r>
            <a:rPr lang="en" sz="1600" b="1" kern="1200" dirty="0"/>
            <a:t>(2 </a:t>
          </a:r>
          <a:r>
            <a:rPr lang="en-US" sz="1600" b="1" kern="1200" dirty="0" err="1"/>
            <a:t>Akor</a:t>
          </a:r>
          <a:r>
            <a:rPr lang="en" sz="1600" b="1" kern="1200" dirty="0"/>
            <a:t>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accent3">
                  <a:lumMod val="50000"/>
                </a:schemeClr>
              </a:solidFill>
            </a:rPr>
            <a:t>WEGA/ŨTUGI</a:t>
          </a: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</a:t>
          </a:r>
          <a:r>
            <a:rPr lang="en" sz="1600" b="1" kern="1200" dirty="0"/>
            <a:t>uuma k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ĩ</a:t>
          </a:r>
          <a:r>
            <a:rPr lang="en" sz="1600" b="1" kern="1200" dirty="0"/>
            <a:t> Ithe               (1 </a:t>
          </a:r>
          <a:r>
            <a:rPr lang="en-US" sz="1600" b="1" kern="1200" dirty="0" err="1"/>
            <a:t>Akor</a:t>
          </a:r>
          <a:r>
            <a:rPr lang="en" sz="1600" b="1" kern="1200" dirty="0"/>
            <a:t>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</a:t>
          </a:r>
          <a:r>
            <a:rPr lang="en" sz="1600" b="1" kern="1200" dirty="0"/>
            <a:t>uuma k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ĩ</a:t>
          </a:r>
          <a:r>
            <a:rPr lang="en" sz="1600" b="1" kern="1200" dirty="0"/>
            <a:t> M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ũ</a:t>
          </a:r>
          <a:r>
            <a:rPr lang="en" sz="1600" b="1" kern="1200" dirty="0"/>
            <a:t>we                  (1 </a:t>
          </a:r>
          <a:r>
            <a:rPr lang="en-US" sz="1600" b="1" kern="1200" dirty="0" err="1"/>
            <a:t>Akor</a:t>
          </a:r>
          <a:r>
            <a:rPr lang="en" sz="1600" b="1" kern="1200" dirty="0"/>
            <a:t>.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</a:t>
          </a:r>
          <a:r>
            <a:rPr lang="en" sz="1600" b="1" kern="1200" dirty="0"/>
            <a:t>uuma k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ĩ</a:t>
          </a:r>
          <a:r>
            <a:rPr lang="en" sz="1600" b="1" kern="1200" dirty="0"/>
            <a:t> Roho                (</a:t>
          </a:r>
          <a:r>
            <a:rPr lang="en-US" sz="1600" b="1" kern="1200" dirty="0" err="1"/>
            <a:t>Ahib</a:t>
          </a:r>
          <a:r>
            <a:rPr lang="en" sz="1600" b="1" kern="1200" dirty="0"/>
            <a:t>.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accent6">
                  <a:lumMod val="50000"/>
                </a:schemeClr>
              </a:solidFill>
            </a:rPr>
            <a:t>WENDO</a:t>
          </a: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</a:t>
          </a:r>
          <a:r>
            <a:rPr lang="en" sz="1600" b="1" kern="1200" dirty="0"/>
            <a:t>endo kuuma k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ĩ</a:t>
          </a:r>
          <a:r>
            <a:rPr lang="en" sz="1600" b="1" kern="1200" dirty="0"/>
            <a:t> Ithe               (1 John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</a:t>
          </a:r>
          <a:r>
            <a:rPr lang="en" sz="1600" b="1" kern="1200" dirty="0"/>
            <a:t>uuma k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ĩ</a:t>
          </a:r>
          <a:r>
            <a:rPr lang="en" sz="1600" b="1" kern="1200" dirty="0"/>
            <a:t> M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ũ</a:t>
          </a:r>
          <a:r>
            <a:rPr lang="en" sz="1600" b="1" kern="1200" dirty="0"/>
            <a:t>we (</a:t>
          </a:r>
          <a:r>
            <a:rPr lang="en-US" sz="1600" b="1" kern="1200" dirty="0" err="1"/>
            <a:t>Aro</a:t>
          </a:r>
          <a:r>
            <a:rPr lang="en" sz="1600" b="1" kern="1200" dirty="0"/>
            <a:t>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</a:t>
          </a:r>
          <a:r>
            <a:rPr lang="en" sz="1600" b="1" kern="1200" dirty="0"/>
            <a:t>uuma k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ĩ</a:t>
          </a:r>
          <a:r>
            <a:rPr lang="en" sz="1600" b="1" kern="1200" dirty="0"/>
            <a:t>  Roho  (</a:t>
          </a:r>
          <a:r>
            <a:rPr lang="en-US" sz="1600" b="1" kern="1200" dirty="0" err="1"/>
            <a:t>Aro</a:t>
          </a:r>
          <a:r>
            <a:rPr lang="en" sz="1600" b="1" kern="1200" dirty="0"/>
            <a:t>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2">
                  <a:lumMod val="50000"/>
                </a:schemeClr>
              </a:solidFill>
            </a:rPr>
            <a:t>ŨNYITANĨRI/NGWATANĨRO</a:t>
          </a:r>
          <a:endParaRPr lang="es-ES" sz="16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</a:t>
          </a:r>
          <a:r>
            <a:rPr lang="en" sz="1600" b="1" kern="1200" dirty="0"/>
            <a:t>uuma k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ĩ</a:t>
          </a:r>
          <a:r>
            <a:rPr lang="en" sz="1600" b="1" kern="1200" dirty="0"/>
            <a:t> Ithe (1 John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</a:t>
          </a:r>
          <a:r>
            <a:rPr lang="en" sz="1600" b="1" kern="1200" dirty="0"/>
            <a:t>uuma k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ĩ</a:t>
          </a:r>
          <a:r>
            <a:rPr lang="en" sz="1600" b="1" kern="1200" dirty="0"/>
            <a:t> M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ũ</a:t>
          </a:r>
          <a:r>
            <a:rPr lang="en" sz="1600" b="1" kern="1200" dirty="0"/>
            <a:t>we                     (1 John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</a:t>
          </a:r>
          <a:r>
            <a:rPr lang="en" sz="1600" b="1" kern="1200" dirty="0"/>
            <a:t>uuma k</a:t>
          </a:r>
          <a:r>
            <a:rPr lang="en-US" sz="1600" b="1" kern="1200" dirty="0"/>
            <a:t>ũ</a:t>
          </a:r>
          <a:r>
            <a:rPr lang="en" sz="1600" b="1" kern="1200" dirty="0"/>
            <a:t>r</a:t>
          </a:r>
          <a:r>
            <a:rPr lang="en-US" sz="1600" b="1" kern="1200" dirty="0"/>
            <a:t>ĩ</a:t>
          </a:r>
          <a:r>
            <a:rPr lang="en" sz="1600" b="1" kern="1200" dirty="0"/>
            <a:t> Roho            (</a:t>
          </a:r>
          <a:r>
            <a:rPr lang="en-US" sz="1600" b="1" kern="1200" dirty="0" err="1"/>
            <a:t>Afil</a:t>
          </a:r>
          <a:r>
            <a:rPr lang="en" sz="1600" b="1" kern="1200" dirty="0"/>
            <a:t>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21D83-207C-4633-BA71-DFDE3C223FE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87E94-2A7B-4DBD-9562-B5D0BD969E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580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87E94-2A7B-4DBD-9562-B5D0BD969E8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8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6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WEGA WENDO </a:t>
            </a:r>
            <a:r>
              <a:rPr lang="es-ES" sz="4400" b="1" spc="300" dirty="0" err="1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NA</a:t>
            </a:r>
            <a:r>
              <a:rPr lang="es-ES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 </a:t>
            </a:r>
            <a:r>
              <a:rPr lang="es-ES" sz="4400" b="1" spc="300" dirty="0" err="1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NGWATANIRO</a:t>
            </a:r>
            <a:endParaRPr lang="en" sz="44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389807" y="6370618"/>
            <a:ext cx="3116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Lesoni 13 ya Septemba 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3631763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Wega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Mwathani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witũ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Jesũ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Kristũ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na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wendani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Ngai, na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ngwatanĩro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Roho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Mũtheru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ĩroikaraga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inyuĩ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inyuothe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Akorinitho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13:14, </a:t>
            </a: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ESV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3998853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219075" y="144946"/>
            <a:ext cx="79895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Njĩra</a:t>
            </a:r>
            <a:r>
              <a:rPr lang="en-US" sz="2000" b="1" dirty="0"/>
              <a:t> </a:t>
            </a:r>
            <a:r>
              <a:rPr lang="en-US" sz="2000" b="1" dirty="0" err="1"/>
              <a:t>ĩrĩa</a:t>
            </a:r>
            <a:r>
              <a:rPr lang="en-US" sz="2000" b="1" dirty="0"/>
              <a:t> </a:t>
            </a:r>
            <a:r>
              <a:rPr lang="en-US" sz="2000" b="1" dirty="0" err="1"/>
              <a:t>ĩhũthĩrĩtwo</a:t>
            </a:r>
            <a:r>
              <a:rPr lang="en-US" sz="2000" b="1" dirty="0"/>
              <a:t> </a:t>
            </a:r>
            <a:r>
              <a:rPr lang="en-US" sz="2000" b="1" dirty="0" err="1"/>
              <a:t>mũno</a:t>
            </a:r>
            <a:r>
              <a:rPr lang="en-US" sz="2000" b="1" dirty="0"/>
              <a:t> </a:t>
            </a:r>
            <a:r>
              <a:rPr lang="en-US" sz="2000" b="1" dirty="0" err="1"/>
              <a:t>marũa-inĩ</a:t>
            </a:r>
            <a:r>
              <a:rPr lang="en-US" sz="2000" b="1" dirty="0"/>
              <a:t> ma Paulo ma </a:t>
            </a:r>
            <a:r>
              <a:rPr lang="en-US" sz="2000" b="1" dirty="0" err="1"/>
              <a:t>kũrigĩrĩria</a:t>
            </a:r>
            <a:r>
              <a:rPr lang="en-US" sz="2000" b="1" dirty="0"/>
              <a:t>, </a:t>
            </a:r>
            <a:r>
              <a:rPr lang="en-US" sz="2000" b="1" dirty="0" err="1"/>
              <a:t>ĩrĩa</a:t>
            </a:r>
            <a:r>
              <a:rPr lang="en-US" sz="2000" b="1" dirty="0"/>
              <a:t> </a:t>
            </a:r>
            <a:r>
              <a:rPr lang="en-US" sz="2000" b="1" dirty="0" err="1"/>
              <a:t>ĩhũthĩrĩtwo</a:t>
            </a:r>
            <a:r>
              <a:rPr lang="en-US" sz="2000" b="1" dirty="0"/>
              <a:t> na </a:t>
            </a:r>
            <a:r>
              <a:rPr lang="en-US" sz="2000" b="1" dirty="0" err="1"/>
              <a:t>ũgarũrũku</a:t>
            </a:r>
            <a:r>
              <a:rPr lang="en-US" sz="2000" b="1" dirty="0"/>
              <a:t> mũnini </a:t>
            </a:r>
            <a:r>
              <a:rPr lang="en-US" sz="2000" b="1" dirty="0" err="1"/>
              <a:t>marũa-inĩ</a:t>
            </a:r>
            <a:r>
              <a:rPr lang="en-US" sz="2000" b="1" dirty="0"/>
              <a:t> </a:t>
            </a:r>
            <a:r>
              <a:rPr lang="en-US" sz="2000" b="1" dirty="0" err="1"/>
              <a:t>mangĩ</a:t>
            </a:r>
            <a:r>
              <a:rPr lang="en-US" sz="2000" b="1" dirty="0"/>
              <a:t>, </a:t>
            </a:r>
            <a:r>
              <a:rPr lang="en-US" sz="2000" b="1" dirty="0" err="1"/>
              <a:t>nĩ</a:t>
            </a:r>
            <a:r>
              <a:rPr lang="en-US" sz="2000" b="1" dirty="0"/>
              <a:t>: “</a:t>
            </a:r>
            <a:r>
              <a:rPr lang="en-US" sz="2000" b="1" dirty="0" err="1"/>
              <a:t>Ũtugi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Mwathani</a:t>
            </a:r>
            <a:r>
              <a:rPr lang="en-US" sz="2000" b="1" dirty="0"/>
              <a:t> </a:t>
            </a:r>
            <a:r>
              <a:rPr lang="en-US" sz="2000" b="1" dirty="0" err="1"/>
              <a:t>witũ</a:t>
            </a:r>
            <a:r>
              <a:rPr lang="en-US" sz="2000" b="1" dirty="0"/>
              <a:t> Jesu Kristo </a:t>
            </a:r>
            <a:r>
              <a:rPr lang="en-US" sz="2000" b="1" dirty="0" err="1"/>
              <a:t>ũrokorwo</a:t>
            </a:r>
            <a:r>
              <a:rPr lang="en-US" sz="2000" b="1" dirty="0"/>
              <a:t> na </a:t>
            </a:r>
            <a:r>
              <a:rPr lang="en-US" sz="2000" b="1" dirty="0" err="1"/>
              <a:t>inyuĩ</a:t>
            </a:r>
            <a:r>
              <a:rPr lang="en-US" sz="2000" b="1" dirty="0"/>
              <a:t>” (</a:t>
            </a:r>
            <a:r>
              <a:rPr lang="en-US" sz="2000" b="1" dirty="0" err="1"/>
              <a:t>Aro</a:t>
            </a:r>
            <a:r>
              <a:rPr lang="en-US" sz="2000" b="1" dirty="0"/>
              <a:t>. 16:24; 1 </a:t>
            </a:r>
            <a:r>
              <a:rPr lang="en-US" sz="2000" b="1" dirty="0" err="1"/>
              <a:t>Akor</a:t>
            </a:r>
            <a:r>
              <a:rPr lang="en-US" sz="2000" b="1" dirty="0"/>
              <a:t>. 16:23; Agal. 6:18; </a:t>
            </a:r>
            <a:r>
              <a:rPr lang="en-US" sz="2000" b="1" dirty="0" err="1"/>
              <a:t>Aef</a:t>
            </a:r>
            <a:r>
              <a:rPr lang="en-US" sz="2000" b="1" dirty="0"/>
              <a:t>. 6:24; </a:t>
            </a:r>
            <a:r>
              <a:rPr lang="en-US" sz="2000" b="1" dirty="0" err="1"/>
              <a:t>Afil</a:t>
            </a:r>
            <a:r>
              <a:rPr lang="en-US" sz="2000" b="1" dirty="0"/>
              <a:t>. 4:23; </a:t>
            </a:r>
            <a:r>
              <a:rPr lang="en-US" sz="2000" b="1" dirty="0" err="1"/>
              <a:t>Akol</a:t>
            </a:r>
            <a:r>
              <a:rPr lang="en-US" sz="2000" b="1" dirty="0"/>
              <a:t>. 4:18; 1 </a:t>
            </a:r>
            <a:r>
              <a:rPr lang="en-US" sz="2000" b="1" dirty="0" err="1"/>
              <a:t>Athes</a:t>
            </a:r>
            <a:r>
              <a:rPr lang="en-US" sz="2000" b="1" dirty="0"/>
              <a:t>. 5:28; 2 </a:t>
            </a:r>
            <a:r>
              <a:rPr lang="en-US" sz="2000" b="1" dirty="0" err="1"/>
              <a:t>Athes</a:t>
            </a:r>
            <a:r>
              <a:rPr lang="en-US" sz="2000" b="1" dirty="0"/>
              <a:t>. 3:18; 1 Tim. 6:21; 2 Tim. 4:22; Tit. 3:15; </a:t>
            </a:r>
            <a:r>
              <a:rPr lang="en-US" sz="2000" b="1" dirty="0" err="1"/>
              <a:t>Filem</a:t>
            </a:r>
            <a:r>
              <a:rPr lang="en-US" sz="2000" b="1" dirty="0"/>
              <a:t>. 1:25; </a:t>
            </a:r>
            <a:r>
              <a:rPr lang="en-US" sz="2000" b="1" dirty="0" err="1"/>
              <a:t>Ahib</a:t>
            </a:r>
            <a:r>
              <a:rPr lang="en-US" sz="2000" b="1" dirty="0"/>
              <a:t>. 13:25)."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8332341" y="114300"/>
            <a:ext cx="3660666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272456"/>
            <a:ext cx="81333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/>
              <a:t>No </a:t>
            </a:r>
            <a:r>
              <a:rPr lang="en-US" sz="2000" b="1" dirty="0" err="1"/>
              <a:t>ningĩ</a:t>
            </a:r>
            <a:r>
              <a:rPr lang="en-US" sz="2000" b="1" dirty="0"/>
              <a:t>, </a:t>
            </a:r>
            <a:r>
              <a:rPr lang="en-US" sz="2000" b="1" dirty="0" err="1"/>
              <a:t>marũa-inĩ</a:t>
            </a:r>
            <a:r>
              <a:rPr lang="en-US" sz="2000" b="1" dirty="0"/>
              <a:t> ma </a:t>
            </a:r>
            <a:r>
              <a:rPr lang="en-US" sz="2000" b="1" dirty="0" err="1"/>
              <a:t>kerĩ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Akorintho</a:t>
            </a:r>
            <a:r>
              <a:rPr lang="en-US" sz="2000" b="1" dirty="0"/>
              <a:t>,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ekĩrire</a:t>
            </a:r>
            <a:r>
              <a:rPr lang="en-US" sz="2000" b="1" dirty="0"/>
              <a:t> </a:t>
            </a:r>
            <a:r>
              <a:rPr lang="en-US" sz="2000" b="1" dirty="0" err="1"/>
              <a:t>ũtiganu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bata </a:t>
            </a:r>
            <a:r>
              <a:rPr lang="en-US" sz="2000" b="1" dirty="0" err="1"/>
              <a:t>mũno</a:t>
            </a:r>
            <a:r>
              <a:rPr lang="en-US" sz="2000" b="1" dirty="0"/>
              <a:t>. </a:t>
            </a:r>
            <a:r>
              <a:rPr lang="en-US" sz="2000" b="1" dirty="0" err="1"/>
              <a:t>Akĩmoigĩra</a:t>
            </a:r>
            <a:r>
              <a:rPr lang="en-US" sz="2000" b="1" dirty="0"/>
              <a:t> 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ongereire</a:t>
            </a:r>
            <a:r>
              <a:rPr lang="en-US" sz="2000" b="1" dirty="0"/>
              <a:t> </a:t>
            </a:r>
            <a:r>
              <a:rPr lang="en-US" sz="2000" b="1" dirty="0" err="1"/>
              <a:t>ũtugi</a:t>
            </a:r>
            <a:r>
              <a:rPr lang="en-US" sz="2000" b="1" dirty="0"/>
              <a:t>, </a:t>
            </a:r>
            <a:r>
              <a:rPr lang="en-US" sz="2000" b="1" dirty="0" err="1"/>
              <a:t>wendo</a:t>
            </a:r>
            <a:r>
              <a:rPr lang="en-US" sz="2000" b="1" dirty="0"/>
              <a:t>, na </a:t>
            </a:r>
            <a:r>
              <a:rPr lang="en-US" sz="2000" b="1" dirty="0" err="1"/>
              <a:t>ũnyitanĩri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ũrũmwe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ũ-Ngai </a:t>
            </a:r>
            <a:r>
              <a:rPr lang="en-US" sz="2000" b="1" dirty="0" err="1"/>
              <a:t>arĩ</a:t>
            </a:r>
            <a:r>
              <a:rPr lang="en-US" sz="2000" b="1" dirty="0"/>
              <a:t> o: </a:t>
            </a:r>
            <a:r>
              <a:rPr lang="en-US" sz="2000" b="1" dirty="0" err="1"/>
              <a:t>Mũriũ</a:t>
            </a:r>
            <a:r>
              <a:rPr lang="en-US" sz="2000" b="1" dirty="0"/>
              <a:t>, </a:t>
            </a:r>
            <a:r>
              <a:rPr lang="en-US" sz="2000" b="1" dirty="0" err="1"/>
              <a:t>Ithe</a:t>
            </a:r>
            <a:r>
              <a:rPr lang="en-US" sz="2000" b="1" dirty="0"/>
              <a:t>, na </a:t>
            </a:r>
            <a:r>
              <a:rPr lang="en-US" sz="2000" b="1" dirty="0" err="1"/>
              <a:t>Roho</a:t>
            </a:r>
            <a:r>
              <a:rPr lang="en-US" sz="2000" b="1" dirty="0"/>
              <a:t> </a:t>
            </a:r>
            <a:r>
              <a:rPr lang="en-US" sz="2000" b="1" dirty="0" err="1"/>
              <a:t>Mũtheru</a:t>
            </a:r>
            <a:r>
              <a:rPr lang="en-US" sz="2000" b="1" dirty="0"/>
              <a:t> (2 </a:t>
            </a:r>
            <a:r>
              <a:rPr lang="en-US" sz="2000" b="1" dirty="0" err="1"/>
              <a:t>Akor</a:t>
            </a:r>
            <a:r>
              <a:rPr lang="en-US" sz="2000" b="1" dirty="0"/>
              <a:t>. 13:14).“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Ũ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TUGI WA MWATHANI W</a:t>
            </a:r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Ĩ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Ũ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</a:t>
            </a:r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Ĩ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Ũ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KRIST</a:t>
            </a:r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Ũ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Nĩgũkorwo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nĩmũũĩ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ũhoro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wega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Mwathani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witũ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Jesũ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Kristũ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atĩ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, o na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gũtuĩka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aarĩ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gĩtonga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nĩatuĩkire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mũthĩĩni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ũndũ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wanyu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nĩgeetha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inyuĩ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mũtuĩke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itonga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ũndũ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aathĩĩnĩkĩte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Akorinitho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1400" b="1" dirty="0"/>
              <a:t> </a:t>
            </a:r>
            <a:r>
              <a:rPr lang="en-US" sz="2000" b="1" dirty="0"/>
              <a:t>Paulo </a:t>
            </a:r>
            <a:r>
              <a:rPr lang="en-US" sz="2000" b="1" dirty="0" err="1"/>
              <a:t>ambĩrĩirie</a:t>
            </a:r>
            <a:r>
              <a:rPr lang="en-US" sz="2000" b="1" dirty="0"/>
              <a:t> na </a:t>
            </a:r>
            <a:r>
              <a:rPr lang="en-US" sz="2000" b="1" dirty="0" err="1"/>
              <a:t>akĩrĩkia</a:t>
            </a:r>
            <a:r>
              <a:rPr lang="en-US" sz="2000" b="1" dirty="0"/>
              <a:t> </a:t>
            </a:r>
            <a:r>
              <a:rPr lang="en-US" sz="2000" b="1" dirty="0" err="1"/>
              <a:t>marũa</a:t>
            </a:r>
            <a:r>
              <a:rPr lang="en-US" sz="2000" b="1" dirty="0"/>
              <a:t> make ma </a:t>
            </a:r>
            <a:r>
              <a:rPr lang="en-US" sz="2000" b="1" dirty="0" err="1"/>
              <a:t>kerĩ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Akorintho</a:t>
            </a:r>
            <a:r>
              <a:rPr lang="en-US" sz="2000" b="1" dirty="0"/>
              <a:t> na 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ũtugi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Jesu (2 </a:t>
            </a:r>
            <a:r>
              <a:rPr lang="en-US" sz="2000" b="1" dirty="0" err="1"/>
              <a:t>Akor</a:t>
            </a:r>
            <a:r>
              <a:rPr lang="en-US" sz="2000" b="1" dirty="0"/>
              <a:t>. 1:2; 13:14). </a:t>
            </a:r>
            <a:r>
              <a:rPr lang="en-US" sz="2000" b="1" dirty="0" err="1"/>
              <a:t>Ũtugi</a:t>
            </a:r>
            <a:r>
              <a:rPr lang="en-US" sz="2000" b="1" dirty="0"/>
              <a:t> </a:t>
            </a:r>
            <a:r>
              <a:rPr lang="en-US" sz="2000" b="1" dirty="0" err="1"/>
              <a:t>ũyũ</a:t>
            </a:r>
            <a:r>
              <a:rPr lang="en-US" sz="2000" b="1" dirty="0"/>
              <a:t> </a:t>
            </a:r>
            <a:r>
              <a:rPr lang="en-US" sz="2000" b="1" dirty="0" err="1"/>
              <a:t>ũĩyũrĩte</a:t>
            </a:r>
            <a:r>
              <a:rPr lang="en-US" sz="2000" b="1" dirty="0"/>
              <a:t> </a:t>
            </a:r>
            <a:r>
              <a:rPr lang="en-US" sz="2000" b="1" dirty="0" err="1"/>
              <a:t>maũndũ</a:t>
            </a:r>
            <a:r>
              <a:rPr lang="en-US" sz="2000" b="1" dirty="0"/>
              <a:t> </a:t>
            </a:r>
            <a:r>
              <a:rPr lang="en-US" sz="2000" b="1" dirty="0" err="1"/>
              <a:t>marĩkũ</a:t>
            </a:r>
            <a:r>
              <a:rPr lang="en-US" sz="2000" b="1" dirty="0"/>
              <a:t>?</a:t>
            </a:r>
            <a:r>
              <a:rPr lang="en" sz="2000" b="1" dirty="0"/>
              <a:t> 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6458260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 err="1"/>
              <a:t>Kũ</a:t>
            </a:r>
            <a:r>
              <a:rPr lang="en" sz="2000" b="1" dirty="0"/>
              <a:t>hanaga at</a:t>
            </a:r>
            <a:r>
              <a:rPr lang="en-US" sz="2000" b="1" dirty="0"/>
              <a:t>ĩ</a:t>
            </a:r>
            <a:r>
              <a:rPr lang="en" sz="2000" b="1" dirty="0"/>
              <a:t>a k</a:t>
            </a:r>
            <a:r>
              <a:rPr lang="en-US" sz="2000" b="1" dirty="0"/>
              <a:t>ũ</a:t>
            </a:r>
            <a:r>
              <a:rPr lang="en" sz="2000" b="1" dirty="0"/>
              <a:t>r</a:t>
            </a:r>
            <a:r>
              <a:rPr lang="en-US" sz="2000" b="1" dirty="0"/>
              <a:t>ĩ</a:t>
            </a:r>
            <a:r>
              <a:rPr lang="en" sz="2000" b="1" dirty="0"/>
              <a:t> ar</a:t>
            </a:r>
            <a:r>
              <a:rPr lang="en-US" sz="2000" b="1" dirty="0"/>
              <a:t>ĩ</a:t>
            </a:r>
            <a:r>
              <a:rPr lang="en" sz="2000" b="1" dirty="0"/>
              <a:t>a mam</a:t>
            </a:r>
            <a:r>
              <a:rPr lang="en-US" sz="2000" b="1" dirty="0"/>
              <a:t>ũ</a:t>
            </a:r>
            <a:r>
              <a:rPr lang="en" sz="2000" b="1" dirty="0"/>
              <a:t>k</a:t>
            </a:r>
            <a:r>
              <a:rPr lang="en-US" sz="2000" b="1" dirty="0"/>
              <a:t>ĩ</a:t>
            </a:r>
            <a:r>
              <a:rPr lang="en" sz="2000" b="1" dirty="0"/>
              <a:t>ra </a:t>
            </a:r>
            <a:r>
              <a:rPr lang="en-US" sz="2000" b="1" dirty="0"/>
              <a:t>ũ</a:t>
            </a:r>
            <a:r>
              <a:rPr lang="en" sz="2000" b="1" dirty="0"/>
              <a:t>tugi Wake?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1152597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015659" y="3007904"/>
            <a:ext cx="60769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Paulo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aarutire</a:t>
            </a:r>
            <a:r>
              <a:rPr lang="en-US" sz="2000" b="1" dirty="0"/>
              <a:t> </a:t>
            </a:r>
            <a:r>
              <a:rPr lang="en-US" sz="2000" b="1" dirty="0" err="1"/>
              <a:t>Akorintho</a:t>
            </a:r>
            <a:r>
              <a:rPr lang="en-US" sz="2000" b="1" dirty="0"/>
              <a:t> (o </a:t>
            </a:r>
            <a:r>
              <a:rPr lang="en-US" sz="2000" b="1" dirty="0" err="1"/>
              <a:t>hamwe</a:t>
            </a:r>
            <a:r>
              <a:rPr lang="en-US" sz="2000" b="1" dirty="0"/>
              <a:t> na </a:t>
            </a:r>
            <a:r>
              <a:rPr lang="en-US" sz="2000" b="1" dirty="0" err="1"/>
              <a:t>ithuĩ</a:t>
            </a:r>
            <a:r>
              <a:rPr lang="en-US" sz="2000" b="1" dirty="0"/>
              <a:t> o ta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) </a:t>
            </a:r>
            <a:r>
              <a:rPr lang="en-US" sz="2000" b="1" dirty="0" err="1"/>
              <a:t>atĩ</a:t>
            </a:r>
            <a:r>
              <a:rPr lang="en-US" sz="2000" b="1" dirty="0"/>
              <a:t> </a:t>
            </a:r>
            <a:r>
              <a:rPr lang="en-US" sz="2000" b="1" dirty="0" err="1"/>
              <a:t>wendo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wakaga</a:t>
            </a:r>
            <a:r>
              <a:rPr lang="en-US" sz="2000" b="1" dirty="0"/>
              <a:t> (1 </a:t>
            </a:r>
            <a:r>
              <a:rPr lang="en-US" sz="2000" b="1" dirty="0" err="1"/>
              <a:t>Akor</a:t>
            </a:r>
            <a:r>
              <a:rPr lang="en-US" sz="2000" b="1" dirty="0"/>
              <a:t>. 8:1); </a:t>
            </a:r>
            <a:r>
              <a:rPr lang="en-US" sz="2000" b="1" dirty="0" err="1"/>
              <a:t>atĩ</a:t>
            </a:r>
            <a:r>
              <a:rPr lang="en-US" sz="2000" b="1" dirty="0"/>
              <a:t> </a:t>
            </a:r>
            <a:r>
              <a:rPr lang="en-US" sz="2000" b="1" dirty="0" err="1"/>
              <a:t>gũtirĩ</a:t>
            </a:r>
            <a:r>
              <a:rPr lang="en-US" sz="2000" b="1" dirty="0"/>
              <a:t> </a:t>
            </a:r>
            <a:r>
              <a:rPr lang="en-US" sz="2000" b="1" dirty="0" err="1"/>
              <a:t>kĩndũ</a:t>
            </a:r>
            <a:r>
              <a:rPr lang="en-US" sz="2000" b="1" dirty="0"/>
              <a:t> </a:t>
            </a:r>
            <a:r>
              <a:rPr lang="en-US" sz="2000" b="1" dirty="0" err="1"/>
              <a:t>kĩrĩ</a:t>
            </a:r>
            <a:r>
              <a:rPr lang="en-US" sz="2000" b="1" dirty="0"/>
              <a:t> bata </a:t>
            </a:r>
            <a:r>
              <a:rPr lang="en-US" sz="2000" b="1" dirty="0" err="1"/>
              <a:t>hatarĩ</a:t>
            </a:r>
            <a:r>
              <a:rPr lang="en-US" sz="2000" b="1" dirty="0"/>
              <a:t> </a:t>
            </a:r>
            <a:r>
              <a:rPr lang="en-US" sz="2000" b="1" dirty="0" err="1"/>
              <a:t>wendo</a:t>
            </a:r>
            <a:r>
              <a:rPr lang="en-US" sz="2000" b="1" dirty="0"/>
              <a:t> (1 </a:t>
            </a:r>
            <a:r>
              <a:rPr lang="en-US" sz="2000" b="1" dirty="0" err="1"/>
              <a:t>Akor</a:t>
            </a:r>
            <a:r>
              <a:rPr lang="en-US" sz="2000" b="1" dirty="0"/>
              <a:t>. 13:1-3); na </a:t>
            </a:r>
            <a:r>
              <a:rPr lang="en-US" sz="2000" b="1" dirty="0" err="1"/>
              <a:t>atĩ</a:t>
            </a:r>
            <a:r>
              <a:rPr lang="en-US" sz="2000" b="1" dirty="0"/>
              <a:t> </a:t>
            </a:r>
            <a:r>
              <a:rPr lang="en-US" sz="2000" b="1" dirty="0" err="1"/>
              <a:t>maũndũ</a:t>
            </a:r>
            <a:r>
              <a:rPr lang="en-US" sz="2000" b="1" dirty="0"/>
              <a:t> </a:t>
            </a:r>
            <a:r>
              <a:rPr lang="en-US" sz="2000" b="1" dirty="0" err="1"/>
              <a:t>mothe</a:t>
            </a:r>
            <a:r>
              <a:rPr lang="en-US" sz="2000" b="1" dirty="0"/>
              <a:t> </a:t>
            </a:r>
            <a:r>
              <a:rPr lang="en-US" sz="2000" b="1" dirty="0" err="1"/>
              <a:t>magĩrĩirwo</a:t>
            </a:r>
            <a:r>
              <a:rPr lang="en-US" sz="2000" b="1" dirty="0"/>
              <a:t> </a:t>
            </a:r>
            <a:r>
              <a:rPr lang="en-US" sz="2000" b="1" dirty="0" err="1"/>
              <a:t>gwikwo</a:t>
            </a:r>
            <a:r>
              <a:rPr lang="en-US" sz="2000" b="1" dirty="0"/>
              <a:t> na </a:t>
            </a:r>
            <a:r>
              <a:rPr lang="en-US" sz="2000" b="1" dirty="0" err="1"/>
              <a:t>wendo</a:t>
            </a:r>
            <a:r>
              <a:rPr lang="en-US" sz="2000" b="1" dirty="0"/>
              <a:t> </a:t>
            </a:r>
            <a:r>
              <a:rPr lang="en-US" sz="2000" b="1" dirty="0" err="1"/>
              <a:t>ũcio</a:t>
            </a:r>
            <a:r>
              <a:rPr lang="en-US" sz="2000" b="1" dirty="0"/>
              <a:t> </a:t>
            </a:r>
            <a:r>
              <a:rPr lang="en-US" sz="2000" b="1" dirty="0" err="1"/>
              <a:t>ũmaga</a:t>
            </a:r>
            <a:r>
              <a:rPr lang="en-US" sz="2000" b="1" dirty="0"/>
              <a:t> </a:t>
            </a:r>
            <a:r>
              <a:rPr lang="en-US" sz="2000" b="1" dirty="0" err="1"/>
              <a:t>kuuma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Ngai (1 </a:t>
            </a:r>
            <a:r>
              <a:rPr lang="en-US" sz="2000" b="1" dirty="0" err="1"/>
              <a:t>Akor</a:t>
            </a:r>
            <a:r>
              <a:rPr lang="en-US" sz="2000" b="1" dirty="0"/>
              <a:t>. 16:14)."</a:t>
            </a:r>
            <a:endParaRPr lang="en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“WENDO WA NGAI”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Mũndũ o </a:t>
            </a:r>
            <a:r>
              <a:rPr lang="en-US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wothe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ũrĩa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ũtendanaga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ũcio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ndooĩ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Ngai, </a:t>
            </a:r>
            <a:r>
              <a:rPr lang="en-US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tondũ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Ngai </a:t>
            </a:r>
            <a:r>
              <a:rPr lang="en-US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wendo</a:t>
            </a:r>
            <a:r>
              <a:rPr lang="en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Johana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115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Bĩbilia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ĩyanagĩrĩra</a:t>
            </a:r>
            <a:r>
              <a:rPr lang="en-US" sz="2000" b="1" dirty="0"/>
              <a:t> na </a:t>
            </a:r>
            <a:r>
              <a:rPr lang="en-US" sz="2000" b="1" dirty="0" err="1"/>
              <a:t>hĩnya</a:t>
            </a:r>
            <a:r>
              <a:rPr lang="en-US" sz="2000" b="1" dirty="0"/>
              <a:t> </a:t>
            </a:r>
            <a:r>
              <a:rPr lang="en-US" sz="2000" b="1" dirty="0" err="1"/>
              <a:t>atĩ</a:t>
            </a:r>
            <a:r>
              <a:rPr lang="en-US" sz="2000" b="1" dirty="0"/>
              <a:t> Ngai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wendo</a:t>
            </a:r>
            <a:r>
              <a:rPr lang="en-US" sz="2000" b="1" dirty="0"/>
              <a:t> (1 Johana 4:8).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aĩtĩrĩire</a:t>
            </a:r>
            <a:r>
              <a:rPr lang="en-US" sz="2000" b="1" dirty="0"/>
              <a:t> </a:t>
            </a:r>
            <a:r>
              <a:rPr lang="en-US" sz="2000" b="1" dirty="0" err="1"/>
              <a:t>wendo</a:t>
            </a:r>
            <a:r>
              <a:rPr lang="en-US" sz="2000" b="1" dirty="0"/>
              <a:t> </a:t>
            </a:r>
            <a:r>
              <a:rPr lang="en-US" sz="2000" b="1" dirty="0" err="1"/>
              <a:t>ũcio</a:t>
            </a:r>
            <a:r>
              <a:rPr lang="en-US" sz="2000" b="1" dirty="0"/>
              <a:t> </a:t>
            </a:r>
            <a:r>
              <a:rPr lang="en-US" sz="2000" b="1" dirty="0" err="1"/>
              <a:t>ũũmbi-inĩ</a:t>
            </a:r>
            <a:r>
              <a:rPr lang="en-US" sz="2000" b="1" dirty="0"/>
              <a:t> wake </a:t>
            </a:r>
            <a:r>
              <a:rPr lang="en-US" sz="2000" b="1" dirty="0" err="1"/>
              <a:t>wothe</a:t>
            </a:r>
            <a:r>
              <a:rPr lang="en-US" sz="2000" b="1" dirty="0"/>
              <a:t>. No </a:t>
            </a:r>
            <a:r>
              <a:rPr lang="en-US" sz="2000" b="1" dirty="0" err="1"/>
              <a:t>tũwone</a:t>
            </a:r>
            <a:r>
              <a:rPr lang="en-US" sz="2000" b="1" dirty="0"/>
              <a:t> </a:t>
            </a:r>
            <a:r>
              <a:rPr lang="en-US" sz="2000" b="1" dirty="0" err="1"/>
              <a:t>thĩinĩ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ngoro</a:t>
            </a:r>
            <a:r>
              <a:rPr lang="en-US" sz="2000" b="1" dirty="0"/>
              <a:t> </a:t>
            </a:r>
            <a:r>
              <a:rPr lang="en-US" sz="2000" b="1" dirty="0" err="1"/>
              <a:t>citũ</a:t>
            </a:r>
            <a:r>
              <a:rPr lang="en-US" sz="2000" b="1" dirty="0"/>
              <a:t>; </a:t>
            </a:r>
            <a:r>
              <a:rPr lang="en-US" sz="2000" b="1" dirty="0" err="1"/>
              <a:t>ũkuruhanu-inĩ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aciari</a:t>
            </a:r>
            <a:r>
              <a:rPr lang="en-US" sz="2000" b="1" dirty="0"/>
              <a:t> na </a:t>
            </a:r>
            <a:r>
              <a:rPr lang="en-US" sz="2000" b="1" dirty="0" err="1"/>
              <a:t>ciana</a:t>
            </a:r>
            <a:r>
              <a:rPr lang="en-US" sz="2000" b="1" dirty="0"/>
              <a:t>; </a:t>
            </a:r>
            <a:r>
              <a:rPr lang="en-US" sz="2000" b="1" dirty="0" err="1"/>
              <a:t>mahũa-inĩ</a:t>
            </a:r>
            <a:r>
              <a:rPr lang="en-US" sz="2000" b="1" dirty="0"/>
              <a:t> </a:t>
            </a:r>
            <a:r>
              <a:rPr lang="en-US" sz="2000" b="1" dirty="0" err="1"/>
              <a:t>mathaka</a:t>
            </a:r>
            <a:r>
              <a:rPr lang="en-US" sz="2000" b="1" dirty="0"/>
              <a:t>; </a:t>
            </a:r>
            <a:r>
              <a:rPr lang="en-US" sz="2000" b="1" dirty="0" err="1"/>
              <a:t>nyonĩ-inĩ</a:t>
            </a:r>
            <a:r>
              <a:rPr lang="en-US" sz="2000" b="1" dirty="0"/>
              <a:t> </a:t>
            </a:r>
            <a:r>
              <a:rPr lang="en-US" sz="2000" b="1" dirty="0" err="1"/>
              <a:t>ĩrĩa</a:t>
            </a:r>
            <a:r>
              <a:rPr lang="en-US" sz="2000" b="1" dirty="0"/>
              <a:t> </a:t>
            </a:r>
            <a:r>
              <a:rPr lang="en-US" sz="2000" b="1" dirty="0" err="1"/>
              <a:t>ciinaaga</a:t>
            </a:r>
            <a:r>
              <a:rPr lang="en-US" sz="2000" b="1" dirty="0"/>
              <a:t> </a:t>
            </a:r>
            <a:r>
              <a:rPr lang="en-US" sz="2000" b="1" dirty="0" err="1"/>
              <a:t>nyĩmbo</a:t>
            </a:r>
            <a:r>
              <a:rPr lang="en-US" sz="2000" b="1" dirty="0"/>
              <a:t> </a:t>
            </a:r>
            <a:r>
              <a:rPr lang="en-US" sz="2000" b="1" dirty="0" err="1"/>
              <a:t>thaka</a:t>
            </a:r>
            <a:r>
              <a:rPr lang="en-US" sz="2000" b="1" dirty="0"/>
              <a:t>……..[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Kĩonereria</a:t>
            </a:r>
            <a:r>
              <a:rPr lang="en-US" sz="2000" b="1" dirty="0"/>
              <a:t> </a:t>
            </a:r>
            <a:r>
              <a:rPr lang="en-US" sz="2000" b="1" dirty="0" err="1"/>
              <a:t>gĩkĩ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kĩrātūtongoria</a:t>
            </a:r>
            <a:r>
              <a:rPr lang="en-US" sz="2000" b="1" dirty="0"/>
              <a:t> </a:t>
            </a:r>
            <a:r>
              <a:rPr lang="en-US" sz="2000" b="1" dirty="0" err="1"/>
              <a:t>tūikare</a:t>
            </a:r>
            <a:r>
              <a:rPr lang="en-US" sz="2000" b="1" dirty="0"/>
              <a:t> na 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angĩ</a:t>
            </a:r>
            <a:r>
              <a:rPr lang="en-US" sz="2000" b="1" dirty="0"/>
              <a:t> na </a:t>
            </a:r>
            <a:r>
              <a:rPr lang="en-US" sz="2000" b="1" dirty="0" err="1"/>
              <a:t>wendo</a:t>
            </a:r>
            <a:r>
              <a:rPr lang="en-US" sz="2000" b="1" dirty="0"/>
              <a:t> o ta </a:t>
            </a:r>
            <a:r>
              <a:rPr lang="en-US" sz="2000" b="1" dirty="0" err="1"/>
              <a:t>ũrĩa</a:t>
            </a:r>
            <a:r>
              <a:rPr lang="en-US" sz="2000" b="1" dirty="0"/>
              <a:t> Ngai </a:t>
            </a:r>
            <a:r>
              <a:rPr lang="en-US" sz="2000" b="1" dirty="0" err="1"/>
              <a:t>atwonetie</a:t>
            </a:r>
            <a:r>
              <a:rPr lang="en-US" sz="2000" b="1" dirty="0"/>
              <a:t> (1 Johana 3:16)."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015659" y="4584959"/>
            <a:ext cx="60769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/>
              <a:t>No </a:t>
            </a:r>
            <a:r>
              <a:rPr lang="en-US" sz="2000" b="1" dirty="0" err="1"/>
              <a:t>ũmwe</a:t>
            </a:r>
            <a:r>
              <a:rPr lang="en-US" sz="2000" b="1" dirty="0"/>
              <a:t>, </a:t>
            </a:r>
            <a:r>
              <a:rPr lang="en-US" sz="2000" b="1" dirty="0" err="1"/>
              <a:t>hatarĩ</a:t>
            </a:r>
            <a:r>
              <a:rPr lang="en-US" sz="2000" b="1" dirty="0"/>
              <a:t> </a:t>
            </a:r>
            <a:r>
              <a:rPr lang="en-US" sz="2000" b="1" dirty="0" err="1"/>
              <a:t>nganja</a:t>
            </a:r>
            <a:r>
              <a:rPr lang="en-US" sz="2000" b="1" dirty="0"/>
              <a:t>, </a:t>
            </a:r>
            <a:r>
              <a:rPr lang="en-US" sz="2000" b="1" dirty="0" err="1"/>
              <a:t>kũronania</a:t>
            </a:r>
            <a:r>
              <a:rPr lang="en-US" sz="2000" b="1" dirty="0"/>
              <a:t> </a:t>
            </a:r>
            <a:r>
              <a:rPr lang="en-US" sz="2000" b="1" dirty="0" err="1"/>
              <a:t>kũnene</a:t>
            </a:r>
            <a:r>
              <a:rPr lang="en-US" sz="2000" b="1" dirty="0"/>
              <a:t> </a:t>
            </a:r>
            <a:r>
              <a:rPr lang="en-US" sz="2000" b="1" dirty="0" err="1"/>
              <a:t>gũkũ</a:t>
            </a:r>
            <a:r>
              <a:rPr lang="en-US" sz="2000" b="1" dirty="0"/>
              <a:t>]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wendo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Ngai no </a:t>
            </a:r>
            <a:r>
              <a:rPr lang="en-US" sz="2000" b="1" dirty="0" err="1"/>
              <a:t>kuoneke</a:t>
            </a:r>
            <a:r>
              <a:rPr lang="en-US" sz="2000" b="1" dirty="0"/>
              <a:t> </a:t>
            </a:r>
            <a:r>
              <a:rPr lang="en-US" sz="2000" b="1" dirty="0" err="1"/>
              <a:t>kũgerera</a:t>
            </a:r>
            <a:r>
              <a:rPr lang="en-US" sz="2000" b="1" dirty="0"/>
              <a:t> </a:t>
            </a:r>
            <a:r>
              <a:rPr lang="en-US" sz="2000" b="1" dirty="0" err="1"/>
              <a:t>kũrutwo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Jesu ta </a:t>
            </a:r>
            <a:r>
              <a:rPr lang="en-US" sz="2000" b="1" dirty="0" err="1"/>
              <a:t>igongona</a:t>
            </a:r>
            <a:r>
              <a:rPr lang="en-US" sz="2000" b="1" dirty="0"/>
              <a:t> </a:t>
            </a:r>
            <a:r>
              <a:rPr lang="en-US" sz="2000" b="1" dirty="0" err="1"/>
              <a:t>riitũ</a:t>
            </a:r>
            <a:r>
              <a:rPr lang="en-US" sz="2000" b="1" dirty="0"/>
              <a:t> </a:t>
            </a:r>
            <a:r>
              <a:rPr lang="en-US" sz="2000" b="1" dirty="0" err="1"/>
              <a:t>igũrũ</a:t>
            </a:r>
            <a:r>
              <a:rPr lang="en-US" sz="2000" b="1" dirty="0"/>
              <a:t> </a:t>
            </a:r>
            <a:r>
              <a:rPr lang="en-US" sz="2000" b="1" dirty="0" err="1"/>
              <a:t>rĩa</a:t>
            </a:r>
            <a:r>
              <a:rPr lang="en-US" sz="2000" b="1" dirty="0"/>
              <a:t> </a:t>
            </a:r>
            <a:r>
              <a:rPr lang="en-US" sz="2000" b="1" dirty="0" err="1"/>
              <a:t>maahĩtĩa</a:t>
            </a:r>
            <a:r>
              <a:rPr lang="en-US" sz="2000" b="1" dirty="0"/>
              <a:t> </a:t>
            </a:r>
            <a:r>
              <a:rPr lang="en-US" sz="2000" b="1" dirty="0" err="1"/>
              <a:t>maitũ</a:t>
            </a:r>
            <a:r>
              <a:rPr lang="en-US" sz="2000" b="1" dirty="0"/>
              <a:t> (Joh. 3:16). 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“WENDO WA NGAI”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184307" y="500125"/>
            <a:ext cx="119043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 Na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rĩu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ngĩrĩkia-rĩ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ariũ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aarĩ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Ithe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witũ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tigwoi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wega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Thiiagai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mĩthiĩre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ĩrĩa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yagĩrĩire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thikagĩrĩriai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ithaithana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rĩakwa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gĩagai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meciiria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o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mamwe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mũtũũranagie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thayũ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. Nake Ngai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wendo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thayũ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nĩarĩkoragwo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hamwe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inyuĩ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Akorinitho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899" y="1524000"/>
            <a:ext cx="66229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</a:t>
            </a:r>
            <a:r>
              <a:rPr lang="en-US" sz="2000" b="1" dirty="0"/>
              <a:t>ũ</a:t>
            </a:r>
            <a:r>
              <a:rPr lang="en" sz="2000" b="1" dirty="0"/>
              <a:t>l</a:t>
            </a:r>
            <a:r>
              <a:rPr lang="en-US" sz="2000" b="1" dirty="0"/>
              <a:t>ũ</a:t>
            </a:r>
            <a:r>
              <a:rPr lang="en" sz="2000" b="1" dirty="0"/>
              <a:t> aronania Ngai na nj</a:t>
            </a:r>
            <a:r>
              <a:rPr lang="en-US" sz="2000" b="1" dirty="0"/>
              <a:t>ĩ</a:t>
            </a:r>
            <a:r>
              <a:rPr lang="en" sz="2000" b="1" dirty="0"/>
              <a:t>ra nying</a:t>
            </a:r>
            <a:r>
              <a:rPr lang="en-US" sz="2000" b="1" dirty="0"/>
              <a:t>ĩ</a:t>
            </a:r>
            <a:r>
              <a:rPr lang="en" sz="2000" b="1" dirty="0"/>
              <a:t> ci</a:t>
            </a:r>
            <a:r>
              <a:rPr lang="en-US" sz="2000" b="1" dirty="0"/>
              <a:t>ĩ</a:t>
            </a:r>
            <a:r>
              <a:rPr lang="en" sz="2000" b="1" dirty="0"/>
              <a:t>na </a:t>
            </a:r>
            <a:r>
              <a:rPr lang="en-US" sz="2000" b="1" dirty="0"/>
              <a:t>ũ</a:t>
            </a:r>
            <a:r>
              <a:rPr lang="en" sz="2000" b="1" dirty="0"/>
              <a:t>tiganu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9611747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7" y="4463401"/>
            <a:ext cx="4721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Ngai </a:t>
            </a:r>
            <a:r>
              <a:rPr lang="en-US" sz="2000" b="1" dirty="0" err="1"/>
              <a:t>ti</a:t>
            </a:r>
            <a:r>
              <a:rPr lang="en-US" sz="2000" b="1" dirty="0"/>
              <a:t> </a:t>
            </a:r>
            <a:r>
              <a:rPr lang="en-US" sz="2000" b="1" dirty="0" err="1"/>
              <a:t>atĩ</a:t>
            </a:r>
            <a:r>
              <a:rPr lang="en-US" sz="2000" b="1" dirty="0"/>
              <a:t> </a:t>
            </a:r>
            <a:r>
              <a:rPr lang="en-US" sz="2000" b="1" dirty="0" err="1"/>
              <a:t>aĩyũrĩte</a:t>
            </a:r>
            <a:r>
              <a:rPr lang="en-US" sz="2000" b="1" dirty="0"/>
              <a:t> </a:t>
            </a:r>
            <a:r>
              <a:rPr lang="en-US" sz="2000" b="1" dirty="0" err="1"/>
              <a:t>ciĩko</a:t>
            </a:r>
            <a:r>
              <a:rPr lang="en-US" sz="2000" b="1" dirty="0"/>
              <a:t> </a:t>
            </a:r>
            <a:r>
              <a:rPr lang="en-US" sz="2000" b="1" dirty="0" err="1"/>
              <a:t>icio</a:t>
            </a:r>
            <a:r>
              <a:rPr lang="en-US" sz="2000" b="1" dirty="0"/>
              <a:t> </a:t>
            </a:r>
            <a:r>
              <a:rPr lang="en-US" sz="2000" b="1" dirty="0" err="1"/>
              <a:t>ciothe</a:t>
            </a:r>
            <a:r>
              <a:rPr lang="en-US" sz="2000" b="1" dirty="0"/>
              <a:t>, no </a:t>
            </a:r>
            <a:r>
              <a:rPr lang="en-US" sz="2000" b="1" dirty="0" err="1"/>
              <a:t>nĩwe</a:t>
            </a:r>
            <a:r>
              <a:rPr lang="en-US" sz="2000" b="1" dirty="0"/>
              <a:t> </a:t>
            </a:r>
            <a:r>
              <a:rPr lang="en-US" sz="2000" b="1" dirty="0" err="1"/>
              <a:t>gĩthima</a:t>
            </a:r>
            <a:r>
              <a:rPr lang="en-US" sz="2000" b="1" dirty="0"/>
              <a:t> </a:t>
            </a:r>
            <a:r>
              <a:rPr lang="en-US" sz="2000" b="1" dirty="0" err="1"/>
              <a:t>kĩrĩa</a:t>
            </a:r>
            <a:r>
              <a:rPr lang="en-US" sz="2000" b="1" dirty="0"/>
              <a:t> </a:t>
            </a:r>
            <a:r>
              <a:rPr lang="en-US" sz="2000" b="1" dirty="0" err="1"/>
              <a:t>kĩo</a:t>
            </a:r>
            <a:r>
              <a:rPr lang="en-US" sz="2000" b="1" dirty="0"/>
              <a:t> </a:t>
            </a:r>
            <a:r>
              <a:rPr lang="en-US" sz="2000" b="1" dirty="0" err="1"/>
              <a:t>kĩumaga</a:t>
            </a:r>
            <a:r>
              <a:rPr lang="en-US" sz="2000" b="1" dirty="0"/>
              <a:t> na </a:t>
            </a:r>
            <a:r>
              <a:rPr lang="en-US" sz="2000" b="1" dirty="0" err="1"/>
              <a:t>gĩgakũra</a:t>
            </a:r>
            <a:r>
              <a:rPr lang="en-US" sz="2000" b="1" dirty="0"/>
              <a:t> </a:t>
            </a:r>
            <a:r>
              <a:rPr lang="en-US" sz="2000" b="1" dirty="0" err="1"/>
              <a:t>thĩiniĩ</a:t>
            </a:r>
            <a:r>
              <a:rPr lang="en-US" sz="2000" b="1" dirty="0"/>
              <a:t> </a:t>
            </a:r>
            <a:r>
              <a:rPr lang="en-US" sz="2000" b="1" dirty="0" err="1"/>
              <a:t>witũ</a:t>
            </a:r>
            <a:r>
              <a:rPr lang="en-US" sz="2000" b="1" dirty="0"/>
              <a:t>.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6649257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9450" y="5612051"/>
            <a:ext cx="41060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T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r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 twonete, Ngai 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wendo, no 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we ona nowe Ngai wa wendo, ta kuga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wendo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Ũ</a:t>
            </a:r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NYITAN</a:t>
            </a:r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Ĩ</a:t>
            </a:r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 WA ROHO M</a:t>
            </a:r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Ũ</a:t>
            </a:r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THERU”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Wega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Mwathani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Jesũ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Kristũ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wendani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Ngai, na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ngwatanĩro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ya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Roho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Mũtheru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ĩroikaraga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inyuĩ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inyuothe</a:t>
            </a:r>
            <a:r>
              <a:rPr lang="e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Akorinitho</a:t>
            </a:r>
            <a:r>
              <a:rPr lang="en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81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</a:t>
            </a:r>
            <a:r>
              <a:rPr lang="en-US" sz="2000" b="1" dirty="0"/>
              <a:t>ũ</a:t>
            </a:r>
            <a:r>
              <a:rPr lang="en" sz="2000" b="1" dirty="0"/>
              <a:t>l</a:t>
            </a:r>
            <a:r>
              <a:rPr lang="en-US" sz="2000" b="1" dirty="0"/>
              <a:t>ũ</a:t>
            </a:r>
            <a:r>
              <a:rPr lang="en" sz="2000" b="1" dirty="0"/>
              <a:t> erirag</a:t>
            </a:r>
            <a:r>
              <a:rPr lang="en-US" sz="2000" b="1" dirty="0"/>
              <a:t>ĩ</a:t>
            </a:r>
            <a:r>
              <a:rPr lang="en" sz="2000" b="1" dirty="0"/>
              <a:t>ria makorwo me hamwe na ithu</a:t>
            </a:r>
            <a:r>
              <a:rPr lang="en-US" sz="2000" b="1" dirty="0"/>
              <a:t>ĩ</a:t>
            </a:r>
            <a:r>
              <a:rPr lang="en" sz="2000" b="1" dirty="0"/>
              <a:t>: wega/</a:t>
            </a:r>
            <a:r>
              <a:rPr lang="en-US" sz="2000" b="1" dirty="0"/>
              <a:t>ũ</a:t>
            </a:r>
            <a:r>
              <a:rPr lang="en" sz="2000" b="1" dirty="0"/>
              <a:t>tugi wa </a:t>
            </a:r>
            <a:r>
              <a:rPr lang="en-US" sz="2000" b="1" dirty="0"/>
              <a:t>ũ</a:t>
            </a:r>
            <a:r>
              <a:rPr lang="en" sz="2000" b="1" dirty="0"/>
              <a:t>mwe (Mwathani J</a:t>
            </a:r>
            <a:r>
              <a:rPr lang="en-US" sz="2000" b="1" dirty="0"/>
              <a:t>ĩ</a:t>
            </a:r>
            <a:r>
              <a:rPr lang="en" sz="2000" b="1" dirty="0"/>
              <a:t>s</a:t>
            </a:r>
            <a:r>
              <a:rPr lang="en-US" sz="2000" b="1" dirty="0"/>
              <a:t>ũ</a:t>
            </a:r>
            <a:r>
              <a:rPr lang="en" sz="2000" b="1" dirty="0"/>
              <a:t> Krist</a:t>
            </a:r>
            <a:r>
              <a:rPr lang="en-US" sz="2000" b="1" dirty="0"/>
              <a:t>ũ</a:t>
            </a:r>
            <a:r>
              <a:rPr lang="en" sz="2000" b="1" dirty="0"/>
              <a:t>); wendo wa </a:t>
            </a:r>
            <a:r>
              <a:rPr lang="en-US" sz="2000" b="1" dirty="0"/>
              <a:t>ũ</a:t>
            </a:r>
            <a:r>
              <a:rPr lang="en" sz="2000" b="1" dirty="0"/>
              <a:t>mwe (Ngai); na </a:t>
            </a:r>
            <a:r>
              <a:rPr lang="en-US" sz="2000" b="1" dirty="0"/>
              <a:t>ũ</a:t>
            </a:r>
            <a:r>
              <a:rPr lang="en" sz="2000" b="1" dirty="0"/>
              <a:t>nyitan</a:t>
            </a:r>
            <a:r>
              <a:rPr lang="en-US" sz="2000" b="1" dirty="0"/>
              <a:t>ĩ</a:t>
            </a:r>
            <a:r>
              <a:rPr lang="en" sz="2000" b="1" dirty="0"/>
              <a:t>ri … wa hinya kana hinya wa </a:t>
            </a:r>
            <a:r>
              <a:rPr lang="en-US" sz="2000" b="1" dirty="0"/>
              <a:t>ũ</a:t>
            </a:r>
            <a:r>
              <a:rPr lang="en" sz="2000" b="1" dirty="0"/>
              <a:t>mwe? (2 </a:t>
            </a:r>
            <a:r>
              <a:rPr lang="en-US" sz="2000" b="1" dirty="0" err="1"/>
              <a:t>Akor</a:t>
            </a:r>
            <a:r>
              <a:rPr lang="en" sz="2000" b="1" dirty="0"/>
              <a:t>. 13:14). </a:t>
            </a:r>
            <a:r>
              <a:rPr lang="en-US" sz="2000" b="1" dirty="0" err="1"/>
              <a:t>Nĩũ</a:t>
            </a:r>
            <a:r>
              <a:rPr lang="en" sz="2000" b="1" dirty="0"/>
              <a:t>nd</a:t>
            </a:r>
            <a:r>
              <a:rPr lang="en-US" sz="2000" b="1" dirty="0"/>
              <a:t>ũ</a:t>
            </a:r>
            <a:r>
              <a:rPr lang="en" sz="2000" b="1" dirty="0"/>
              <a:t> wa g</a:t>
            </a:r>
            <a:r>
              <a:rPr lang="en-US" sz="2000" b="1" dirty="0"/>
              <a:t>ĩ</a:t>
            </a:r>
            <a:r>
              <a:rPr lang="en" sz="2000" b="1" dirty="0"/>
              <a:t>t</a:t>
            </a:r>
            <a:r>
              <a:rPr lang="en-US" sz="2000" b="1" dirty="0"/>
              <a:t>ũ</a:t>
            </a:r>
            <a:r>
              <a:rPr lang="en" sz="2000" b="1" dirty="0"/>
              <a:t>mi k</a:t>
            </a:r>
            <a:r>
              <a:rPr lang="en-US" sz="2000" b="1" dirty="0"/>
              <a:t>ĩ</a:t>
            </a:r>
            <a:r>
              <a:rPr lang="en" sz="2000" b="1" dirty="0"/>
              <a:t>a </a:t>
            </a:r>
            <a:r>
              <a:rPr lang="en-US" sz="2000" b="1" dirty="0"/>
              <a:t>ũ</a:t>
            </a:r>
            <a:r>
              <a:rPr lang="en" sz="2000" b="1" dirty="0"/>
              <a:t>thii mbere, Pa</a:t>
            </a:r>
            <a:r>
              <a:rPr lang="en-US" sz="2000" b="1" dirty="0"/>
              <a:t>ũ</a:t>
            </a:r>
            <a:r>
              <a:rPr lang="en" sz="2000" b="1" dirty="0"/>
              <a:t>l</a:t>
            </a:r>
            <a:r>
              <a:rPr lang="en-US" sz="2000" b="1" dirty="0"/>
              <a:t>ũ</a:t>
            </a:r>
            <a:r>
              <a:rPr lang="en" sz="2000" b="1" dirty="0"/>
              <a:t> aragia ig</a:t>
            </a:r>
            <a:r>
              <a:rPr lang="en-US" sz="2000" b="1" dirty="0"/>
              <a:t>ũ</a:t>
            </a:r>
            <a:r>
              <a:rPr lang="en" sz="2000" b="1" dirty="0"/>
              <a:t>r</a:t>
            </a:r>
            <a:r>
              <a:rPr lang="en-US" sz="2000" b="1" dirty="0"/>
              <a:t>ũ</a:t>
            </a:r>
            <a:r>
              <a:rPr lang="en" sz="2000" b="1" dirty="0"/>
              <a:t> r</a:t>
            </a:r>
            <a:r>
              <a:rPr lang="en-US" sz="2000" b="1" dirty="0"/>
              <a:t>ĩ</a:t>
            </a:r>
            <a:r>
              <a:rPr lang="en" sz="2000" b="1" dirty="0"/>
              <a:t>a </a:t>
            </a:r>
            <a:r>
              <a:rPr lang="en-US" sz="2000" b="1" dirty="0"/>
              <a:t>ũ</a:t>
            </a:r>
            <a:r>
              <a:rPr lang="en" sz="2000" b="1" dirty="0"/>
              <a:t>mwe (Roho M</a:t>
            </a:r>
            <a:r>
              <a:rPr lang="en-US" sz="2000" b="1" dirty="0"/>
              <a:t>ũ</a:t>
            </a:r>
            <a:r>
              <a:rPr lang="en" sz="2000" b="1" dirty="0"/>
              <a:t>theru), no ti ig</a:t>
            </a:r>
            <a:r>
              <a:rPr lang="en-US" sz="2000" b="1" dirty="0"/>
              <a:t>ũ</a:t>
            </a:r>
            <a:r>
              <a:rPr lang="en" sz="2000" b="1" dirty="0"/>
              <a:t>r</a:t>
            </a:r>
            <a:r>
              <a:rPr lang="en-US" sz="2000" b="1" dirty="0"/>
              <a:t>ũ </a:t>
            </a:r>
            <a:r>
              <a:rPr lang="en-US" sz="2000" b="1" dirty="0" err="1"/>
              <a:t>rĩa</a:t>
            </a:r>
            <a:r>
              <a:rPr lang="en" sz="2000" b="1" dirty="0"/>
              <a:t> ki-hinya.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7524782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ringithania gwake ta maita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40 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Roho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theru th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mar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 make 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Akorinitho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Pa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eyonanagia 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Make,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no ti ta 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-hinya ouguo kiuman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 na Ngai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en-U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Ũ</a:t>
            </a:r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KORWO NA INYU</a:t>
            </a:r>
            <a:r>
              <a:rPr lang="en-U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Ĩ</a:t>
            </a:r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 OTHE”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64633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inyuĩ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mwathuurirwo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kũringana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Ngai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Ithe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aamũmenyete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o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mbere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akamũtheria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ũndũ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Roho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nĩguo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mwathĩkagĩre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Jesũ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Kristũ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mũminjaminjĩrio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thakame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yake</a:t>
            </a:r>
            <a:r>
              <a:rPr lang="en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" sz="12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(1 Petero 1:2 </a:t>
            </a:r>
            <a:r>
              <a:rPr lang="en" sz="105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NIV</a:t>
            </a:r>
            <a:r>
              <a:rPr lang="en" sz="12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</a:t>
            </a:r>
            <a:r>
              <a:rPr lang="en" sz="2000" b="1" dirty="0"/>
              <a:t>nag</a:t>
            </a:r>
            <a:r>
              <a:rPr lang="en-US" sz="2000" b="1" dirty="0"/>
              <a:t>ũ</a:t>
            </a:r>
            <a:r>
              <a:rPr lang="en" sz="2000" b="1" dirty="0"/>
              <a:t>tu</a:t>
            </a:r>
            <a:r>
              <a:rPr lang="en-US" sz="2000" b="1" dirty="0"/>
              <a:t>ĩ</a:t>
            </a:r>
            <a:r>
              <a:rPr lang="en" sz="2000" b="1" dirty="0"/>
              <a:t>ka t</a:t>
            </a:r>
            <a:r>
              <a:rPr lang="en-US" sz="2000" b="1" dirty="0"/>
              <a:t>ũ</a:t>
            </a:r>
            <a:r>
              <a:rPr lang="en" sz="2000" b="1" dirty="0"/>
              <a:t>menyereke kuorotereria ta </a:t>
            </a:r>
            <a:r>
              <a:rPr lang="en-US" sz="2000" b="1" dirty="0"/>
              <a:t>ũ</a:t>
            </a:r>
            <a:r>
              <a:rPr lang="en" sz="2000" b="1" dirty="0"/>
              <a:t>tat</a:t>
            </a:r>
            <a:r>
              <a:rPr lang="en-US" sz="2000" b="1" dirty="0"/>
              <a:t>ũ</a:t>
            </a:r>
            <a:r>
              <a:rPr lang="en" sz="2000" b="1" dirty="0"/>
              <a:t> (Aria atheru atat</a:t>
            </a:r>
            <a:r>
              <a:rPr lang="en-US" sz="2000" b="1" dirty="0"/>
              <a:t>ũ</a:t>
            </a:r>
            <a:r>
              <a:rPr lang="en" sz="2000" b="1" dirty="0"/>
              <a:t> k</a:t>
            </a:r>
            <a:r>
              <a:rPr lang="en-US" sz="2000" b="1" dirty="0"/>
              <a:t>ĩ</a:t>
            </a:r>
            <a:r>
              <a:rPr lang="en" sz="2000" b="1" dirty="0"/>
              <a:t>r</a:t>
            </a:r>
            <a:r>
              <a:rPr lang="en-US" sz="2000" b="1" dirty="0"/>
              <a:t>ũ</a:t>
            </a:r>
            <a:r>
              <a:rPr lang="en" sz="2000" b="1" dirty="0"/>
              <a:t>gamo, Ngai </a:t>
            </a:r>
            <a:r>
              <a:rPr lang="en-US" sz="2000" b="1" dirty="0"/>
              <a:t>ũ</a:t>
            </a:r>
            <a:r>
              <a:rPr lang="en" sz="2000" b="1" dirty="0"/>
              <a:t>mwe) m</a:t>
            </a:r>
            <a:r>
              <a:rPr lang="en-US" sz="2000" b="1" dirty="0"/>
              <a:t>ũ</a:t>
            </a:r>
            <a:r>
              <a:rPr lang="en" sz="2000" b="1" dirty="0"/>
              <a:t>bango-in</a:t>
            </a:r>
            <a:r>
              <a:rPr lang="en-US" sz="2000" b="1" dirty="0"/>
              <a:t>ĩ</a:t>
            </a:r>
            <a:r>
              <a:rPr lang="en" sz="2000" b="1" dirty="0"/>
              <a:t> wa “Ithe, M</a:t>
            </a:r>
            <a:r>
              <a:rPr lang="en-US" sz="2000" b="1" dirty="0"/>
              <a:t>ũ</a:t>
            </a:r>
            <a:r>
              <a:rPr lang="en" sz="2000" b="1" dirty="0"/>
              <a:t>r</a:t>
            </a:r>
            <a:r>
              <a:rPr lang="en-US" sz="2000" b="1" dirty="0"/>
              <a:t>ũ</a:t>
            </a:r>
            <a:r>
              <a:rPr lang="en" sz="2000" b="1" dirty="0"/>
              <a:t>we, Roho” (Mt. 28:19), Pa</a:t>
            </a:r>
            <a:r>
              <a:rPr lang="en-US" sz="2000" b="1" dirty="0"/>
              <a:t>ũ</a:t>
            </a:r>
            <a:r>
              <a:rPr lang="en" sz="2000" b="1" dirty="0"/>
              <a:t>l</a:t>
            </a:r>
            <a:r>
              <a:rPr lang="en-US" sz="2000" b="1" dirty="0"/>
              <a:t>ũ</a:t>
            </a:r>
            <a:r>
              <a:rPr lang="en" sz="2000" b="1" dirty="0"/>
              <a:t> amorotereirie ta “M</a:t>
            </a:r>
            <a:r>
              <a:rPr lang="en-US" sz="2000" b="1" dirty="0"/>
              <a:t>ũ</a:t>
            </a:r>
            <a:r>
              <a:rPr lang="en" sz="2000" b="1" dirty="0"/>
              <a:t>r</a:t>
            </a:r>
            <a:r>
              <a:rPr lang="en-US" sz="2000" b="1" dirty="0"/>
              <a:t>ũ</a:t>
            </a:r>
            <a:r>
              <a:rPr lang="en" sz="2000" b="1" dirty="0"/>
              <a:t>we, Ithe, Roho” (2 </a:t>
            </a:r>
            <a:r>
              <a:rPr lang="en-US" sz="2000" b="1" dirty="0" err="1"/>
              <a:t>Akor</a:t>
            </a:r>
            <a:r>
              <a:rPr lang="en" sz="2000" b="1" dirty="0"/>
              <a:t>. 13:14), na Petero ta “Ithe, Roho, M</a:t>
            </a:r>
            <a:r>
              <a:rPr lang="en-US" sz="2000" b="1" dirty="0"/>
              <a:t>ũ</a:t>
            </a:r>
            <a:r>
              <a:rPr lang="en" sz="2000" b="1" dirty="0"/>
              <a:t>r</a:t>
            </a:r>
            <a:r>
              <a:rPr lang="en-US" sz="2000" b="1" dirty="0"/>
              <a:t>ũ</a:t>
            </a:r>
            <a:r>
              <a:rPr lang="en" sz="2000" b="1" dirty="0"/>
              <a:t>we” (1 Pet.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5369062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</a:t>
            </a:r>
            <a:r>
              <a:rPr lang="en" sz="2000" b="1" dirty="0"/>
              <a:t>woguo, Pa</a:t>
            </a:r>
            <a:r>
              <a:rPr lang="en-US" sz="2000" b="1" dirty="0"/>
              <a:t>ũ</a:t>
            </a:r>
            <a:r>
              <a:rPr lang="en" sz="2000" b="1" dirty="0"/>
              <a:t>l</a:t>
            </a:r>
            <a:r>
              <a:rPr lang="en-US" sz="2000" b="1" dirty="0"/>
              <a:t>ũ</a:t>
            </a:r>
            <a:r>
              <a:rPr lang="en" sz="2000" b="1" dirty="0"/>
              <a:t> ar</a:t>
            </a:r>
            <a:r>
              <a:rPr lang="en-US" sz="2000" b="1" dirty="0"/>
              <a:t>ĩ</a:t>
            </a:r>
            <a:r>
              <a:rPr lang="en" sz="2000" b="1" dirty="0"/>
              <a:t>kagia mar</a:t>
            </a:r>
            <a:r>
              <a:rPr lang="en-US" sz="2000" b="1" dirty="0"/>
              <a:t>ũ</a:t>
            </a:r>
            <a:r>
              <a:rPr lang="en" sz="2000" b="1" dirty="0"/>
              <a:t>wa make, atwendeth</a:t>
            </a:r>
            <a:r>
              <a:rPr lang="en-US" sz="2000" b="1" dirty="0"/>
              <a:t>ĩ</a:t>
            </a:r>
            <a:r>
              <a:rPr lang="en" sz="2000" b="1" dirty="0"/>
              <a:t>irie at</a:t>
            </a:r>
            <a:r>
              <a:rPr lang="en-US" sz="2000" b="1" dirty="0"/>
              <a:t>ĩ</a:t>
            </a:r>
            <a:r>
              <a:rPr lang="en" sz="2000" b="1" dirty="0"/>
              <a:t> wega, </a:t>
            </a:r>
            <a:r>
              <a:rPr lang="en-US" sz="2000" b="1" dirty="0"/>
              <a:t>ũ</a:t>
            </a:r>
            <a:r>
              <a:rPr lang="en" sz="2000" b="1" dirty="0"/>
              <a:t>tugi, na </a:t>
            </a:r>
            <a:r>
              <a:rPr lang="en-US" sz="2000" b="1" dirty="0"/>
              <a:t>ũ</a:t>
            </a:r>
            <a:r>
              <a:rPr lang="en" sz="2000" b="1" dirty="0"/>
              <a:t>nyitan</a:t>
            </a:r>
            <a:r>
              <a:rPr lang="en-US" sz="2000" b="1" dirty="0"/>
              <a:t>ĩ</a:t>
            </a:r>
            <a:r>
              <a:rPr lang="en" sz="2000" b="1" dirty="0"/>
              <a:t>ri wa </a:t>
            </a:r>
            <a:r>
              <a:rPr lang="en-US" sz="2000" b="1" dirty="0"/>
              <a:t>ũ</a:t>
            </a:r>
            <a:r>
              <a:rPr lang="en" sz="2000" b="1" dirty="0"/>
              <a:t>ngai wothe </a:t>
            </a:r>
            <a:r>
              <a:rPr lang="en-US" sz="2000" b="1" dirty="0"/>
              <a:t>ũ</a:t>
            </a:r>
            <a:r>
              <a:rPr lang="en" sz="2000" b="1" dirty="0"/>
              <a:t>nene-in</a:t>
            </a:r>
            <a:r>
              <a:rPr lang="en-US" sz="2000" b="1" dirty="0"/>
              <a:t>ĩ</a:t>
            </a:r>
            <a:r>
              <a:rPr lang="en" sz="2000" b="1" dirty="0"/>
              <a:t> Wake </a:t>
            </a:r>
            <a:r>
              <a:rPr lang="en-US" sz="2000" b="1" dirty="0"/>
              <a:t>ũ</a:t>
            </a:r>
            <a:r>
              <a:rPr lang="en" sz="2000" b="1" dirty="0"/>
              <a:t>koragwo hamwe na ithu</a:t>
            </a:r>
            <a:r>
              <a:rPr lang="en-US" sz="2000" b="1" dirty="0"/>
              <a:t>ĩ</a:t>
            </a:r>
            <a:r>
              <a:rPr lang="en" sz="2000" b="1" dirty="0"/>
              <a:t>. (2 </a:t>
            </a:r>
            <a:r>
              <a:rPr lang="en-US" sz="2000" b="1" dirty="0" err="1"/>
              <a:t>Akor</a:t>
            </a:r>
            <a:r>
              <a:rPr lang="en" sz="2000" b="1" dirty="0"/>
              <a:t> 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nene gatagat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kao; 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 wao oyaga itemi mwanya 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bango-in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 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honokio, oothe magayanaga 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tugo na matua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500" b="1" dirty="0">
                <a:latin typeface="Constantia" panose="02030602050306030303" pitchFamily="18" charset="0"/>
              </a:rPr>
              <a:t>“</a:t>
            </a:r>
            <a:r>
              <a:rPr lang="en-US" sz="2500" b="1" dirty="0" err="1">
                <a:latin typeface="Constantia" panose="02030602050306030303" pitchFamily="18" charset="0"/>
              </a:rPr>
              <a:t>Ithe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ndangĩtarĩrĩrio</a:t>
            </a:r>
            <a:r>
              <a:rPr lang="en-US" sz="2500" b="1" dirty="0">
                <a:latin typeface="Constantia" panose="02030602050306030303" pitchFamily="18" charset="0"/>
              </a:rPr>
              <a:t> na </a:t>
            </a:r>
            <a:r>
              <a:rPr lang="en-US" sz="2500" b="1" dirty="0" err="1">
                <a:latin typeface="Constantia" panose="02030602050306030303" pitchFamily="18" charset="0"/>
              </a:rPr>
              <a:t>indo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cia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gũkũ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thĩ</a:t>
            </a:r>
            <a:r>
              <a:rPr lang="en-US" sz="2500" b="1" dirty="0">
                <a:latin typeface="Constantia" panose="02030602050306030303" pitchFamily="18" charset="0"/>
              </a:rPr>
              <a:t>. </a:t>
            </a:r>
            <a:r>
              <a:rPr lang="en-US" sz="2500" b="1" dirty="0" err="1">
                <a:latin typeface="Constantia" panose="02030602050306030303" pitchFamily="18" charset="0"/>
              </a:rPr>
              <a:t>Ithe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nĩwe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ũiyĩrĩrĩru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ũ-</a:t>
            </a:r>
            <a:r>
              <a:rPr lang="en-US" sz="2500" b="1" dirty="0" err="1">
                <a:latin typeface="Constantia" panose="02030602050306030303" pitchFamily="18" charset="0"/>
              </a:rPr>
              <a:t>ngai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kĩmwĩrĩ</a:t>
            </a:r>
            <a:r>
              <a:rPr lang="en-US" sz="2500" b="1" dirty="0">
                <a:latin typeface="Constantia" panose="02030602050306030303" pitchFamily="18" charset="0"/>
              </a:rPr>
              <a:t>, na </a:t>
            </a:r>
            <a:r>
              <a:rPr lang="en-US" sz="2500" b="1" dirty="0" err="1">
                <a:latin typeface="Constantia" panose="02030602050306030303" pitchFamily="18" charset="0"/>
              </a:rPr>
              <a:t>ndangĩoneka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maitho</a:t>
            </a:r>
            <a:r>
              <a:rPr lang="en-US" sz="2500" b="1" dirty="0">
                <a:latin typeface="Constantia" panose="02030602050306030303" pitchFamily="18" charset="0"/>
              </a:rPr>
              <a:t> ma </a:t>
            </a:r>
            <a:r>
              <a:rPr lang="en-US" sz="2500" b="1" dirty="0" err="1">
                <a:latin typeface="Constantia" panose="02030602050306030303" pitchFamily="18" charset="0"/>
              </a:rPr>
              <a:t>kĩ-mwĩrĩ</a:t>
            </a:r>
            <a:r>
              <a:rPr lang="en-US" sz="2500" b="1" dirty="0">
                <a:latin typeface="Constantia" panose="02030602050306030303" pitchFamily="18" charset="0"/>
              </a:rPr>
              <a:t>. </a:t>
            </a:r>
            <a:r>
              <a:rPr lang="en-US" sz="2500" b="1" dirty="0" err="1">
                <a:latin typeface="Constantia" panose="02030602050306030303" pitchFamily="18" charset="0"/>
              </a:rPr>
              <a:t>Mũrũwe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ũiyũrĩrĩru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ũ-</a:t>
            </a:r>
            <a:r>
              <a:rPr lang="en-US" sz="2500" b="1" dirty="0" err="1">
                <a:latin typeface="Constantia" panose="02030602050306030303" pitchFamily="18" charset="0"/>
              </a:rPr>
              <a:t>ngai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wonanĩtio</a:t>
            </a:r>
            <a:r>
              <a:rPr lang="en" sz="2500" b="1" dirty="0">
                <a:latin typeface="Constantia" panose="02030602050306030303" pitchFamily="18" charset="0"/>
              </a:rPr>
              <a:t>. […]</a:t>
            </a:r>
          </a:p>
          <a:p>
            <a:pPr>
              <a:spcBef>
                <a:spcPts val="600"/>
              </a:spcBef>
            </a:pPr>
            <a:r>
              <a:rPr lang="en-US" sz="2500" b="1" dirty="0" err="1">
                <a:latin typeface="Constantia" panose="02030602050306030303" pitchFamily="18" charset="0"/>
              </a:rPr>
              <a:t>Mũmĩrĩria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ũrĩa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Kristũ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eranĩire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gũtũma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thutha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Wake </a:t>
            </a:r>
            <a:r>
              <a:rPr lang="en-US" sz="2500" b="1" dirty="0" err="1">
                <a:latin typeface="Constantia" panose="02030602050306030303" pitchFamily="18" charset="0"/>
              </a:rPr>
              <a:t>kwambata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igũrũ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nĩ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Roho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thĩiniĩ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ũiyũrĩrĩru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ũ-Ngai, </a:t>
            </a:r>
            <a:r>
              <a:rPr lang="en-US" sz="2500" b="1" dirty="0" err="1">
                <a:latin typeface="Constantia" panose="02030602050306030303" pitchFamily="18" charset="0"/>
              </a:rPr>
              <a:t>onanĩtie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hinya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wega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mũtheru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kũrĩ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othe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arĩa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mamũkagĩra</a:t>
            </a:r>
            <a:r>
              <a:rPr lang="en-US" sz="2500" b="1" dirty="0">
                <a:latin typeface="Constantia" panose="02030602050306030303" pitchFamily="18" charset="0"/>
              </a:rPr>
              <a:t> na </a:t>
            </a:r>
            <a:r>
              <a:rPr lang="en-US" sz="2500" b="1" dirty="0" err="1">
                <a:latin typeface="Constantia" panose="02030602050306030303" pitchFamily="18" charset="0"/>
              </a:rPr>
              <a:t>magetĩkia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Kristũ</a:t>
            </a:r>
            <a:r>
              <a:rPr lang="en-US" sz="2500" b="1" dirty="0">
                <a:latin typeface="Constantia" panose="02030602050306030303" pitchFamily="18" charset="0"/>
              </a:rPr>
              <a:t> ta </a:t>
            </a:r>
            <a:r>
              <a:rPr lang="en-US" sz="2500" b="1" dirty="0" err="1">
                <a:latin typeface="Constantia" panose="02030602050306030303" pitchFamily="18" charset="0"/>
              </a:rPr>
              <a:t>Mũhonokia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mwanya</a:t>
            </a:r>
            <a:r>
              <a:rPr lang="en-US" sz="2500" b="1" dirty="0">
                <a:latin typeface="Constantia" panose="02030602050306030303" pitchFamily="18" charset="0"/>
              </a:rPr>
              <a:t>. </a:t>
            </a:r>
            <a:r>
              <a:rPr lang="en-US" sz="2500" b="1" dirty="0" err="1">
                <a:latin typeface="Constantia" panose="02030602050306030303" pitchFamily="18" charset="0"/>
              </a:rPr>
              <a:t>Kũrĩ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atatũ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arĩa</a:t>
            </a:r>
            <a:r>
              <a:rPr lang="en-US" sz="2500" b="1" dirty="0">
                <a:latin typeface="Constantia" panose="02030602050306030303" pitchFamily="18" charset="0"/>
              </a:rPr>
              <a:t>  </a:t>
            </a:r>
            <a:r>
              <a:rPr lang="en-US" sz="2500" b="1" dirty="0" err="1">
                <a:latin typeface="Constantia" panose="02030602050306030303" pitchFamily="18" charset="0"/>
              </a:rPr>
              <a:t>matũũraga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thĩiniĩ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matũ-inĩ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marĩ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atatũ</a:t>
            </a:r>
            <a:r>
              <a:rPr lang="en-US" sz="2500" b="1" dirty="0">
                <a:latin typeface="Constantia" panose="02030602050306030303" pitchFamily="18" charset="0"/>
              </a:rPr>
              <a:t>; </a:t>
            </a:r>
            <a:r>
              <a:rPr lang="en-US" sz="2500" b="1" dirty="0" err="1">
                <a:latin typeface="Constantia" panose="02030602050306030303" pitchFamily="18" charset="0"/>
              </a:rPr>
              <a:t>thĩiniĩ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rĩtwa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rĩa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aya</a:t>
            </a:r>
            <a:r>
              <a:rPr lang="en-US" sz="2500" b="1" dirty="0">
                <a:latin typeface="Constantia" panose="02030602050306030303" pitchFamily="18" charset="0"/>
              </a:rPr>
              <a:t> me </a:t>
            </a:r>
            <a:r>
              <a:rPr lang="en-US" sz="2500" b="1" dirty="0" err="1">
                <a:latin typeface="Constantia" panose="02030602050306030303" pitchFamily="18" charset="0"/>
              </a:rPr>
              <a:t>hinya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mũnene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atatũ</a:t>
            </a:r>
            <a:r>
              <a:rPr lang="en-US" sz="2500" b="1" dirty="0">
                <a:latin typeface="Constantia" panose="02030602050306030303" pitchFamily="18" charset="0"/>
              </a:rPr>
              <a:t>–</a:t>
            </a:r>
            <a:r>
              <a:rPr lang="en-US" sz="2500" b="1" dirty="0" err="1">
                <a:latin typeface="Constantia" panose="02030602050306030303" pitchFamily="18" charset="0"/>
              </a:rPr>
              <a:t>Ithe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Mũrũwe</a:t>
            </a:r>
            <a:r>
              <a:rPr lang="en-US" sz="2500" b="1" dirty="0">
                <a:latin typeface="Constantia" panose="02030602050306030303" pitchFamily="18" charset="0"/>
              </a:rPr>
              <a:t>, na </a:t>
            </a:r>
            <a:r>
              <a:rPr lang="en-US" sz="2500" b="1" dirty="0" err="1">
                <a:latin typeface="Constantia" panose="02030602050306030303" pitchFamily="18" charset="0"/>
              </a:rPr>
              <a:t>Roho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Mũtheru</a:t>
            </a:r>
            <a:r>
              <a:rPr lang="en-US" sz="2500" b="1" dirty="0">
                <a:latin typeface="Constantia" panose="02030602050306030303" pitchFamily="18" charset="0"/>
              </a:rPr>
              <a:t>—</a:t>
            </a:r>
            <a:r>
              <a:rPr lang="en-US" sz="2500" b="1" dirty="0" err="1">
                <a:latin typeface="Constantia" panose="02030602050306030303" pitchFamily="18" charset="0"/>
              </a:rPr>
              <a:t>arĩa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mamũkĩra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Kristũ</a:t>
            </a:r>
            <a:r>
              <a:rPr lang="en-US" sz="2500" b="1" dirty="0">
                <a:latin typeface="Constantia" panose="02030602050306030303" pitchFamily="18" charset="0"/>
              </a:rPr>
              <a:t> na </a:t>
            </a:r>
            <a:r>
              <a:rPr lang="en-US" sz="2500" b="1" dirty="0" err="1">
                <a:latin typeface="Constantia" panose="02030602050306030303" pitchFamily="18" charset="0"/>
              </a:rPr>
              <a:t>ũndũ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gwĩtĩkia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makabatithio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namo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mahinya</a:t>
            </a:r>
            <a:r>
              <a:rPr lang="en-US" sz="2500" b="1" dirty="0">
                <a:latin typeface="Constantia" panose="02030602050306030303" pitchFamily="18" charset="0"/>
              </a:rPr>
              <a:t> maya </a:t>
            </a:r>
            <a:r>
              <a:rPr lang="en-US" sz="2500" b="1" dirty="0" err="1">
                <a:latin typeface="Constantia" panose="02030602050306030303" pitchFamily="18" charset="0"/>
              </a:rPr>
              <a:t>nĩ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manyitanagĩra</a:t>
            </a:r>
            <a:r>
              <a:rPr lang="en-US" sz="2500" b="1" dirty="0">
                <a:latin typeface="Constantia" panose="02030602050306030303" pitchFamily="18" charset="0"/>
              </a:rPr>
              <a:t> na </a:t>
            </a:r>
            <a:r>
              <a:rPr lang="en-US" sz="2500" b="1" dirty="0" err="1">
                <a:latin typeface="Constantia" panose="02030602050306030303" pitchFamily="18" charset="0"/>
              </a:rPr>
              <a:t>arĩa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athĩkĩri</a:t>
            </a:r>
            <a:r>
              <a:rPr lang="en-US" sz="2500" b="1" dirty="0">
                <a:latin typeface="Constantia" panose="02030602050306030303" pitchFamily="18" charset="0"/>
              </a:rPr>
              <a:t> a </a:t>
            </a:r>
            <a:r>
              <a:rPr lang="en-US" sz="2500" b="1" dirty="0" err="1">
                <a:latin typeface="Constantia" panose="02030602050306030303" pitchFamily="18" charset="0"/>
              </a:rPr>
              <a:t>igũrũ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kĩyo-inĩ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kĩao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mũtũrĩre-inĩ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mwerũ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thĩiniĩ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Kristũ</a:t>
            </a:r>
            <a:r>
              <a:rPr lang="en" sz="2500" b="1" dirty="0">
                <a:latin typeface="Constantia" panose="02030602050306030303" pitchFamily="18" charset="0"/>
              </a:rPr>
              <a:t>.’’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12124</TotalTime>
  <Words>1829</Words>
  <Application>Microsoft Office PowerPoint</Application>
  <PresentationFormat>Panorámica</PresentationFormat>
  <Paragraphs>77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Comic Sans MS</vt:lpstr>
      <vt:lpstr>Arial</vt:lpstr>
      <vt:lpstr>Constantia</vt:lpstr>
      <vt:lpstr>Aptos Display</vt:lpstr>
      <vt:lpstr>Aptos</vt:lpstr>
      <vt:lpstr>Calibri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99</cp:revision>
  <dcterms:created xsi:type="dcterms:W3CDTF">2026-08-20T16:22:51Z</dcterms:created>
  <dcterms:modified xsi:type="dcterms:W3CDTF">2026-09-25T06:09:13Z</dcterms:modified>
</cp:coreProperties>
</file>