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ley muriu" userId="de1094ed449dac98" providerId="LiveId" clId="{8EA4A4F8-6B58-4786-A69A-868E9F8C586B}"/>
    <pc:docChg chg="modSld">
      <pc:chgData name="stanley muriu" userId="de1094ed449dac98" providerId="LiveId" clId="{8EA4A4F8-6B58-4786-A69A-868E9F8C586B}" dt="2026-10-01T09:30:14.992" v="0" actId="20577"/>
      <pc:docMkLst>
        <pc:docMk/>
      </pc:docMkLst>
      <pc:sldChg chg="modSp">
        <pc:chgData name="stanley muriu" userId="de1094ed449dac98" providerId="LiveId" clId="{8EA4A4F8-6B58-4786-A69A-868E9F8C586B}" dt="2026-10-01T09:30:14.992" v="0" actId="20577"/>
        <pc:sldMkLst>
          <pc:docMk/>
          <pc:sldMk cId="3762492328" sldId="259"/>
        </pc:sldMkLst>
        <pc:spChg chg="mod">
          <ac:chgData name="stanley muriu" userId="de1094ed449dac98" providerId="LiveId" clId="{8EA4A4F8-6B58-4786-A69A-868E9F8C586B}" dt="2026-10-01T09:30:14.992" v="0" actId="20577"/>
          <ac:spMkLst>
            <pc:docMk/>
            <pc:sldMk cId="3762492328" sldId="259"/>
            <ac:spMk id="9" creationId="{40FD6359-AAC4-9C8F-94BE-C8B6BD999B6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N</a:t>
          </a:r>
          <a:r>
            <a:rPr lang="en" sz="2000" dirty="0">
              <a:effectLst/>
            </a:rPr>
            <a:t>gai hau k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amb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aranag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at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 na and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A</a:t>
          </a:r>
          <a:r>
            <a:rPr lang="en" sz="2000" dirty="0">
              <a:effectLst/>
            </a:rPr>
            <a:t>nd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 matigire at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 kwaran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na Ngai?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N</a:t>
          </a:r>
          <a:r>
            <a:rPr lang="en" sz="2000" dirty="0">
              <a:effectLst/>
            </a:rPr>
            <a:t>gai ageririe at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 gg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cokan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m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aran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rie?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Nĩ</a:t>
          </a:r>
          <a:r>
            <a:rPr lang="en" sz="2000" dirty="0">
              <a:effectLst/>
            </a:rPr>
            <a:t>k</a:t>
          </a:r>
          <a:r>
            <a:rPr lang="en-US" sz="2000" dirty="0" err="1">
              <a:effectLst/>
            </a:rPr>
            <a:t>ĩĩ</a:t>
          </a:r>
          <a:r>
            <a:rPr lang="en" sz="2000" dirty="0">
              <a:effectLst/>
            </a:rPr>
            <a:t> t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tang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an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na Ngai 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mwe kwa 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mwe 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m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th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Tũ</a:t>
          </a:r>
          <a:r>
            <a:rPr lang="en" sz="2000" dirty="0">
              <a:effectLst/>
            </a:rPr>
            <a:t>ng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aran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ria na Ngai at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a 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m</a:t>
          </a:r>
          <a:r>
            <a:rPr lang="en-US" sz="2000" dirty="0">
              <a:effectLst/>
            </a:rPr>
            <a:t>ũ</a:t>
          </a:r>
          <a:r>
            <a:rPr lang="en" sz="2000" dirty="0">
              <a:effectLst/>
            </a:rPr>
            <a:t>th</a:t>
          </a:r>
          <a:r>
            <a:rPr lang="en-US" sz="2000" dirty="0">
              <a:effectLst/>
            </a:rPr>
            <a:t>ĩ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 custScaleX="109143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 custScaleX="108397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 custScaleX="10616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Awa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R</a:t>
          </a:r>
          <a:r>
            <a:rPr lang="en" sz="1800" b="1" dirty="0"/>
            <a:t>uuo rwa k</a:t>
          </a:r>
          <a:r>
            <a:rPr lang="en-US" sz="1800" b="1" dirty="0"/>
            <a:t>ũ</a:t>
          </a:r>
          <a:r>
            <a:rPr lang="en" sz="1800" b="1" dirty="0"/>
            <a:t>heeo ciana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A</a:t>
          </a:r>
          <a:r>
            <a:rPr lang="en" sz="1800" b="1" dirty="0"/>
            <a:t>k</a:t>
          </a:r>
          <a:r>
            <a:rPr lang="en-US" sz="1800" b="1" dirty="0"/>
            <a:t>ĩ</a:t>
          </a:r>
          <a:r>
            <a:rPr lang="en" sz="1800" b="1" dirty="0"/>
            <a:t>nyih</a:t>
          </a:r>
          <a:r>
            <a:rPr lang="en-US" sz="1800" b="1" dirty="0"/>
            <a:t>ĩ</a:t>
          </a:r>
          <a:r>
            <a:rPr lang="en" sz="1800" b="1" dirty="0"/>
            <a:t>rwo k</a:t>
          </a:r>
          <a:r>
            <a:rPr lang="en-US" sz="1800" b="1" dirty="0"/>
            <a:t>ũ</a:t>
          </a:r>
          <a:r>
            <a:rPr lang="en" sz="1800" b="1" dirty="0"/>
            <a:t>igananu na Adam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W</a:t>
          </a:r>
          <a:r>
            <a:rPr lang="en-US" sz="1800" b="1" dirty="0"/>
            <a:t>ĩ</a:t>
          </a:r>
          <a:r>
            <a:rPr lang="en" sz="1800" b="1" dirty="0"/>
            <a:t>ra na m</a:t>
          </a:r>
          <a:r>
            <a:rPr lang="en-US" sz="1800" b="1" dirty="0"/>
            <a:t>ũ</a:t>
          </a:r>
          <a:r>
            <a:rPr lang="en" sz="1800" b="1" dirty="0"/>
            <a:t>rit</a:t>
          </a:r>
          <a:r>
            <a:rPr lang="en-US" sz="1800" b="1" dirty="0"/>
            <a:t>ũ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Gũ</a:t>
          </a:r>
          <a:r>
            <a:rPr lang="en" sz="1800" b="1" dirty="0"/>
            <a:t>k</a:t>
          </a:r>
          <a:r>
            <a:rPr lang="en-US" sz="1800" b="1" dirty="0"/>
            <a:t>ũ</a:t>
          </a:r>
          <a:r>
            <a:rPr lang="en" sz="1800" b="1" dirty="0"/>
            <a:t>ria irio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O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the 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Gĩ</a:t>
          </a:r>
          <a:r>
            <a:rPr lang="en" sz="1800" b="1" dirty="0"/>
            <a:t>kuu</a:t>
          </a:r>
          <a:r>
            <a:rPr lang="en-US" sz="1800" b="1" dirty="0"/>
            <a:t>ũ</a:t>
          </a:r>
          <a:r>
            <a:rPr lang="en" sz="1800" b="1" dirty="0"/>
            <a:t> 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K</a:t>
          </a:r>
          <a:r>
            <a:rPr lang="en" sz="1800" b="1" dirty="0"/>
            <a:t>weheranwo na Ngai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292331" y="-211708"/>
          <a:ext cx="5462476" cy="884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N</a:t>
          </a:r>
          <a:r>
            <a:rPr lang="en" sz="2000" kern="1200" dirty="0">
              <a:effectLst/>
            </a:rPr>
            <a:t>gai hau k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amb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aranag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at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 na and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?</a:t>
          </a:r>
        </a:p>
      </dsp:txBody>
      <dsp:txXfrm>
        <a:off x="1292331" y="-211708"/>
        <a:ext cx="5462476" cy="884172"/>
      </dsp:txXfrm>
    </dsp:sp>
    <dsp:sp modelId="{B8CF647B-F574-4FCE-8352-FE92FB35CAB3}">
      <dsp:nvSpPr>
        <dsp:cNvPr id="0" name=""/>
        <dsp:cNvSpPr/>
      </dsp:nvSpPr>
      <dsp:spPr>
        <a:xfrm>
          <a:off x="489689" y="-176341"/>
          <a:ext cx="813438" cy="81343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8814" y="-57216"/>
        <a:ext cx="575188" cy="575188"/>
      </dsp:txXfrm>
    </dsp:sp>
    <dsp:sp modelId="{8F44D221-F2F5-48FD-AE91-8A30813CA4DA}">
      <dsp:nvSpPr>
        <dsp:cNvPr id="0" name=""/>
        <dsp:cNvSpPr/>
      </dsp:nvSpPr>
      <dsp:spPr>
        <a:xfrm rot="7070193">
          <a:off x="565958" y="668719"/>
          <a:ext cx="191598" cy="12052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7070193">
        <a:off x="608814" y="-57216"/>
        <a:ext cx="575188" cy="575188"/>
      </dsp:txXfrm>
    </dsp:sp>
    <dsp:sp modelId="{E68D658C-2FE9-43DE-BC4D-A18F6DF55924}">
      <dsp:nvSpPr>
        <dsp:cNvPr id="0" name=""/>
        <dsp:cNvSpPr/>
      </dsp:nvSpPr>
      <dsp:spPr>
        <a:xfrm>
          <a:off x="863988" y="712639"/>
          <a:ext cx="5004880" cy="5022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A</a:t>
          </a:r>
          <a:r>
            <a:rPr lang="en" sz="2000" kern="1200" dirty="0">
              <a:effectLst/>
            </a:rPr>
            <a:t>nd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 matigire at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 kwaran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na Ngai?</a:t>
          </a:r>
        </a:p>
      </dsp:txBody>
      <dsp:txXfrm>
        <a:off x="863988" y="712639"/>
        <a:ext cx="5004880" cy="502201"/>
      </dsp:txXfrm>
    </dsp:sp>
    <dsp:sp modelId="{521D96E3-37A7-45CD-B7CD-53A035BA3A3F}">
      <dsp:nvSpPr>
        <dsp:cNvPr id="0" name=""/>
        <dsp:cNvSpPr/>
      </dsp:nvSpPr>
      <dsp:spPr>
        <a:xfrm>
          <a:off x="278139" y="732727"/>
          <a:ext cx="462025" cy="46202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345801" y="800389"/>
        <a:ext cx="326701" cy="326701"/>
      </dsp:txXfrm>
    </dsp:sp>
    <dsp:sp modelId="{DDDFDB86-102D-47F8-BD42-78D627B90AFC}">
      <dsp:nvSpPr>
        <dsp:cNvPr id="0" name=""/>
        <dsp:cNvSpPr/>
      </dsp:nvSpPr>
      <dsp:spPr>
        <a:xfrm rot="3729807">
          <a:off x="565958" y="1246708"/>
          <a:ext cx="191598" cy="12052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3729807">
        <a:off x="345801" y="800389"/>
        <a:ext cx="326701" cy="326701"/>
      </dsp:txXfrm>
    </dsp:sp>
    <dsp:sp modelId="{243124F9-5C60-4E2E-8E4B-19138C17904C}">
      <dsp:nvSpPr>
        <dsp:cNvPr id="0" name=""/>
        <dsp:cNvSpPr/>
      </dsp:nvSpPr>
      <dsp:spPr>
        <a:xfrm>
          <a:off x="1310999" y="1255017"/>
          <a:ext cx="5425140" cy="884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N</a:t>
          </a:r>
          <a:r>
            <a:rPr lang="en" sz="2000" kern="1200" dirty="0">
              <a:effectLst/>
            </a:rPr>
            <a:t>gai ageririe at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 gg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cokan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m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aran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rie?</a:t>
          </a:r>
        </a:p>
      </dsp:txBody>
      <dsp:txXfrm>
        <a:off x="1310999" y="1255017"/>
        <a:ext cx="5425140" cy="884172"/>
      </dsp:txXfrm>
    </dsp:sp>
    <dsp:sp modelId="{1AEFD01D-DD54-47AA-9C6C-E1445084A3DD}">
      <dsp:nvSpPr>
        <dsp:cNvPr id="0" name=""/>
        <dsp:cNvSpPr/>
      </dsp:nvSpPr>
      <dsp:spPr>
        <a:xfrm>
          <a:off x="489689" y="1290384"/>
          <a:ext cx="813438" cy="81343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608814" y="1409509"/>
        <a:ext cx="575188" cy="575188"/>
      </dsp:txXfrm>
    </dsp:sp>
    <dsp:sp modelId="{67B9361A-5011-4506-B9D3-9E6D19D05D5F}">
      <dsp:nvSpPr>
        <dsp:cNvPr id="0" name=""/>
        <dsp:cNvSpPr/>
      </dsp:nvSpPr>
      <dsp:spPr>
        <a:xfrm rot="5400000">
          <a:off x="840954" y="2153251"/>
          <a:ext cx="110909" cy="12052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608814" y="1409509"/>
        <a:ext cx="575188" cy="575188"/>
      </dsp:txXfrm>
    </dsp:sp>
    <dsp:sp modelId="{782FEEA3-0052-4FF9-A5EA-B54CA2C4537A}">
      <dsp:nvSpPr>
        <dsp:cNvPr id="0" name=""/>
        <dsp:cNvSpPr/>
      </dsp:nvSpPr>
      <dsp:spPr>
        <a:xfrm>
          <a:off x="1366979" y="2179366"/>
          <a:ext cx="5313181" cy="884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Nĩ</a:t>
          </a:r>
          <a:r>
            <a:rPr lang="en" sz="2000" kern="1200" dirty="0">
              <a:effectLst/>
            </a:rPr>
            <a:t>k</a:t>
          </a:r>
          <a:r>
            <a:rPr lang="en-US" sz="2000" kern="1200" dirty="0" err="1">
              <a:effectLst/>
            </a:rPr>
            <a:t>ĩĩ</a:t>
          </a:r>
          <a:r>
            <a:rPr lang="en" sz="2000" kern="1200" dirty="0">
              <a:effectLst/>
            </a:rPr>
            <a:t> t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tang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an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na Ngai 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mwe kwa 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mwe 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m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th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?</a:t>
          </a:r>
        </a:p>
      </dsp:txBody>
      <dsp:txXfrm>
        <a:off x="1366979" y="2179366"/>
        <a:ext cx="5313181" cy="884172"/>
      </dsp:txXfrm>
    </dsp:sp>
    <dsp:sp modelId="{49D5BDFE-8663-4590-9DAD-3F859CCCE0C7}">
      <dsp:nvSpPr>
        <dsp:cNvPr id="0" name=""/>
        <dsp:cNvSpPr/>
      </dsp:nvSpPr>
      <dsp:spPr>
        <a:xfrm>
          <a:off x="489689" y="2214733"/>
          <a:ext cx="813438" cy="81343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608814" y="2333858"/>
        <a:ext cx="575188" cy="575188"/>
      </dsp:txXfrm>
    </dsp:sp>
    <dsp:sp modelId="{679928AE-2679-4B59-86AC-089A2906A4F5}">
      <dsp:nvSpPr>
        <dsp:cNvPr id="0" name=""/>
        <dsp:cNvSpPr/>
      </dsp:nvSpPr>
      <dsp:spPr>
        <a:xfrm rot="7070193">
          <a:off x="565958" y="3059794"/>
          <a:ext cx="191598" cy="12052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7070193">
        <a:off x="608814" y="2333858"/>
        <a:ext cx="575188" cy="575188"/>
      </dsp:txXfrm>
    </dsp:sp>
    <dsp:sp modelId="{FBFD330B-BB8A-4800-A5D2-C3B6AADA529A}">
      <dsp:nvSpPr>
        <dsp:cNvPr id="0" name=""/>
        <dsp:cNvSpPr/>
      </dsp:nvSpPr>
      <dsp:spPr>
        <a:xfrm>
          <a:off x="863988" y="3103714"/>
          <a:ext cx="5004880" cy="5022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Tũ</a:t>
          </a:r>
          <a:r>
            <a:rPr lang="en" sz="2000" kern="1200" dirty="0">
              <a:effectLst/>
            </a:rPr>
            <a:t>ng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aran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ria na Ngai at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a 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m</a:t>
          </a:r>
          <a:r>
            <a:rPr lang="en-US" sz="2000" kern="1200" dirty="0">
              <a:effectLst/>
            </a:rPr>
            <a:t>ũ</a:t>
          </a:r>
          <a:r>
            <a:rPr lang="en" sz="2000" kern="1200" dirty="0">
              <a:effectLst/>
            </a:rPr>
            <a:t>th</a:t>
          </a:r>
          <a:r>
            <a:rPr lang="en-US" sz="2000" kern="1200" dirty="0">
              <a:effectLst/>
            </a:rPr>
            <a:t>ĩ</a:t>
          </a:r>
          <a:r>
            <a:rPr lang="en" sz="2000" kern="1200" dirty="0">
              <a:effectLst/>
            </a:rPr>
            <a:t>?</a:t>
          </a:r>
        </a:p>
      </dsp:txBody>
      <dsp:txXfrm>
        <a:off x="863988" y="3103714"/>
        <a:ext cx="5004880" cy="502201"/>
      </dsp:txXfrm>
    </dsp:sp>
    <dsp:sp modelId="{A432D7D2-6FD6-4C39-A8B1-0396848A9681}">
      <dsp:nvSpPr>
        <dsp:cNvPr id="0" name=""/>
        <dsp:cNvSpPr/>
      </dsp:nvSpPr>
      <dsp:spPr>
        <a:xfrm>
          <a:off x="278139" y="3123802"/>
          <a:ext cx="462025" cy="46202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345801" y="3191464"/>
        <a:ext cx="326701" cy="326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Awa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R</a:t>
          </a:r>
          <a:r>
            <a:rPr lang="en" sz="1800" b="1" kern="1200" dirty="0"/>
            <a:t>uuo rwa k</a:t>
          </a:r>
          <a:r>
            <a:rPr lang="en-US" sz="1800" b="1" kern="1200" dirty="0"/>
            <a:t>ũ</a:t>
          </a:r>
          <a:r>
            <a:rPr lang="en" sz="1800" b="1" kern="1200" dirty="0"/>
            <a:t>heeo ciana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A</a:t>
          </a:r>
          <a:r>
            <a:rPr lang="en" sz="1800" b="1" kern="1200" dirty="0"/>
            <a:t>k</a:t>
          </a:r>
          <a:r>
            <a:rPr lang="en-US" sz="1800" b="1" kern="1200" dirty="0"/>
            <a:t>ĩ</a:t>
          </a:r>
          <a:r>
            <a:rPr lang="en" sz="1800" b="1" kern="1200" dirty="0"/>
            <a:t>nyih</a:t>
          </a:r>
          <a:r>
            <a:rPr lang="en-US" sz="1800" b="1" kern="1200" dirty="0"/>
            <a:t>ĩ</a:t>
          </a:r>
          <a:r>
            <a:rPr lang="en" sz="1800" b="1" kern="1200" dirty="0"/>
            <a:t>rwo k</a:t>
          </a:r>
          <a:r>
            <a:rPr lang="en-US" sz="1800" b="1" kern="1200" dirty="0"/>
            <a:t>ũ</a:t>
          </a:r>
          <a:r>
            <a:rPr lang="en" sz="1800" b="1" kern="1200" dirty="0"/>
            <a:t>igananu na Adam</a:t>
          </a:r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W</a:t>
          </a:r>
          <a:r>
            <a:rPr lang="en-US" sz="1800" b="1" kern="1200" dirty="0"/>
            <a:t>ĩ</a:t>
          </a:r>
          <a:r>
            <a:rPr lang="en" sz="1800" b="1" kern="1200" dirty="0"/>
            <a:t>ra na m</a:t>
          </a:r>
          <a:r>
            <a:rPr lang="en-US" sz="1800" b="1" kern="1200" dirty="0"/>
            <a:t>ũ</a:t>
          </a:r>
          <a:r>
            <a:rPr lang="en" sz="1800" b="1" kern="1200" dirty="0"/>
            <a:t>rit</a:t>
          </a:r>
          <a:r>
            <a:rPr lang="en-US" sz="1800" b="1" kern="1200" dirty="0"/>
            <a:t>ũ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Gũ</a:t>
          </a:r>
          <a:r>
            <a:rPr lang="en" sz="1800" b="1" kern="1200" dirty="0"/>
            <a:t>k</a:t>
          </a:r>
          <a:r>
            <a:rPr lang="en-US" sz="1800" b="1" kern="1200" dirty="0"/>
            <a:t>ũ</a:t>
          </a:r>
          <a:r>
            <a:rPr lang="en" sz="1800" b="1" kern="1200" dirty="0"/>
            <a:t>ria irio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the 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Gĩ</a:t>
          </a:r>
          <a:r>
            <a:rPr lang="en" sz="1800" b="1" kern="1200" dirty="0"/>
            <a:t>kuu</a:t>
          </a:r>
          <a:r>
            <a:rPr lang="en-US" sz="1800" b="1" kern="1200" dirty="0"/>
            <a:t>ũ</a:t>
          </a:r>
          <a:r>
            <a:rPr lang="en" sz="1800" b="1" kern="120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K</a:t>
          </a:r>
          <a:r>
            <a:rPr lang="en" sz="1800" b="1" kern="1200" dirty="0"/>
            <a:t>weheranwo na Ngai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MBI KWARIA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570770" y="6519446"/>
            <a:ext cx="2621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 1 </a:t>
            </a:r>
            <a:r>
              <a:rPr lang="en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ya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Oktoba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"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Matukũ-inĩ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ma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tene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Ngai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nĩarĩirie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maithe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maitũ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tũnua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twa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anabii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maita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maingĩ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na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njĩra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mwanya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mwanya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no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matukũ-inĩ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maya ma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kũrigĩrĩria-rĩ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ithuĩ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nĩatwarĩirie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njĩra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ya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Mũriũ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aatuire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mũgai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indo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ciothe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o we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thĩ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yothe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yombirwo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0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ũndũ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wake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.“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(</a:t>
            </a:r>
            <a:r>
              <a:rPr lang="en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Ahibirania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867639"/>
              </p:ext>
            </p:extLst>
          </p:nvPr>
        </p:nvGraphicFramePr>
        <p:xfrm>
          <a:off x="5428648" y="3339966"/>
          <a:ext cx="6763352" cy="339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625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Ngai </a:t>
            </a:r>
            <a:r>
              <a:rPr kumimoji="0" lang="en-US" sz="20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kwa </a:t>
            </a:r>
            <a:r>
              <a:rPr kumimoji="0" lang="en-US" sz="20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wahota 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igwa ciugo Ciake?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I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cokio, hatar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nganja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“Aca.”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446" y="123827"/>
            <a:ext cx="4659130" cy="2773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763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maga 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remwo kwar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 Ngai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kwa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mwe?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wanakorwo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gakinya hand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twaran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rie Nake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kwa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mwe?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156573"/>
            <a:ext cx="6763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tu na Ngai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nj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itar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cia haha kwa haha (mahoya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Bibilia,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NGAI HAU K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AMB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 ARANAG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 AT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 NA AND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Nake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agĩatha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mũndũ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ũcio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akĩmwĩra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, “No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ũrĩe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maciaro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ma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mũtĩ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o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wothe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ũrĩ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mũgũnda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ũyũ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; 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ria, Ngai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ombire th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ikaro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and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(Isaia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kinyan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na maahar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njer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thenya 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cio, ak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mba Awa kuuma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baru-in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rwa Adamu (K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mothe mag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ire, ak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mba Adamu kuuma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rwa 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a.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taratara-in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no,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kwar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na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ario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gatagata-in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ka Ngai na Adamu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mwonania na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Awa, na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manyitithania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ahe nyam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mworotera har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yathi wake wakiny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</a:t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m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heire m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ratara wa w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ra 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a ar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 arute th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ini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 wa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Edeni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NGAI ARANAG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 AT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 NA AND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HAU K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AMB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Nake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Jehova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Ngai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agĩatha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mũndũ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ũcio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akĩmwĩra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atĩrĩ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, “No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ũrĩe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maciaro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ma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mũtĩ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o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wothe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ũrĩ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mũgũnda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ũyũ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; 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Ngai atarire Adamu na Awa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uuma 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mbere,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nganaga nao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horerete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3:8 </a:t>
            </a:r>
            <a:r>
              <a:rPr lang="en" sz="1600" b="1" dirty="0">
                <a:solidFill>
                  <a:prstClr val="black"/>
                </a:solidFill>
                <a:latin typeface="Aptos" panose="02110004020202020204"/>
              </a:rPr>
              <a:t>NIV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N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ak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ĩũ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mba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thenya wa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gwanja mag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e na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thenya wa 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twarana na magakenanag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thenya-in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cio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mombire mar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 cing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ciag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kuhan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ria, mena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hoti wa kwaran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ria, ti o gatagat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nginya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(ta, kwa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hiano, araika).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NGAI ARANAG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RIA NA  AND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 AT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A K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AMB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R</a:t>
            </a: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Ĩ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RIA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Nake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Jehova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Ngai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agĩatha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mũndũ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ũcio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akĩmwĩra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atĩrĩ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, “No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ũrĩe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maciaro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ma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mũtĩ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o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wothe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ũrĩ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mũgũnda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ũyũ</a:t>
            </a:r>
            <a:r>
              <a:rPr lang="en-US" b="0" i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; 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</a:t>
            </a:r>
            <a:r>
              <a:rPr kumimoji="0" lang="en-US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MATIGIRE AT</a:t>
            </a:r>
            <a:r>
              <a:rPr kumimoji="0" lang="en-US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KWARAN</a:t>
            </a:r>
            <a:r>
              <a:rPr kumimoji="0" lang="en-US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 NGAI?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Nake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akĩmũcookeria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ngũiguire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ũgĩceera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mũgũnda-inĩ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ndeetigĩra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tondũ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nyuma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njaga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ndeehitha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Adamu na Awa mombirwo mena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hoti wa gw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mena 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yathi.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guo mahote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mbere na 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yathi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cio, Ngai amaheire indo ciothe, tiga tu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magiria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wake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mekire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igua me ah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tia n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 wao na matiendaga kwaran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 Ngai 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yo, nguo 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riri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yamahumb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ehera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mak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ona njaga yao; mag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honia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hitha ih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tia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ao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gegetio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magegania ma ma itunda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war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kananie, Awa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henereria Adamu, o nake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cio,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gerania, egar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ta nyam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ya 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etu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ta mwendi wa wega wa Adamu na Awa, 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mahe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 wa maheni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Awa agwatirie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Adamu): 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kua (“inyu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kua”);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 o ta ngai (“m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hana ta Ngai”); Ngai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hitha 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hithaga ma (“Ngai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…”)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3:1-5).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5123" y="4475345"/>
            <a:ext cx="2954303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183825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NGAI AGERIRIE AT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G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COKAN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 M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ARAN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RIO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 No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agĩĩta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mũndũ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akĩmũũria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Ũrĩ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ha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menya 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Adamu na Awa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meh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tie, Ngai—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tugo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Wake—amakuh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irie amar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rie.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ita 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mbere, hand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ha kuuma na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keno mat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ngane nake, Ngai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wametire mat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ngane Nake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12261" y="353875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 ngiri nying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thutha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cio, Ngai aroreirie maitho mw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na kwoherwo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Petero (Lk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498215"/>
            <a:ext cx="89996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, ithu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ta and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ra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hiano ota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yo.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mbatag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ria 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hia na 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kageria gw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tua 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ru ithu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ene.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na 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ka 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hia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gwatag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ra” har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ithu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Ngai no endaga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cokan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ria, na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taga akoiga: 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kai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(Isaia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38379" y="4292860"/>
            <a:ext cx="6461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tiganu na Petero,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wet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 wake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Adamu na Awa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mamb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irie gw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tua 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 o ene mberer ya Ngai na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tia mao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 matiendaga kwaran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Ngai, Ngai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endaga kwaran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nao.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damaigw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 thoni aconokere ngwatan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 na ehia, no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na 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 wake, 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caria kw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rira kwao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3:10-11).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245" y="4350075"/>
            <a:ext cx="3062603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8" y="3270024"/>
            <a:ext cx="235717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2729547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ĨĨ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</a:t>
            </a:r>
            <a:r>
              <a:rPr kumimoji="0" lang="en-US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GIRAGIA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TWARAN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RIE NA NGAI 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MWE KWA 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MWE 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</a:t>
            </a:r>
            <a:r>
              <a:rPr kumimoji="0" lang="en-US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Ngai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aarĩkia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kũrutũrũra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mũndũ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ũcio-rĩ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akĩiga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akerubi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mwena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irathĩro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Mũgũnda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Edeni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o na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rũhiũ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rwa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njora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rwarĩrĩmbũkaga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mwaki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rwahenagia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mbarĩ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ciothe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kũgitĩra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njĩra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gũthiĩ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mũtĩ-inĩ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muoyo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Kĩamb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..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046351" y="1248053"/>
            <a:ext cx="4520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gai onirie endwa aya meh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 moim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ma waganu wao, 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waguo kwaga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hoteteku wa kwaran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kwa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na Ngai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thutha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kweherio kuuma Edeni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2685449" y="3271174"/>
            <a:ext cx="9506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bere ya kwaran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nao ig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moim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ma 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hia, Ngai arehire mbere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yao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hoonia: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njiarwa ya Awa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aninire hinya wa ndaimono na acokan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rie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2685449" y="4252959"/>
            <a:ext cx="60639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anabii, Ngai onanirie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ya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 wag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irwo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kinyan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Ngai We Mwene atu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kire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nyamar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 nginya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mehia mait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ka, 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 muoyo wa tene na tene (Isa.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M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oim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ra ma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6023659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2680637" y="5918436"/>
            <a:ext cx="6198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hia woim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rire, ota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guo noguo 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hokia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ARAN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 NA NGAI AT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</a:t>
            </a:r>
            <a:r>
              <a:rPr kumimoji="0" lang="en-US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08995" y="1073763"/>
            <a:ext cx="7747881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Mũrũ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mũndũ,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nĩngũtuĩte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mũrangĩri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nyũmba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Isiraeli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igua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kiugo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kĩrĩa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ngwaria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ũmahe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kuuma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harĩ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mehũũge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.”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(Ezekieli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guo aran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rie na ithu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, Ngai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and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ke mabuku meer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“mabuku morotereirie”: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mbi, na Bibilia (Arom. 1:20; 2 Tim.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no mak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ria, Ngai aranag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ria na ithu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th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wa mahoya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(Thaburi 5:2); araika (At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8:26); anabii (Joeli 2:28); na,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mak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ria, 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ra Roho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theru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(Joh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84966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wayo, tw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menyaga 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aa, 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tum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ĩĩ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te, na 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rorete.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H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au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ho tuonaga wendi wa Ngai 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re-in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wit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3448" y="3106105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na 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ka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mbi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twarag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ria ig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M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mbi,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two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matata ma 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hia.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B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ibilia, ona 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haana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guo,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ire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tongoria worotereirie na mwega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rehetwo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anabii 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mawam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 kuma kw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Ngai.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Bibilia, 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tuonaga o 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kinyan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 wa goro wa kwonanio kwa Ngai th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 na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tungata wa 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(Ahib.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hag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irwo 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korwo na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nitan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ri gatagat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ka 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na Ngai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No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mũbango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ũyũ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nĩwaingĩrĩirwo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njĩra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wĩhia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Adamu.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Saitani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wamũtongoririe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ehie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Mwathani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ndangĩahotire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kũnyitanĩra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thutha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kwĩhia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 ta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ũrĩa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ekaga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kabere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rĩrĩa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atarĩ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wĩhia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Thutha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kũgũa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agĩtuĩka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mũtaari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Adamu.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Akĩrũgama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handũ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ha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nĩũndũ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mũndũ,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kũhonokia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rũrĩrĩ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kumana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gĩkuũ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Akĩiyoera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wabici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mũnyitithania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Adamu na Awa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makĩigwo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igerionĩ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kĩwatho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nĩguo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macokerere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wĩhokeku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thĩiniĩ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mũbango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ũyũ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njiarwa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ciao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ciahĩmbĩirwo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Hatarĩ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horohio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Mũrũ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gũtingĩagĩire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ũnyitanĩre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irathimo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ũhonokio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umanĩte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kũrĩ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mũndũ.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ũiru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igũrũ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rĩa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gũtĩyo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Kwagararwo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kwarehire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gũtigana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guoya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gatagatĩ-inĩ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ka Ngai na mũndũ. Adam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thĩiniĩ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ũtheru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aheirwo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ngwatanĩro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ĩmwe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ĩmwe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tũhũ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gĩkeno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hamwe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mũmbi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Thutha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kwĩhia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Ngai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angĩaranĩirie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andũ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kũhĩtũkĩra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Kristũ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araika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2789349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2981853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54550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TAR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RIA: 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GANO RWA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Gould na Elizabeth Harmon, ihinga nda cia Eunice na Robert Harmon’s 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ciana ciao inyanya, maciar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two Novemba 26, 1827 it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Gorham, Maine,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58112" y="2384311"/>
            <a:ext cx="9909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Ellenakinyirie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 kenda,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two hamwe nake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irie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ihiga, na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nguraro nj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 cia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guraro iria ciam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ririe na irema cia 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iria ciat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mire atige cukuru na 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nyihia ngwatan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 ya ar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mathi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irie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080084" y="3539923"/>
            <a:ext cx="70921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rutani wa William Miller, na Ellen 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batithio kanitha-in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Methodist mwaka-in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147461" y="4377691"/>
            <a:ext cx="5697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 we Ellen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aiguaga or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te, na ake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kia ta atar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kinyan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honokio, onginya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 Levi Stockman 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teithirie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kwo wendo wa ma wa Ngai.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147461" y="5755636"/>
            <a:ext cx="4924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umanagia na hau, 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enda 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ak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tungata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ro-in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wake wothe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667328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hutha hanini bam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yatham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ire, it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inene 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Maine, manenehie 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 wao wa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thondeka 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bia.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2687</TotalTime>
  <Words>2815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Calibri</vt:lpstr>
      <vt:lpstr>Comic Sans MS</vt:lpstr>
      <vt:lpstr>Constantia</vt:lpstr>
      <vt:lpstr>Aptos Display</vt:lpstr>
      <vt:lpstr>Arial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37</cp:revision>
  <dcterms:created xsi:type="dcterms:W3CDTF">2026-09-07T12:37:12Z</dcterms:created>
  <dcterms:modified xsi:type="dcterms:W3CDTF">2026-10-01T10:01:08Z</dcterms:modified>
</cp:coreProperties>
</file>