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7" r:id="rId3"/>
    <p:sldId id="289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32" d="100"/>
          <a:sy n="32" d="100"/>
        </p:scale>
        <p:origin x="120" y="13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ata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5.png"/></Relationships>
</file>

<file path=ppt/diagrams/_rels/drawing4.xml.rels><?xml version="1.0" encoding="UTF-8" standalone="yes"?>
<Relationships xmlns="http://schemas.openxmlformats.org/package/2006/relationships"><Relationship Id="rId2" Type="http://schemas.microsoft.com/office/2007/relationships/hdphoto" Target="../media/hdphoto5.wdp"/><Relationship Id="rId1" Type="http://schemas.openxmlformats.org/officeDocument/2006/relationships/image" Target="../media/image4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313355-6819-4705-A30E-A1889181BF5F}" type="doc">
      <dgm:prSet loTypeId="urn:microsoft.com/office/officeart/2005/8/layout/bList2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3DCD99FE-FC29-4C72-ACC0-90BB7DA1E30A}">
      <dgm:prSet custT="1">
        <dgm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Gũkuuwa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ũira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19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Jĩsũ</a:t>
          </a:r>
          <a:endParaRPr lang="en-US" sz="19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AA046AF-3034-4606-BF3A-9B6BB836833F}" type="parTrans" cxnId="{60F38D7F-6A30-4B22-AEAD-385683F8C91F}">
      <dgm:prSet/>
      <dgm:spPr/>
      <dgm:t>
        <a:bodyPr/>
        <a:lstStyle/>
        <a:p>
          <a:endParaRPr lang="es-ES" sz="2000"/>
        </a:p>
      </dgm:t>
    </dgm:pt>
    <dgm:pt modelId="{CB4F0FCA-53A6-4C5E-B777-0172B2D08E57}" type="sibTrans" cxnId="{60F38D7F-6A30-4B22-AEAD-385683F8C91F}">
      <dgm:prSet/>
      <dgm:spPr/>
      <dgm:t>
        <a:bodyPr/>
        <a:lstStyle/>
        <a:p>
          <a:endParaRPr lang="es-ES" sz="2000"/>
        </a:p>
      </dgm:t>
    </dgm:pt>
    <dgm:pt modelId="{3CD771D0-414F-41EA-AF8F-24EB4EB658E1}">
      <dgm:prSet custT="1"/>
      <dgm:spPr>
        <a:solidFill>
          <a:schemeClr val="accent1">
            <a:lumMod val="20000"/>
            <a:lumOff val="80000"/>
            <a:alpha val="90000"/>
          </a:schemeClr>
        </a:solidFill>
        <a:ln>
          <a:solidFill>
            <a:schemeClr val="accent1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Ũmĩceni</a:t>
          </a:r>
          <a:r>
            <a:rPr lang="en-US" sz="2000" b="1" noProof="0" dirty="0"/>
            <a:t>/</a:t>
          </a:r>
          <a:r>
            <a:rPr lang="en-US" sz="2000" b="1" noProof="0" dirty="0" err="1"/>
            <a:t>ũtungata</a:t>
          </a:r>
          <a:r>
            <a:rPr lang="en-US" sz="2000" b="1" noProof="0" dirty="0"/>
            <a:t> wake </a:t>
          </a:r>
          <a:r>
            <a:rPr lang="en-US" sz="2000" b="1" noProof="0" dirty="0" err="1"/>
            <a:t>warĩ</a:t>
          </a:r>
          <a:r>
            <a:rPr lang="en-US" sz="2000" b="1" noProof="0" dirty="0"/>
            <a:t> </a:t>
          </a:r>
          <a:r>
            <a:rPr lang="en-US" sz="2000" b="1" noProof="0" dirty="0" err="1"/>
            <a:t>kũrehe</a:t>
          </a:r>
          <a:r>
            <a:rPr lang="en-US" sz="2000" b="1" noProof="0" dirty="0"/>
            <a:t> </a:t>
          </a:r>
          <a:r>
            <a:rPr lang="en-US" sz="2000" b="1" noProof="0" dirty="0" err="1"/>
            <a:t>andũ</a:t>
          </a:r>
          <a:r>
            <a:rPr lang="en-US" sz="2000" b="1" noProof="0" dirty="0"/>
            <a:t> </a:t>
          </a:r>
          <a:r>
            <a:rPr lang="en-US" sz="2000" b="1" noProof="0" dirty="0" err="1"/>
            <a:t>kũrĩ</a:t>
          </a:r>
          <a:r>
            <a:rPr lang="en-US" sz="2000" b="1" noProof="0" dirty="0"/>
            <a:t> </a:t>
          </a:r>
          <a:r>
            <a:rPr lang="en-US" sz="2000" b="1" noProof="0" dirty="0" err="1"/>
            <a:t>Jĩsũ</a:t>
          </a:r>
          <a:endParaRPr lang="en-US" sz="2000" noProof="0" dirty="0"/>
        </a:p>
      </dgm:t>
    </dgm:pt>
    <dgm:pt modelId="{9B2259FD-234E-4E0E-8BA9-7311DDA2EA9C}" type="parTrans" cxnId="{FD56D805-461D-4351-8F6B-ABFAB32BDB5A}">
      <dgm:prSet/>
      <dgm:spPr/>
      <dgm:t>
        <a:bodyPr/>
        <a:lstStyle/>
        <a:p>
          <a:endParaRPr lang="es-ES" sz="2000"/>
        </a:p>
      </dgm:t>
    </dgm:pt>
    <dgm:pt modelId="{EDD2377F-2913-4372-AF30-0941DAB8B237}" type="sibTrans" cxnId="{FD56D805-461D-4351-8F6B-ABFAB32BDB5A}">
      <dgm:prSet/>
      <dgm:spPr/>
      <dgm:t>
        <a:bodyPr/>
        <a:lstStyle/>
        <a:p>
          <a:endParaRPr lang="es-ES" sz="2000"/>
        </a:p>
      </dgm:t>
    </dgm:pt>
    <dgm:pt modelId="{1F1CDFEC-5159-4F78-82D7-98E97277A281}">
      <dgm:prSet custT="1">
        <dgm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Kwanĩrĩra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marĩa</a:t>
          </a:r>
          <a:r>
            <a:rPr lang="en-US" sz="18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mookĩte</a:t>
          </a:r>
          <a:endParaRPr lang="en-US" sz="18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5412B8B-7B31-45A8-906C-392D7BABBCF3}" type="parTrans" cxnId="{4AC40176-2488-4BD6-AA76-0FFB8F15D2BD}">
      <dgm:prSet/>
      <dgm:spPr/>
      <dgm:t>
        <a:bodyPr/>
        <a:lstStyle/>
        <a:p>
          <a:endParaRPr lang="es-ES" sz="2000"/>
        </a:p>
      </dgm:t>
    </dgm:pt>
    <dgm:pt modelId="{462E2C00-F4F0-4CF8-B4CA-B3394ACE879F}" type="sibTrans" cxnId="{4AC40176-2488-4BD6-AA76-0FFB8F15D2BD}">
      <dgm:prSet/>
      <dgm:spPr/>
      <dgm:t>
        <a:bodyPr/>
        <a:lstStyle/>
        <a:p>
          <a:endParaRPr lang="es-ES" sz="2000"/>
        </a:p>
      </dgm:t>
    </dgm:pt>
    <dgm:pt modelId="{25D733FD-93DC-4658-A46F-67C83CE0A1F7}">
      <dgm:prSet custT="1"/>
      <dgm:spPr>
        <a:solidFill>
          <a:schemeClr val="accent5">
            <a:lumMod val="20000"/>
            <a:lumOff val="80000"/>
            <a:alpha val="90000"/>
          </a:schemeClr>
        </a:solidFill>
        <a:ln>
          <a:solidFill>
            <a:schemeClr val="accent5"/>
          </a:solidFill>
        </a:ln>
      </dgm:spPr>
      <dgm:t>
        <a:bodyPr/>
        <a:lstStyle/>
        <a:p>
          <a:pPr marL="0" indent="0"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Maguũragia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maũndũ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marĩkĩka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ona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ihinda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rĩrĩ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tũrĩ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gm:t>
    </dgm:pt>
    <dgm:pt modelId="{FFC5D632-0AA4-4567-9488-02B07EEC1AA4}" type="parTrans" cxnId="{0862EA18-D636-46D4-B66E-C0FC6DB15D58}">
      <dgm:prSet/>
      <dgm:spPr/>
      <dgm:t>
        <a:bodyPr/>
        <a:lstStyle/>
        <a:p>
          <a:endParaRPr lang="es-ES" sz="2000"/>
        </a:p>
      </dgm:t>
    </dgm:pt>
    <dgm:pt modelId="{51C9E84F-CC89-4C99-82E9-DC501F717053}" type="sibTrans" cxnId="{0862EA18-D636-46D4-B66E-C0FC6DB15D58}">
      <dgm:prSet/>
      <dgm:spPr/>
      <dgm:t>
        <a:bodyPr/>
        <a:lstStyle/>
        <a:p>
          <a:endParaRPr lang="es-ES" sz="2000"/>
        </a:p>
      </dgm:t>
    </dgm:pt>
    <dgm:pt modelId="{39F1AB83-5A71-4203-951B-3E76E2FA0437}">
      <dgm:prSet custT="1">
        <dgm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Gwĩkĩra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hinya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70A5C2-369A-4932-93AA-88F7883900E1}" type="parTrans" cxnId="{337D6BAF-24DF-44CF-8D75-863E8D7AA2A1}">
      <dgm:prSet/>
      <dgm:spPr/>
      <dgm:t>
        <a:bodyPr/>
        <a:lstStyle/>
        <a:p>
          <a:endParaRPr lang="es-ES" sz="2000"/>
        </a:p>
      </dgm:t>
    </dgm:pt>
    <dgm:pt modelId="{1626E676-3B1E-4454-B7AB-6FF14EDB912F}" type="sibTrans" cxnId="{337D6BAF-24DF-44CF-8D75-863E8D7AA2A1}">
      <dgm:prSet/>
      <dgm:spPr/>
      <dgm:t>
        <a:bodyPr/>
        <a:lstStyle/>
        <a:p>
          <a:endParaRPr lang="es-ES" sz="2000"/>
        </a:p>
      </dgm:t>
    </dgm:pt>
    <dgm:pt modelId="{7D77960C-0D30-421F-B81F-73D18F3CDDA5}">
      <dgm:prSet custT="1"/>
      <dgm:spPr>
        <a:solidFill>
          <a:schemeClr val="accent2">
            <a:lumMod val="20000"/>
            <a:lumOff val="80000"/>
            <a:alpha val="90000"/>
          </a:schemeClr>
        </a:solidFill>
        <a:ln>
          <a:solidFill>
            <a:schemeClr val="accent2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Gwaka</a:t>
          </a:r>
          <a:r>
            <a:rPr lang="en-US" sz="2000" b="1" noProof="0" dirty="0"/>
            <a:t> </a:t>
          </a:r>
          <a:r>
            <a:rPr lang="en-US" sz="2000" b="1" noProof="0" dirty="0" err="1"/>
            <a:t>kanitha</a:t>
          </a:r>
          <a:r>
            <a:rPr lang="en-US" sz="2000" b="1" noProof="0" dirty="0"/>
            <a:t> </a:t>
          </a:r>
          <a:r>
            <a:rPr lang="en-US" sz="2000" b="1" noProof="0" dirty="0" err="1"/>
            <a:t>mũrũmu</a:t>
          </a:r>
          <a:r>
            <a:rPr lang="en-US" sz="2000" b="1" noProof="0" dirty="0"/>
            <a:t> </a:t>
          </a:r>
          <a:r>
            <a:rPr lang="en-US" sz="2000" b="1" noProof="0" dirty="0" err="1"/>
            <a:t>ũrĩa</a:t>
          </a:r>
          <a:r>
            <a:rPr lang="en-US" sz="2000" b="1" noProof="0" dirty="0"/>
            <a:t> </a:t>
          </a:r>
          <a:r>
            <a:rPr lang="en-US" sz="2000" b="1" noProof="0" dirty="0" err="1"/>
            <a:t>ũngĩtiiria</a:t>
          </a:r>
          <a:r>
            <a:rPr lang="en-US" sz="2000" b="1" noProof="0" dirty="0"/>
            <a:t> </a:t>
          </a:r>
          <a:r>
            <a:rPr lang="en-US" sz="2000" b="1" noProof="0" dirty="0" err="1"/>
            <a:t>mbara</a:t>
          </a:r>
          <a:r>
            <a:rPr lang="en-US" sz="2000" b="1" noProof="0" dirty="0"/>
            <a:t> </a:t>
          </a:r>
          <a:r>
            <a:rPr lang="en-US" sz="2000" b="1" noProof="0" dirty="0" err="1"/>
            <a:t>cia</a:t>
          </a:r>
          <a:r>
            <a:rPr lang="en-US" sz="2000" b="1" noProof="0" dirty="0"/>
            <a:t> </a:t>
          </a:r>
          <a:r>
            <a:rPr lang="en-US" sz="2000" b="1" noProof="0" dirty="0" err="1"/>
            <a:t>thũ</a:t>
          </a:r>
          <a:endParaRPr lang="en-US" sz="2000" noProof="0" dirty="0"/>
        </a:p>
      </dgm:t>
    </dgm:pt>
    <dgm:pt modelId="{F0C5EA2B-7BEA-41F2-A544-39385B2F8F40}" type="parTrans" cxnId="{A9355183-10B7-4A7D-8D97-97D9363BA49E}">
      <dgm:prSet/>
      <dgm:spPr/>
      <dgm:t>
        <a:bodyPr/>
        <a:lstStyle/>
        <a:p>
          <a:endParaRPr lang="es-ES" sz="2000"/>
        </a:p>
      </dgm:t>
    </dgm:pt>
    <dgm:pt modelId="{8CA4453E-1DAB-4734-AACB-5590A2138041}" type="sibTrans" cxnId="{A9355183-10B7-4A7D-8D97-97D9363BA49E}">
      <dgm:prSet/>
      <dgm:spPr/>
      <dgm:t>
        <a:bodyPr/>
        <a:lstStyle/>
        <a:p>
          <a:endParaRPr lang="es-ES" sz="2000"/>
        </a:p>
      </dgm:t>
    </dgm:pt>
    <dgm:pt modelId="{576F84B1-17FF-4C54-A6F9-4787FFEF6346}">
      <dgm:prSet custT="1">
        <dgm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Morotagĩrĩria</a:t>
          </a:r>
          <a:r>
            <a:rPr lang="en-US" sz="20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</a:p>
      </dgm:t>
    </dgm:pt>
    <dgm:pt modelId="{C7BC9326-C2EB-4F23-9CDA-41D6BDF1A659}" type="parTrans" cxnId="{F01D63FB-1263-46D6-B705-626D50C1C246}">
      <dgm:prSet/>
      <dgm:spPr/>
      <dgm:t>
        <a:bodyPr/>
        <a:lstStyle/>
        <a:p>
          <a:endParaRPr lang="es-ES" sz="2000"/>
        </a:p>
      </dgm:t>
    </dgm:pt>
    <dgm:pt modelId="{E1DB6DC5-D68E-448E-859E-EF50CEE3BDC3}" type="sibTrans" cxnId="{F01D63FB-1263-46D6-B705-626D50C1C246}">
      <dgm:prSet/>
      <dgm:spPr/>
      <dgm:t>
        <a:bodyPr/>
        <a:lstStyle/>
        <a:p>
          <a:endParaRPr lang="es-ES" sz="2000"/>
        </a:p>
      </dgm:t>
    </dgm:pt>
    <dgm:pt modelId="{F255B581-4A22-43F1-9DDB-022968AAECA8}">
      <dgm:prSet custT="1"/>
      <dgm:spPr>
        <a:solidFill>
          <a:schemeClr val="accent4">
            <a:lumMod val="20000"/>
            <a:lumOff val="80000"/>
            <a:alpha val="90000"/>
          </a:schemeClr>
        </a:solidFill>
        <a:ln>
          <a:solidFill>
            <a:schemeClr val="accent4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Kwonania</a:t>
          </a:r>
          <a:r>
            <a:rPr lang="en-US" sz="2000" b="1" noProof="0" dirty="0"/>
            <a:t> </a:t>
          </a:r>
          <a:r>
            <a:rPr lang="en-US" sz="2000" b="1" noProof="0" dirty="0" err="1"/>
            <a:t>wĩhia</a:t>
          </a:r>
          <a:r>
            <a:rPr lang="en-US" sz="2000" b="1" noProof="0" dirty="0"/>
            <a:t>, </a:t>
          </a:r>
          <a:r>
            <a:rPr lang="en-US" sz="2000" b="1" noProof="0" dirty="0" err="1"/>
            <a:t>nĩguo</a:t>
          </a:r>
          <a:r>
            <a:rPr lang="en-US" sz="2000" b="1" noProof="0" dirty="0"/>
            <a:t> </a:t>
          </a:r>
          <a:r>
            <a:rPr lang="en-US" sz="2000" b="1" noProof="0" dirty="0" err="1"/>
            <a:t>andũ</a:t>
          </a:r>
          <a:r>
            <a:rPr lang="en-US" sz="2000" b="1" noProof="0" dirty="0"/>
            <a:t> </a:t>
          </a:r>
          <a:r>
            <a:rPr lang="en-US" sz="2000" b="1" noProof="0" dirty="0" err="1"/>
            <a:t>mahere</a:t>
          </a:r>
          <a:endParaRPr lang="en-US" sz="2000" noProof="0" dirty="0"/>
        </a:p>
      </dgm:t>
    </dgm:pt>
    <dgm:pt modelId="{F8AABC5E-C78C-401F-8510-EAED3F0C5051}" type="parTrans" cxnId="{12C36F5C-9147-440C-8ACE-AA5000BC60E0}">
      <dgm:prSet/>
      <dgm:spPr/>
      <dgm:t>
        <a:bodyPr/>
        <a:lstStyle/>
        <a:p>
          <a:endParaRPr lang="es-ES" sz="2000"/>
        </a:p>
      </dgm:t>
    </dgm:pt>
    <dgm:pt modelId="{A6419884-9C83-4115-9C4A-3476801061CA}" type="sibTrans" cxnId="{12C36F5C-9147-440C-8ACE-AA5000BC60E0}">
      <dgm:prSet/>
      <dgm:spPr/>
      <dgm:t>
        <a:bodyPr/>
        <a:lstStyle/>
        <a:p>
          <a:endParaRPr lang="es-ES" sz="2000"/>
        </a:p>
      </dgm:t>
    </dgm:pt>
    <dgm:pt modelId="{8FACA609-11DE-421F-B7EE-75BB7AAFF962}">
      <dgm:prSet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Kũmĩrĩria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182001B-2E6D-40FA-ADA7-B4681889C8C8}" type="parTrans" cxnId="{51E4D12B-87C9-4102-939D-26865AE28B6E}">
      <dgm:prSet/>
      <dgm:spPr/>
      <dgm:t>
        <a:bodyPr/>
        <a:lstStyle/>
        <a:p>
          <a:endParaRPr lang="es-ES" sz="2000"/>
        </a:p>
      </dgm:t>
    </dgm:pt>
    <dgm:pt modelId="{0FB139CC-C60F-42AA-B27E-0889992B1454}" type="sibTrans" cxnId="{51E4D12B-87C9-4102-939D-26865AE28B6E}">
      <dgm:prSet/>
      <dgm:spPr/>
      <dgm:t>
        <a:bodyPr/>
        <a:lstStyle/>
        <a:p>
          <a:endParaRPr lang="es-ES" sz="2000"/>
        </a:p>
      </dgm:t>
    </dgm:pt>
    <dgm:pt modelId="{FBD893F2-D066-4295-9EC5-A5677D8E95C7}">
      <dgm:prSet custT="1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chemeClr val="accent3"/>
          </a:solidFill>
        </a:ln>
      </dgm:spPr>
      <dgm:t>
        <a:bodyPr/>
        <a:lstStyle/>
        <a:p>
          <a:pPr marL="0" indent="0">
            <a:buNone/>
          </a:pPr>
          <a:r>
            <a:rPr lang="en-US" sz="2000" b="1" noProof="0" dirty="0" err="1"/>
            <a:t>Judasi</a:t>
          </a:r>
          <a:r>
            <a:rPr lang="en-US" sz="2000" b="1" noProof="0" dirty="0"/>
            <a:t> na Sila </a:t>
          </a:r>
          <a:r>
            <a:rPr lang="en-US" sz="2000" b="1" noProof="0" dirty="0" err="1"/>
            <a:t>matũmirwo</a:t>
          </a:r>
          <a:r>
            <a:rPr lang="en-US" sz="2000" b="1" noProof="0" dirty="0"/>
            <a:t> </a:t>
          </a:r>
          <a:r>
            <a:rPr lang="en-US" sz="2000" b="1" noProof="0" dirty="0" err="1"/>
            <a:t>kũrĩ</a:t>
          </a:r>
          <a:r>
            <a:rPr lang="en-US" sz="2000" b="1" noProof="0" dirty="0"/>
            <a:t> </a:t>
          </a:r>
          <a:r>
            <a:rPr lang="en-US" sz="2000" b="1" noProof="0" dirty="0" err="1"/>
            <a:t>makanitha</a:t>
          </a:r>
          <a:r>
            <a:rPr lang="en-US" sz="2000" b="1" noProof="0" dirty="0"/>
            <a:t> </a:t>
          </a:r>
          <a:r>
            <a:rPr lang="en-US" sz="2000" b="1" noProof="0" dirty="0" err="1"/>
            <a:t>nĩũndũ</a:t>
          </a:r>
          <a:r>
            <a:rPr lang="en-US" sz="2000" b="1" noProof="0" dirty="0"/>
            <a:t> </a:t>
          </a:r>
          <a:r>
            <a:rPr lang="en-US" sz="2000" b="1" noProof="0" dirty="0" err="1"/>
            <a:t>ũyũ</a:t>
          </a:r>
          <a:r>
            <a:rPr lang="en-US" sz="2000" b="1" noProof="0" dirty="0"/>
            <a:t> </a:t>
          </a:r>
          <a:r>
            <a:rPr lang="en-US" sz="2000" b="1" noProof="0" dirty="0" err="1"/>
            <a:t>wa</a:t>
          </a:r>
          <a:r>
            <a:rPr lang="en-US" sz="2000" b="1" noProof="0" dirty="0"/>
            <a:t> </a:t>
          </a:r>
          <a:r>
            <a:rPr lang="en-US" sz="2000" b="1" noProof="0" dirty="0" err="1"/>
            <a:t>mwanya</a:t>
          </a:r>
          <a:endParaRPr lang="en-US" sz="2000" noProof="0" dirty="0"/>
        </a:p>
      </dgm:t>
    </dgm:pt>
    <dgm:pt modelId="{F6F58423-0235-4E36-906E-D436852080FC}" type="parTrans" cxnId="{46AFF13D-3063-4D4D-8871-42434D157A63}">
      <dgm:prSet/>
      <dgm:spPr/>
      <dgm:t>
        <a:bodyPr/>
        <a:lstStyle/>
        <a:p>
          <a:endParaRPr lang="es-ES" sz="2000"/>
        </a:p>
      </dgm:t>
    </dgm:pt>
    <dgm:pt modelId="{A2BE28C3-6A04-466E-9399-8FA26FD0D994}" type="sibTrans" cxnId="{46AFF13D-3063-4D4D-8871-42434D157A63}">
      <dgm:prSet/>
      <dgm:spPr/>
      <dgm:t>
        <a:bodyPr/>
        <a:lstStyle/>
        <a:p>
          <a:endParaRPr lang="es-ES" sz="2000"/>
        </a:p>
      </dgm:t>
    </dgm:pt>
    <dgm:pt modelId="{748C2B61-E1DB-4DE3-B7F0-F7D5C9C47A67}" type="pres">
      <dgm:prSet presAssocID="{FD313355-6819-4705-A30E-A1889181BF5F}" presName="diagram" presStyleCnt="0">
        <dgm:presLayoutVars>
          <dgm:dir/>
          <dgm:animLvl val="lvl"/>
          <dgm:resizeHandles val="exact"/>
        </dgm:presLayoutVars>
      </dgm:prSet>
      <dgm:spPr/>
    </dgm:pt>
    <dgm:pt modelId="{FA90D467-45E9-4424-9A20-89AF1C4BD1D3}" type="pres">
      <dgm:prSet presAssocID="{3DCD99FE-FC29-4C72-ACC0-90BB7DA1E30A}" presName="compNode" presStyleCnt="0"/>
      <dgm:spPr/>
    </dgm:pt>
    <dgm:pt modelId="{04D3CF86-DE88-4173-BB50-CB625C2784C1}" type="pres">
      <dgm:prSet presAssocID="{3DCD99FE-FC29-4C72-ACC0-90BB7DA1E30A}" presName="childRect" presStyleLbl="bgAcc1" presStyleIdx="0" presStyleCnt="5" custScaleX="142715" custScaleY="114179">
        <dgm:presLayoutVars>
          <dgm:bulletEnabled val="1"/>
        </dgm:presLayoutVars>
      </dgm:prSet>
      <dgm:spPr/>
    </dgm:pt>
    <dgm:pt modelId="{4509C98C-D3ED-487A-BE5B-22E7E2A8F68A}" type="pres">
      <dgm:prSet presAssocID="{3DCD99FE-FC29-4C72-ACC0-90BB7DA1E30A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83303C94-F2EE-4E3F-8B8F-C30B43A7A5F7}" type="pres">
      <dgm:prSet presAssocID="{3DCD99FE-FC29-4C72-ACC0-90BB7DA1E30A}" presName="parentRect" presStyleLbl="alignNode1" presStyleIdx="0" presStyleCnt="5" custScaleX="142715" custLinFactNeighborY="21509"/>
      <dgm:spPr/>
    </dgm:pt>
    <dgm:pt modelId="{A381FCC2-366C-484C-80F3-42AFE9B46DAC}" type="pres">
      <dgm:prSet presAssocID="{3DCD99FE-FC29-4C72-ACC0-90BB7DA1E30A}" presName="adorn" presStyleLbl="fgAccFollowNode1" presStyleIdx="0" presStyleCnt="5" custLinFactNeighborX="35928"/>
      <dgm:spPr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</dgm:spPr>
    </dgm:pt>
    <dgm:pt modelId="{D3EFC2CD-A8BD-4538-B2A9-D4F28EFB5015}" type="pres">
      <dgm:prSet presAssocID="{CB4F0FCA-53A6-4C5E-B777-0172B2D08E57}" presName="sibTrans" presStyleLbl="sibTrans2D1" presStyleIdx="0" presStyleCnt="0"/>
      <dgm:spPr/>
    </dgm:pt>
    <dgm:pt modelId="{819EAF1B-F16A-496B-9BC0-3ADE24E1B8DE}" type="pres">
      <dgm:prSet presAssocID="{1F1CDFEC-5159-4F78-82D7-98E97277A281}" presName="compNode" presStyleCnt="0"/>
      <dgm:spPr/>
    </dgm:pt>
    <dgm:pt modelId="{3EE713CA-5DC2-499E-9B70-F3055F077623}" type="pres">
      <dgm:prSet presAssocID="{1F1CDFEC-5159-4F78-82D7-98E97277A281}" presName="childRect" presStyleLbl="bgAcc1" presStyleIdx="1" presStyleCnt="5" custScaleX="142715" custScaleY="114179">
        <dgm:presLayoutVars>
          <dgm:bulletEnabled val="1"/>
        </dgm:presLayoutVars>
      </dgm:prSet>
      <dgm:spPr/>
    </dgm:pt>
    <dgm:pt modelId="{9E64D7C4-F4D0-4608-AFCF-D1688C82FA1F}" type="pres">
      <dgm:prSet presAssocID="{1F1CDFEC-5159-4F78-82D7-98E97277A281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A7D34FEE-7DA6-4B37-BBED-CAA95D76B4CC}" type="pres">
      <dgm:prSet presAssocID="{1F1CDFEC-5159-4F78-82D7-98E97277A281}" presName="parentRect" presStyleLbl="alignNode1" presStyleIdx="1" presStyleCnt="5" custScaleX="142715" custLinFactNeighborY="21509"/>
      <dgm:spPr/>
    </dgm:pt>
    <dgm:pt modelId="{404A7F00-D70F-40DB-A253-54411E61105B}" type="pres">
      <dgm:prSet presAssocID="{1F1CDFEC-5159-4F78-82D7-98E97277A281}" presName="adorn" presStyleLbl="fgAccFollowNode1" presStyleIdx="1" presStyleCnt="5" custLinFactNeighborX="35928"/>
      <dgm:spPr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</dgm:spPr>
    </dgm:pt>
    <dgm:pt modelId="{D9D2F1A1-75FA-437A-8C9E-ACD1EBDAA054}" type="pres">
      <dgm:prSet presAssocID="{462E2C00-F4F0-4CF8-B4CA-B3394ACE879F}" presName="sibTrans" presStyleLbl="sibTrans2D1" presStyleIdx="0" presStyleCnt="0"/>
      <dgm:spPr/>
    </dgm:pt>
    <dgm:pt modelId="{33AB3D4B-C6B2-4CE8-A6C6-0D9768E98443}" type="pres">
      <dgm:prSet presAssocID="{39F1AB83-5A71-4203-951B-3E76E2FA0437}" presName="compNode" presStyleCnt="0"/>
      <dgm:spPr/>
    </dgm:pt>
    <dgm:pt modelId="{B93B6972-D6BF-4224-8F58-E4363ABE05A9}" type="pres">
      <dgm:prSet presAssocID="{39F1AB83-5A71-4203-951B-3E76E2FA0437}" presName="childRect" presStyleLbl="bgAcc1" presStyleIdx="2" presStyleCnt="5" custScaleX="142715" custScaleY="114179">
        <dgm:presLayoutVars>
          <dgm:bulletEnabled val="1"/>
        </dgm:presLayoutVars>
      </dgm:prSet>
      <dgm:spPr/>
    </dgm:pt>
    <dgm:pt modelId="{E6ABE69A-36DD-445F-86C2-EC58035F4C7D}" type="pres">
      <dgm:prSet presAssocID="{39F1AB83-5A71-4203-951B-3E76E2FA0437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4D9EC3F5-2B61-4178-AF40-07178C6999D4}" type="pres">
      <dgm:prSet presAssocID="{39F1AB83-5A71-4203-951B-3E76E2FA0437}" presName="parentRect" presStyleLbl="alignNode1" presStyleIdx="2" presStyleCnt="5" custScaleX="142715" custLinFactNeighborY="21509"/>
      <dgm:spPr/>
    </dgm:pt>
    <dgm:pt modelId="{3D6A2FB8-FAD5-4FEF-A1A3-3717E97DEF08}" type="pres">
      <dgm:prSet presAssocID="{39F1AB83-5A71-4203-951B-3E76E2FA0437}" presName="adorn" presStyleLbl="fgAccFollowNode1" presStyleIdx="2" presStyleCnt="5" custLinFactNeighborX="35929"/>
      <dgm:spPr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</dgm:spPr>
    </dgm:pt>
    <dgm:pt modelId="{473383DD-28FA-49E9-AFC8-9B964FA564E7}" type="pres">
      <dgm:prSet presAssocID="{1626E676-3B1E-4454-B7AB-6FF14EDB912F}" presName="sibTrans" presStyleLbl="sibTrans2D1" presStyleIdx="0" presStyleCnt="0"/>
      <dgm:spPr/>
    </dgm:pt>
    <dgm:pt modelId="{7EF07DD5-2513-4129-826D-BC94208026C1}" type="pres">
      <dgm:prSet presAssocID="{576F84B1-17FF-4C54-A6F9-4787FFEF6346}" presName="compNode" presStyleCnt="0"/>
      <dgm:spPr/>
    </dgm:pt>
    <dgm:pt modelId="{47B3CB62-A8A9-4497-91EE-E14053024428}" type="pres">
      <dgm:prSet presAssocID="{576F84B1-17FF-4C54-A6F9-4787FFEF6346}" presName="childRect" presStyleLbl="bgAcc1" presStyleIdx="3" presStyleCnt="5" custScaleX="152625" custLinFactNeighborX="-67257">
        <dgm:presLayoutVars>
          <dgm:bulletEnabled val="1"/>
        </dgm:presLayoutVars>
      </dgm:prSet>
      <dgm:spPr/>
    </dgm:pt>
    <dgm:pt modelId="{1BD54DEE-E1EB-4C97-81A3-BF427F74E9E9}" type="pres">
      <dgm:prSet presAssocID="{576F84B1-17FF-4C54-A6F9-4787FFEF6346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7FC4422D-8C48-4D6F-8899-D3EB750C73B7}" type="pres">
      <dgm:prSet presAssocID="{576F84B1-17FF-4C54-A6F9-4787FFEF6346}" presName="parentRect" presStyleLbl="alignNode1" presStyleIdx="3" presStyleCnt="5" custScaleX="152625" custLinFactNeighborX="-67257"/>
      <dgm:spPr/>
    </dgm:pt>
    <dgm:pt modelId="{3130E0C0-5E31-4FB3-8A92-9A309FDC92A9}" type="pres">
      <dgm:prSet presAssocID="{576F84B1-17FF-4C54-A6F9-4787FFEF6346}" presName="adorn" presStyleLbl="fgAccFollowNode1" presStyleIdx="3" presStyleCnt="5" custLinFactX="-45285" custLinFactNeighborX="-100000" custLinFactNeighborY="-18744"/>
      <dgm:spPr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</dgm:spPr>
    </dgm:pt>
    <dgm:pt modelId="{4CDB36CE-04BE-4A69-9A99-EA24D87313CD}" type="pres">
      <dgm:prSet presAssocID="{E1DB6DC5-D68E-448E-859E-EF50CEE3BDC3}" presName="sibTrans" presStyleLbl="sibTrans2D1" presStyleIdx="0" presStyleCnt="0"/>
      <dgm:spPr/>
    </dgm:pt>
    <dgm:pt modelId="{1E16F162-A051-40BD-BCEC-31D7ADFC5173}" type="pres">
      <dgm:prSet presAssocID="{8FACA609-11DE-421F-B7EE-75BB7AAFF962}" presName="compNode" presStyleCnt="0"/>
      <dgm:spPr/>
    </dgm:pt>
    <dgm:pt modelId="{8C181B66-CC29-4D81-82A1-51CAB7D5DB84}" type="pres">
      <dgm:prSet presAssocID="{8FACA609-11DE-421F-B7EE-75BB7AAFF962}" presName="childRect" presStyleLbl="bgAcc1" presStyleIdx="4" presStyleCnt="5" custScaleX="152625" custLinFactNeighborX="-67257">
        <dgm:presLayoutVars>
          <dgm:bulletEnabled val="1"/>
        </dgm:presLayoutVars>
      </dgm:prSet>
      <dgm:spPr/>
    </dgm:pt>
    <dgm:pt modelId="{4C29B0A9-7ADA-4708-B73F-210F7A8A3AFE}" type="pres">
      <dgm:prSet presAssocID="{8FACA609-11DE-421F-B7EE-75BB7AAFF962}" presName="parentText" presStyleLbl="node1" presStyleIdx="0" presStyleCnt="0">
        <dgm:presLayoutVars>
          <dgm:chMax val="0"/>
          <dgm:bulletEnabled val="1"/>
        </dgm:presLayoutVars>
      </dgm:prSet>
      <dgm:spPr/>
    </dgm:pt>
    <dgm:pt modelId="{33324725-AC41-4188-ADC2-C983F204EAEA}" type="pres">
      <dgm:prSet presAssocID="{8FACA609-11DE-421F-B7EE-75BB7AAFF962}" presName="parentRect" presStyleLbl="alignNode1" presStyleIdx="4" presStyleCnt="5" custScaleX="152625" custLinFactNeighborX="-67257"/>
      <dgm:spPr/>
    </dgm:pt>
    <dgm:pt modelId="{3A686E9C-D473-424C-A616-6FCF3A07A6DA}" type="pres">
      <dgm:prSet presAssocID="{8FACA609-11DE-421F-B7EE-75BB7AAFF962}" presName="adorn" presStyleLbl="fgAccFollowNode1" presStyleIdx="4" presStyleCnt="5" custLinFactX="-42160" custLinFactNeighborX="-100000" custLinFactNeighborY="-18746"/>
      <dgm:spPr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FD56D805-461D-4351-8F6B-ABFAB32BDB5A}" srcId="{3DCD99FE-FC29-4C72-ACC0-90BB7DA1E30A}" destId="{3CD771D0-414F-41EA-AF8F-24EB4EB658E1}" srcOrd="0" destOrd="0" parTransId="{9B2259FD-234E-4E0E-8BA9-7311DDA2EA9C}" sibTransId="{EDD2377F-2913-4372-AF30-0941DAB8B237}"/>
    <dgm:cxn modelId="{0862EA18-D636-46D4-B66E-C0FC6DB15D58}" srcId="{1F1CDFEC-5159-4F78-82D7-98E97277A281}" destId="{25D733FD-93DC-4658-A46F-67C83CE0A1F7}" srcOrd="0" destOrd="0" parTransId="{FFC5D632-0AA4-4567-9488-02B07EEC1AA4}" sibTransId="{51C9E84F-CC89-4C99-82E9-DC501F717053}"/>
    <dgm:cxn modelId="{18D83120-17EA-46B5-9267-67DF29618784}" type="presOf" srcId="{CB4F0FCA-53A6-4C5E-B777-0172B2D08E57}" destId="{D3EFC2CD-A8BD-4538-B2A9-D4F28EFB5015}" srcOrd="0" destOrd="0" presId="urn:microsoft.com/office/officeart/2005/8/layout/bList2"/>
    <dgm:cxn modelId="{51E4D12B-87C9-4102-939D-26865AE28B6E}" srcId="{FD313355-6819-4705-A30E-A1889181BF5F}" destId="{8FACA609-11DE-421F-B7EE-75BB7AAFF962}" srcOrd="4" destOrd="0" parTransId="{8182001B-2E6D-40FA-ADA7-B4681889C8C8}" sibTransId="{0FB139CC-C60F-42AA-B27E-0889992B1454}"/>
    <dgm:cxn modelId="{6EC5F633-05C3-469A-8877-901524390ADF}" type="presOf" srcId="{8FACA609-11DE-421F-B7EE-75BB7AAFF962}" destId="{33324725-AC41-4188-ADC2-C983F204EAEA}" srcOrd="1" destOrd="0" presId="urn:microsoft.com/office/officeart/2005/8/layout/bList2"/>
    <dgm:cxn modelId="{46AFF13D-3063-4D4D-8871-42434D157A63}" srcId="{8FACA609-11DE-421F-B7EE-75BB7AAFF962}" destId="{FBD893F2-D066-4295-9EC5-A5677D8E95C7}" srcOrd="0" destOrd="0" parTransId="{F6F58423-0235-4E36-906E-D436852080FC}" sibTransId="{A2BE28C3-6A04-466E-9399-8FA26FD0D994}"/>
    <dgm:cxn modelId="{12C36F5C-9147-440C-8ACE-AA5000BC60E0}" srcId="{576F84B1-17FF-4C54-A6F9-4787FFEF6346}" destId="{F255B581-4A22-43F1-9DDB-022968AAECA8}" srcOrd="0" destOrd="0" parTransId="{F8AABC5E-C78C-401F-8510-EAED3F0C5051}" sibTransId="{A6419884-9C83-4115-9C4A-3476801061CA}"/>
    <dgm:cxn modelId="{BE0EDA62-E462-45C9-8F2B-D1E21E056DA1}" type="presOf" srcId="{1626E676-3B1E-4454-B7AB-6FF14EDB912F}" destId="{473383DD-28FA-49E9-AFC8-9B964FA564E7}" srcOrd="0" destOrd="0" presId="urn:microsoft.com/office/officeart/2005/8/layout/bList2"/>
    <dgm:cxn modelId="{F88DC466-FAB8-4A91-8BE1-9D063495D824}" type="presOf" srcId="{3DCD99FE-FC29-4C72-ACC0-90BB7DA1E30A}" destId="{4509C98C-D3ED-487A-BE5B-22E7E2A8F68A}" srcOrd="0" destOrd="0" presId="urn:microsoft.com/office/officeart/2005/8/layout/bList2"/>
    <dgm:cxn modelId="{A45B0848-2DEB-4873-84CD-BF6E92D0242A}" type="presOf" srcId="{39F1AB83-5A71-4203-951B-3E76E2FA0437}" destId="{E6ABE69A-36DD-445F-86C2-EC58035F4C7D}" srcOrd="0" destOrd="0" presId="urn:microsoft.com/office/officeart/2005/8/layout/bList2"/>
    <dgm:cxn modelId="{23A7DC6C-397E-4E65-8C25-A7E8BD920F2E}" type="presOf" srcId="{25D733FD-93DC-4658-A46F-67C83CE0A1F7}" destId="{3EE713CA-5DC2-499E-9B70-F3055F077623}" srcOrd="0" destOrd="0" presId="urn:microsoft.com/office/officeart/2005/8/layout/bList2"/>
    <dgm:cxn modelId="{143F6771-2C7E-4D6D-878F-431D498A05ED}" type="presOf" srcId="{1F1CDFEC-5159-4F78-82D7-98E97277A281}" destId="{9E64D7C4-F4D0-4608-AFCF-D1688C82FA1F}" srcOrd="0" destOrd="0" presId="urn:microsoft.com/office/officeart/2005/8/layout/bList2"/>
    <dgm:cxn modelId="{4AC40176-2488-4BD6-AA76-0FFB8F15D2BD}" srcId="{FD313355-6819-4705-A30E-A1889181BF5F}" destId="{1F1CDFEC-5159-4F78-82D7-98E97277A281}" srcOrd="1" destOrd="0" parTransId="{55412B8B-7B31-45A8-906C-392D7BABBCF3}" sibTransId="{462E2C00-F4F0-4CF8-B4CA-B3394ACE879F}"/>
    <dgm:cxn modelId="{60F38D7F-6A30-4B22-AEAD-385683F8C91F}" srcId="{FD313355-6819-4705-A30E-A1889181BF5F}" destId="{3DCD99FE-FC29-4C72-ACC0-90BB7DA1E30A}" srcOrd="0" destOrd="0" parTransId="{9AA046AF-3034-4606-BF3A-9B6BB836833F}" sibTransId="{CB4F0FCA-53A6-4C5E-B777-0172B2D08E57}"/>
    <dgm:cxn modelId="{A9355183-10B7-4A7D-8D97-97D9363BA49E}" srcId="{39F1AB83-5A71-4203-951B-3E76E2FA0437}" destId="{7D77960C-0D30-421F-B81F-73D18F3CDDA5}" srcOrd="0" destOrd="0" parTransId="{F0C5EA2B-7BEA-41F2-A544-39385B2F8F40}" sibTransId="{8CA4453E-1DAB-4734-AACB-5590A2138041}"/>
    <dgm:cxn modelId="{B167078D-DCA3-48A4-9D42-A14A72ACAC3A}" type="presOf" srcId="{462E2C00-F4F0-4CF8-B4CA-B3394ACE879F}" destId="{D9D2F1A1-75FA-437A-8C9E-ACD1EBDAA054}" srcOrd="0" destOrd="0" presId="urn:microsoft.com/office/officeart/2005/8/layout/bList2"/>
    <dgm:cxn modelId="{0B966299-39B2-414F-B82E-70E59853CB1B}" type="presOf" srcId="{8FACA609-11DE-421F-B7EE-75BB7AAFF962}" destId="{4C29B0A9-7ADA-4708-B73F-210F7A8A3AFE}" srcOrd="0" destOrd="0" presId="urn:microsoft.com/office/officeart/2005/8/layout/bList2"/>
    <dgm:cxn modelId="{6C87229D-2923-4626-B458-D572001BAFF2}" type="presOf" srcId="{7D77960C-0D30-421F-B81F-73D18F3CDDA5}" destId="{B93B6972-D6BF-4224-8F58-E4363ABE05A9}" srcOrd="0" destOrd="0" presId="urn:microsoft.com/office/officeart/2005/8/layout/bList2"/>
    <dgm:cxn modelId="{8E16B2AD-DED2-407F-9EA5-D09FCCA07D0D}" type="presOf" srcId="{39F1AB83-5A71-4203-951B-3E76E2FA0437}" destId="{4D9EC3F5-2B61-4178-AF40-07178C6999D4}" srcOrd="1" destOrd="0" presId="urn:microsoft.com/office/officeart/2005/8/layout/bList2"/>
    <dgm:cxn modelId="{337D6BAF-24DF-44CF-8D75-863E8D7AA2A1}" srcId="{FD313355-6819-4705-A30E-A1889181BF5F}" destId="{39F1AB83-5A71-4203-951B-3E76E2FA0437}" srcOrd="2" destOrd="0" parTransId="{A170A5C2-369A-4932-93AA-88F7883900E1}" sibTransId="{1626E676-3B1E-4454-B7AB-6FF14EDB912F}"/>
    <dgm:cxn modelId="{A549B5BD-37F0-4B8C-AB53-B81D8594FAC2}" type="presOf" srcId="{1F1CDFEC-5159-4F78-82D7-98E97277A281}" destId="{A7D34FEE-7DA6-4B37-BBED-CAA95D76B4CC}" srcOrd="1" destOrd="0" presId="urn:microsoft.com/office/officeart/2005/8/layout/bList2"/>
    <dgm:cxn modelId="{D38B35C2-A592-46F9-AC69-F12F37CEE336}" type="presOf" srcId="{F255B581-4A22-43F1-9DDB-022968AAECA8}" destId="{47B3CB62-A8A9-4497-91EE-E14053024428}" srcOrd="0" destOrd="0" presId="urn:microsoft.com/office/officeart/2005/8/layout/bList2"/>
    <dgm:cxn modelId="{042777CA-870F-4C01-A956-4E607E2E32C1}" type="presOf" srcId="{576F84B1-17FF-4C54-A6F9-4787FFEF6346}" destId="{7FC4422D-8C48-4D6F-8899-D3EB750C73B7}" srcOrd="1" destOrd="0" presId="urn:microsoft.com/office/officeart/2005/8/layout/bList2"/>
    <dgm:cxn modelId="{2138DAD5-EDC1-46A2-9DAE-6853A6FA26C2}" type="presOf" srcId="{E1DB6DC5-D68E-448E-859E-EF50CEE3BDC3}" destId="{4CDB36CE-04BE-4A69-9A99-EA24D87313CD}" srcOrd="0" destOrd="0" presId="urn:microsoft.com/office/officeart/2005/8/layout/bList2"/>
    <dgm:cxn modelId="{7AB225D7-A574-4F05-B956-06F37136C7D8}" type="presOf" srcId="{576F84B1-17FF-4C54-A6F9-4787FFEF6346}" destId="{1BD54DEE-E1EB-4C97-81A3-BF427F74E9E9}" srcOrd="0" destOrd="0" presId="urn:microsoft.com/office/officeart/2005/8/layout/bList2"/>
    <dgm:cxn modelId="{58168DD8-B662-4152-AA2E-207957DC3F56}" type="presOf" srcId="{3DCD99FE-FC29-4C72-ACC0-90BB7DA1E30A}" destId="{83303C94-F2EE-4E3F-8B8F-C30B43A7A5F7}" srcOrd="1" destOrd="0" presId="urn:microsoft.com/office/officeart/2005/8/layout/bList2"/>
    <dgm:cxn modelId="{BCFA39DE-A92E-4FDB-B41A-36AABEB8E96A}" type="presOf" srcId="{FD313355-6819-4705-A30E-A1889181BF5F}" destId="{748C2B61-E1DB-4DE3-B7F0-F7D5C9C47A67}" srcOrd="0" destOrd="0" presId="urn:microsoft.com/office/officeart/2005/8/layout/bList2"/>
    <dgm:cxn modelId="{E99F4BE7-BAC4-4E15-9113-C1A95F0AD9B7}" type="presOf" srcId="{3CD771D0-414F-41EA-AF8F-24EB4EB658E1}" destId="{04D3CF86-DE88-4173-BB50-CB625C2784C1}" srcOrd="0" destOrd="0" presId="urn:microsoft.com/office/officeart/2005/8/layout/bList2"/>
    <dgm:cxn modelId="{464988F9-79A0-4DA5-97D8-10619F73DCCB}" type="presOf" srcId="{FBD893F2-D066-4295-9EC5-A5677D8E95C7}" destId="{8C181B66-CC29-4D81-82A1-51CAB7D5DB84}" srcOrd="0" destOrd="0" presId="urn:microsoft.com/office/officeart/2005/8/layout/bList2"/>
    <dgm:cxn modelId="{F01D63FB-1263-46D6-B705-626D50C1C246}" srcId="{FD313355-6819-4705-A30E-A1889181BF5F}" destId="{576F84B1-17FF-4C54-A6F9-4787FFEF6346}" srcOrd="3" destOrd="0" parTransId="{C7BC9326-C2EB-4F23-9CDA-41D6BDF1A659}" sibTransId="{E1DB6DC5-D68E-448E-859E-EF50CEE3BDC3}"/>
    <dgm:cxn modelId="{AE4A8704-B8B4-4B0A-B238-B196D30E5B50}" type="presParOf" srcId="{748C2B61-E1DB-4DE3-B7F0-F7D5C9C47A67}" destId="{FA90D467-45E9-4424-9A20-89AF1C4BD1D3}" srcOrd="0" destOrd="0" presId="urn:microsoft.com/office/officeart/2005/8/layout/bList2"/>
    <dgm:cxn modelId="{898E3E1C-A841-4D6A-870C-293CFD01FD35}" type="presParOf" srcId="{FA90D467-45E9-4424-9A20-89AF1C4BD1D3}" destId="{04D3CF86-DE88-4173-BB50-CB625C2784C1}" srcOrd="0" destOrd="0" presId="urn:microsoft.com/office/officeart/2005/8/layout/bList2"/>
    <dgm:cxn modelId="{45EAA5EE-AC18-4CD0-A69E-22CE33410138}" type="presParOf" srcId="{FA90D467-45E9-4424-9A20-89AF1C4BD1D3}" destId="{4509C98C-D3ED-487A-BE5B-22E7E2A8F68A}" srcOrd="1" destOrd="0" presId="urn:microsoft.com/office/officeart/2005/8/layout/bList2"/>
    <dgm:cxn modelId="{DF6C4398-0C3B-4D64-8AEC-AA284EDC2BB0}" type="presParOf" srcId="{FA90D467-45E9-4424-9A20-89AF1C4BD1D3}" destId="{83303C94-F2EE-4E3F-8B8F-C30B43A7A5F7}" srcOrd="2" destOrd="0" presId="urn:microsoft.com/office/officeart/2005/8/layout/bList2"/>
    <dgm:cxn modelId="{C832077E-3BFE-4B53-9CBF-EFDB29957168}" type="presParOf" srcId="{FA90D467-45E9-4424-9A20-89AF1C4BD1D3}" destId="{A381FCC2-366C-484C-80F3-42AFE9B46DAC}" srcOrd="3" destOrd="0" presId="urn:microsoft.com/office/officeart/2005/8/layout/bList2"/>
    <dgm:cxn modelId="{0014A5A9-F583-46E8-8A37-19B9C87C69EF}" type="presParOf" srcId="{748C2B61-E1DB-4DE3-B7F0-F7D5C9C47A67}" destId="{D3EFC2CD-A8BD-4538-B2A9-D4F28EFB5015}" srcOrd="1" destOrd="0" presId="urn:microsoft.com/office/officeart/2005/8/layout/bList2"/>
    <dgm:cxn modelId="{28D1AD9B-E486-4400-B480-B9BF403B7BB9}" type="presParOf" srcId="{748C2B61-E1DB-4DE3-B7F0-F7D5C9C47A67}" destId="{819EAF1B-F16A-496B-9BC0-3ADE24E1B8DE}" srcOrd="2" destOrd="0" presId="urn:microsoft.com/office/officeart/2005/8/layout/bList2"/>
    <dgm:cxn modelId="{81243BA0-E680-4285-A532-986159910260}" type="presParOf" srcId="{819EAF1B-F16A-496B-9BC0-3ADE24E1B8DE}" destId="{3EE713CA-5DC2-499E-9B70-F3055F077623}" srcOrd="0" destOrd="0" presId="urn:microsoft.com/office/officeart/2005/8/layout/bList2"/>
    <dgm:cxn modelId="{812A9415-7166-4574-B6FA-FA127034287B}" type="presParOf" srcId="{819EAF1B-F16A-496B-9BC0-3ADE24E1B8DE}" destId="{9E64D7C4-F4D0-4608-AFCF-D1688C82FA1F}" srcOrd="1" destOrd="0" presId="urn:microsoft.com/office/officeart/2005/8/layout/bList2"/>
    <dgm:cxn modelId="{733A3AF1-4BE0-4934-AB9C-B60E90EDC955}" type="presParOf" srcId="{819EAF1B-F16A-496B-9BC0-3ADE24E1B8DE}" destId="{A7D34FEE-7DA6-4B37-BBED-CAA95D76B4CC}" srcOrd="2" destOrd="0" presId="urn:microsoft.com/office/officeart/2005/8/layout/bList2"/>
    <dgm:cxn modelId="{E9235157-5441-45CC-A6DF-45CFB632D398}" type="presParOf" srcId="{819EAF1B-F16A-496B-9BC0-3ADE24E1B8DE}" destId="{404A7F00-D70F-40DB-A253-54411E61105B}" srcOrd="3" destOrd="0" presId="urn:microsoft.com/office/officeart/2005/8/layout/bList2"/>
    <dgm:cxn modelId="{25AC4D6E-F8C0-476B-91F7-3D31447098EA}" type="presParOf" srcId="{748C2B61-E1DB-4DE3-B7F0-F7D5C9C47A67}" destId="{D9D2F1A1-75FA-437A-8C9E-ACD1EBDAA054}" srcOrd="3" destOrd="0" presId="urn:microsoft.com/office/officeart/2005/8/layout/bList2"/>
    <dgm:cxn modelId="{E2DD7BFD-D83D-4E22-9231-D3795CE3E8E3}" type="presParOf" srcId="{748C2B61-E1DB-4DE3-B7F0-F7D5C9C47A67}" destId="{33AB3D4B-C6B2-4CE8-A6C6-0D9768E98443}" srcOrd="4" destOrd="0" presId="urn:microsoft.com/office/officeart/2005/8/layout/bList2"/>
    <dgm:cxn modelId="{C27ABB89-9938-430E-8C7C-17E670CE873B}" type="presParOf" srcId="{33AB3D4B-C6B2-4CE8-A6C6-0D9768E98443}" destId="{B93B6972-D6BF-4224-8F58-E4363ABE05A9}" srcOrd="0" destOrd="0" presId="urn:microsoft.com/office/officeart/2005/8/layout/bList2"/>
    <dgm:cxn modelId="{AB9DD84F-4EE6-4246-863C-36A602FB6A33}" type="presParOf" srcId="{33AB3D4B-C6B2-4CE8-A6C6-0D9768E98443}" destId="{E6ABE69A-36DD-445F-86C2-EC58035F4C7D}" srcOrd="1" destOrd="0" presId="urn:microsoft.com/office/officeart/2005/8/layout/bList2"/>
    <dgm:cxn modelId="{8F10039C-8069-4460-9C81-55DF12E6DBBE}" type="presParOf" srcId="{33AB3D4B-C6B2-4CE8-A6C6-0D9768E98443}" destId="{4D9EC3F5-2B61-4178-AF40-07178C6999D4}" srcOrd="2" destOrd="0" presId="urn:microsoft.com/office/officeart/2005/8/layout/bList2"/>
    <dgm:cxn modelId="{79DF0E27-A903-42F9-8F10-4AB40FF6E118}" type="presParOf" srcId="{33AB3D4B-C6B2-4CE8-A6C6-0D9768E98443}" destId="{3D6A2FB8-FAD5-4FEF-A1A3-3717E97DEF08}" srcOrd="3" destOrd="0" presId="urn:microsoft.com/office/officeart/2005/8/layout/bList2"/>
    <dgm:cxn modelId="{A242014A-4BF2-4E87-B89C-91EF87B2785A}" type="presParOf" srcId="{748C2B61-E1DB-4DE3-B7F0-F7D5C9C47A67}" destId="{473383DD-28FA-49E9-AFC8-9B964FA564E7}" srcOrd="5" destOrd="0" presId="urn:microsoft.com/office/officeart/2005/8/layout/bList2"/>
    <dgm:cxn modelId="{BF96763C-A15C-4DAE-A4AF-6E8AF2000147}" type="presParOf" srcId="{748C2B61-E1DB-4DE3-B7F0-F7D5C9C47A67}" destId="{7EF07DD5-2513-4129-826D-BC94208026C1}" srcOrd="6" destOrd="0" presId="urn:microsoft.com/office/officeart/2005/8/layout/bList2"/>
    <dgm:cxn modelId="{E34040B1-EB8C-43AE-B519-8CFE6B36E0BC}" type="presParOf" srcId="{7EF07DD5-2513-4129-826D-BC94208026C1}" destId="{47B3CB62-A8A9-4497-91EE-E14053024428}" srcOrd="0" destOrd="0" presId="urn:microsoft.com/office/officeart/2005/8/layout/bList2"/>
    <dgm:cxn modelId="{C21F71AF-0F69-45AC-8EDD-352A15075E41}" type="presParOf" srcId="{7EF07DD5-2513-4129-826D-BC94208026C1}" destId="{1BD54DEE-E1EB-4C97-81A3-BF427F74E9E9}" srcOrd="1" destOrd="0" presId="urn:microsoft.com/office/officeart/2005/8/layout/bList2"/>
    <dgm:cxn modelId="{5314DB65-CAAC-4C5F-B77A-078FE1605E26}" type="presParOf" srcId="{7EF07DD5-2513-4129-826D-BC94208026C1}" destId="{7FC4422D-8C48-4D6F-8899-D3EB750C73B7}" srcOrd="2" destOrd="0" presId="urn:microsoft.com/office/officeart/2005/8/layout/bList2"/>
    <dgm:cxn modelId="{027DE76D-6B3C-4702-BDB7-8CE19FEEEDAD}" type="presParOf" srcId="{7EF07DD5-2513-4129-826D-BC94208026C1}" destId="{3130E0C0-5E31-4FB3-8A92-9A309FDC92A9}" srcOrd="3" destOrd="0" presId="urn:microsoft.com/office/officeart/2005/8/layout/bList2"/>
    <dgm:cxn modelId="{3EFBDABC-BE80-48CA-82D3-9D5B68E48BBD}" type="presParOf" srcId="{748C2B61-E1DB-4DE3-B7F0-F7D5C9C47A67}" destId="{4CDB36CE-04BE-4A69-9A99-EA24D87313CD}" srcOrd="7" destOrd="0" presId="urn:microsoft.com/office/officeart/2005/8/layout/bList2"/>
    <dgm:cxn modelId="{42CE3045-1D4E-491A-90C5-848FBCEB7C7F}" type="presParOf" srcId="{748C2B61-E1DB-4DE3-B7F0-F7D5C9C47A67}" destId="{1E16F162-A051-40BD-BCEC-31D7ADFC5173}" srcOrd="8" destOrd="0" presId="urn:microsoft.com/office/officeart/2005/8/layout/bList2"/>
    <dgm:cxn modelId="{EEF1A628-E28D-4476-8320-2DDD3CB91C49}" type="presParOf" srcId="{1E16F162-A051-40BD-BCEC-31D7ADFC5173}" destId="{8C181B66-CC29-4D81-82A1-51CAB7D5DB84}" srcOrd="0" destOrd="0" presId="urn:microsoft.com/office/officeart/2005/8/layout/bList2"/>
    <dgm:cxn modelId="{0AD66EB9-CEB2-4B67-8C58-0B2F26FC361F}" type="presParOf" srcId="{1E16F162-A051-40BD-BCEC-31D7ADFC5173}" destId="{4C29B0A9-7ADA-4708-B73F-210F7A8A3AFE}" srcOrd="1" destOrd="0" presId="urn:microsoft.com/office/officeart/2005/8/layout/bList2"/>
    <dgm:cxn modelId="{9FC4361C-98E6-4C84-80B8-390155107AA9}" type="presParOf" srcId="{1E16F162-A051-40BD-BCEC-31D7ADFC5173}" destId="{33324725-AC41-4188-ADC2-C983F204EAEA}" srcOrd="2" destOrd="0" presId="urn:microsoft.com/office/officeart/2005/8/layout/bList2"/>
    <dgm:cxn modelId="{DF743335-CC14-417A-9FFB-397116A19E9F}" type="presParOf" srcId="{1E16F162-A051-40BD-BCEC-31D7ADFC5173}" destId="{3A686E9C-D473-424C-A616-6FCF3A07A6DA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182879-3EFE-43EF-85CC-72DBE364E13A}" type="doc">
      <dgm:prSet loTypeId="urn:microsoft.com/office/officeart/2005/8/layout/process1" loCatId="process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3A2A591-5232-49C9-BC7A-F2B6DD05F4BB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Marĩ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andũ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matũmĩtwo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Ngai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5294D15-A598-439E-98E0-8049EAE3393C}" type="parTrans" cxnId="{3D4E6E88-136D-4662-92BE-3DA95F8A3A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CFA17F8-F290-4899-B7DF-AFED5EB559BB}" type="sibTrans" cxnId="{3D4E6E88-136D-4662-92BE-3DA95F8A3A8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D7CD61B-2C7B-400C-824B-D8FE0561CC60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Mamũkĩraga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iheeo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matongorie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kanitha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Akor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57AE126-88BD-4361-80A4-9DB2F4FFF82D}" type="parTrans" cxnId="{CB7E8E83-3980-4FAD-8180-AB4D4037FAA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854E4EA-5922-4B0E-99B8-0A3D90ECDE92}" type="sibTrans" cxnId="{CB7E8E83-3980-4FAD-8180-AB4D4037FAAE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360EC5C-97ED-448D-8A55-CF3C666FE23C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Nĩo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mũthingi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kanitha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C637A43-F230-4BF6-BCFE-14DF756D4409}" type="parTrans" cxnId="{9A4C1C6E-38AA-4068-B341-69DAD38E0E6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0C63DB9-1847-41BA-8833-2AE910AF86BE}" type="sibTrans" cxnId="{9A4C1C6E-38AA-4068-B341-69DAD38E0E63}">
      <dgm:prSet custT="1"/>
      <dgm:spPr/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18769F-D67D-4433-AC42-BB56B6FAA3F8}">
      <dgm:prSet custT="1"/>
      <dgm:spPr/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Mamũkagĩra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ũguũrio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EA50F0-5413-44F0-BEF3-ACAC03E5CC4D}" type="parTrans" cxnId="{015D668C-6444-4C24-AD20-78F5087DCBD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2B6C31C-65BD-47A2-88EA-D9125E25BC26}" type="sibTrans" cxnId="{015D668C-6444-4C24-AD20-78F5087DCBD1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BFC91C5-9EC0-4782-B821-F58BF1FCBA03}">
      <dgm:prSet custT="1"/>
      <dgm:spPr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</a:gra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Magocaga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thĩiniĩ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kĩhooto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Kũg</a:t>
          </a:r>
          <a:r>
            <a:rPr lang="en-US" sz="2000" b="1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B4F6812-FBD4-484A-BAD2-3EA0CA3E1160}" type="par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F8BB485-3DBC-4AAB-9333-B272BF6AB6C5}" type="sibTrans" cxnId="{721CD153-C6D1-46EF-9F39-336E5FA7D67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619FBB3-3963-43B0-84B1-EDF8FEDD6270}" type="pres">
      <dgm:prSet presAssocID="{84182879-3EFE-43EF-85CC-72DBE364E13A}" presName="Name0" presStyleCnt="0">
        <dgm:presLayoutVars>
          <dgm:dir/>
          <dgm:resizeHandles val="exact"/>
        </dgm:presLayoutVars>
      </dgm:prSet>
      <dgm:spPr/>
    </dgm:pt>
    <dgm:pt modelId="{18903AEB-E8A1-44C8-ACE2-14E974CD781E}" type="pres">
      <dgm:prSet presAssocID="{E3A2A591-5232-49C9-BC7A-F2B6DD05F4BB}" presName="node" presStyleLbl="node1" presStyleIdx="0" presStyleCnt="5">
        <dgm:presLayoutVars>
          <dgm:bulletEnabled val="1"/>
        </dgm:presLayoutVars>
      </dgm:prSet>
      <dgm:spPr/>
    </dgm:pt>
    <dgm:pt modelId="{6AF94F2D-F79B-42D8-8792-EC5EE5CA65AE}" type="pres">
      <dgm:prSet presAssocID="{1CFA17F8-F290-4899-B7DF-AFED5EB559BB}" presName="sibTrans" presStyleLbl="sibTrans2D1" presStyleIdx="0" presStyleCnt="4" custScaleY="85516"/>
      <dgm:spPr>
        <a:prstGeom prst="star12">
          <a:avLst/>
        </a:prstGeom>
      </dgm:spPr>
    </dgm:pt>
    <dgm:pt modelId="{3E356D2A-A269-42BD-BC10-475F3CD5479F}" type="pres">
      <dgm:prSet presAssocID="{1CFA17F8-F290-4899-B7DF-AFED5EB559BB}" presName="connectorText" presStyleLbl="sibTrans2D1" presStyleIdx="0" presStyleCnt="4"/>
      <dgm:spPr/>
    </dgm:pt>
    <dgm:pt modelId="{FAE57C7A-4FE9-4C1E-89A4-9591EE4B7D30}" type="pres">
      <dgm:prSet presAssocID="{CD7CD61B-2C7B-400C-824B-D8FE0561CC60}" presName="node" presStyleLbl="node1" presStyleIdx="1" presStyleCnt="5" custScaleX="130300">
        <dgm:presLayoutVars>
          <dgm:bulletEnabled val="1"/>
        </dgm:presLayoutVars>
      </dgm:prSet>
      <dgm:spPr/>
    </dgm:pt>
    <dgm:pt modelId="{0D00281B-4660-4C87-BD3A-A048546E75D5}" type="pres">
      <dgm:prSet presAssocID="{9854E4EA-5922-4B0E-99B8-0A3D90ECDE92}" presName="sibTrans" presStyleLbl="sibTrans2D1" presStyleIdx="1" presStyleCnt="4" custScaleY="85516"/>
      <dgm:spPr>
        <a:prstGeom prst="star12">
          <a:avLst/>
        </a:prstGeom>
      </dgm:spPr>
    </dgm:pt>
    <dgm:pt modelId="{50CF20A7-597B-405F-A122-3DB99785019B}" type="pres">
      <dgm:prSet presAssocID="{9854E4EA-5922-4B0E-99B8-0A3D90ECDE92}" presName="connectorText" presStyleLbl="sibTrans2D1" presStyleIdx="1" presStyleCnt="4"/>
      <dgm:spPr/>
    </dgm:pt>
    <dgm:pt modelId="{48825FD6-2E41-4562-AE78-DC5FF4C17433}" type="pres">
      <dgm:prSet presAssocID="{1360EC5C-97ED-448D-8A55-CF3C666FE23C}" presName="node" presStyleLbl="node1" presStyleIdx="2" presStyleCnt="5">
        <dgm:presLayoutVars>
          <dgm:bulletEnabled val="1"/>
        </dgm:presLayoutVars>
      </dgm:prSet>
      <dgm:spPr/>
    </dgm:pt>
    <dgm:pt modelId="{1F634FAF-0CDD-4918-9ECB-BCADC682B67E}" type="pres">
      <dgm:prSet presAssocID="{40C63DB9-1847-41BA-8833-2AE910AF86BE}" presName="sibTrans" presStyleLbl="sibTrans2D1" presStyleIdx="2" presStyleCnt="4" custScaleY="85516"/>
      <dgm:spPr>
        <a:prstGeom prst="star12">
          <a:avLst/>
        </a:prstGeom>
      </dgm:spPr>
    </dgm:pt>
    <dgm:pt modelId="{E1D2ABB2-B8E9-44CA-85C9-7119240A30B6}" type="pres">
      <dgm:prSet presAssocID="{40C63DB9-1847-41BA-8833-2AE910AF86BE}" presName="connectorText" presStyleLbl="sibTrans2D1" presStyleIdx="2" presStyleCnt="4"/>
      <dgm:spPr/>
    </dgm:pt>
    <dgm:pt modelId="{689C0D5C-78C0-4845-A70A-A99F356AC315}" type="pres">
      <dgm:prSet presAssocID="{F218769F-D67D-4433-AC42-BB56B6FAA3F8}" presName="node" presStyleLbl="node1" presStyleIdx="3" presStyleCnt="5">
        <dgm:presLayoutVars>
          <dgm:bulletEnabled val="1"/>
        </dgm:presLayoutVars>
      </dgm:prSet>
      <dgm:spPr/>
    </dgm:pt>
    <dgm:pt modelId="{F24C91FF-F822-43EC-8BDC-F3C25FD177A3}" type="pres">
      <dgm:prSet presAssocID="{F2B6C31C-65BD-47A2-88EA-D9125E25BC26}" presName="sibTrans" presStyleLbl="sibTrans2D1" presStyleIdx="3" presStyleCnt="4" custScaleY="85516"/>
      <dgm:spPr>
        <a:prstGeom prst="star12">
          <a:avLst/>
        </a:prstGeom>
      </dgm:spPr>
    </dgm:pt>
    <dgm:pt modelId="{30A3ECCF-8B0E-44B7-B1E2-5993A27D08F2}" type="pres">
      <dgm:prSet presAssocID="{F2B6C31C-65BD-47A2-88EA-D9125E25BC26}" presName="connectorText" presStyleLbl="sibTrans2D1" presStyleIdx="3" presStyleCnt="4"/>
      <dgm:spPr/>
    </dgm:pt>
    <dgm:pt modelId="{B63C68F4-37F5-4E39-81B9-0FD70A034F30}" type="pres">
      <dgm:prSet presAssocID="{FBFC91C5-9EC0-4782-B821-F58BF1FCBA03}" presName="node" presStyleLbl="node1" presStyleIdx="4" presStyleCnt="5">
        <dgm:presLayoutVars>
          <dgm:bulletEnabled val="1"/>
        </dgm:presLayoutVars>
      </dgm:prSet>
      <dgm:spPr/>
    </dgm:pt>
  </dgm:ptLst>
  <dgm:cxnLst>
    <dgm:cxn modelId="{596EBE11-1C6E-4469-A154-AD9D8F84FF96}" type="presOf" srcId="{40C63DB9-1847-41BA-8833-2AE910AF86BE}" destId="{1F634FAF-0CDD-4918-9ECB-BCADC682B67E}" srcOrd="0" destOrd="0" presId="urn:microsoft.com/office/officeart/2005/8/layout/process1"/>
    <dgm:cxn modelId="{C17C2615-19C5-4C63-92C7-BCCD10C65E93}" type="presOf" srcId="{9854E4EA-5922-4B0E-99B8-0A3D90ECDE92}" destId="{0D00281B-4660-4C87-BD3A-A048546E75D5}" srcOrd="0" destOrd="0" presId="urn:microsoft.com/office/officeart/2005/8/layout/process1"/>
    <dgm:cxn modelId="{E3455B1B-3D88-4EF7-8EAF-83E988B0BA0D}" type="presOf" srcId="{9854E4EA-5922-4B0E-99B8-0A3D90ECDE92}" destId="{50CF20A7-597B-405F-A122-3DB99785019B}" srcOrd="1" destOrd="0" presId="urn:microsoft.com/office/officeart/2005/8/layout/process1"/>
    <dgm:cxn modelId="{64867022-DFE9-4114-9497-92C7B37B80C2}" type="presOf" srcId="{FBFC91C5-9EC0-4782-B821-F58BF1FCBA03}" destId="{B63C68F4-37F5-4E39-81B9-0FD70A034F30}" srcOrd="0" destOrd="0" presId="urn:microsoft.com/office/officeart/2005/8/layout/process1"/>
    <dgm:cxn modelId="{5E784C24-40A3-4459-88AA-75A114532DB3}" type="presOf" srcId="{F2B6C31C-65BD-47A2-88EA-D9125E25BC26}" destId="{F24C91FF-F822-43EC-8BDC-F3C25FD177A3}" srcOrd="0" destOrd="0" presId="urn:microsoft.com/office/officeart/2005/8/layout/process1"/>
    <dgm:cxn modelId="{3169A86D-5B62-4BE4-9A85-4AE54BC1EC4C}" type="presOf" srcId="{1CFA17F8-F290-4899-B7DF-AFED5EB559BB}" destId="{6AF94F2D-F79B-42D8-8792-EC5EE5CA65AE}" srcOrd="0" destOrd="0" presId="urn:microsoft.com/office/officeart/2005/8/layout/process1"/>
    <dgm:cxn modelId="{9A4C1C6E-38AA-4068-B341-69DAD38E0E63}" srcId="{84182879-3EFE-43EF-85CC-72DBE364E13A}" destId="{1360EC5C-97ED-448D-8A55-CF3C666FE23C}" srcOrd="2" destOrd="0" parTransId="{0C637A43-F230-4BF6-BCFE-14DF756D4409}" sibTransId="{40C63DB9-1847-41BA-8833-2AE910AF86BE}"/>
    <dgm:cxn modelId="{721CD153-C6D1-46EF-9F39-336E5FA7D670}" srcId="{84182879-3EFE-43EF-85CC-72DBE364E13A}" destId="{FBFC91C5-9EC0-4782-B821-F58BF1FCBA03}" srcOrd="4" destOrd="0" parTransId="{1B4F6812-FBD4-484A-BAD2-3EA0CA3E1160}" sibTransId="{1F8BB485-3DBC-4AAB-9333-B272BF6AB6C5}"/>
    <dgm:cxn modelId="{05E14C7B-B9BF-4424-9EB2-65AAD7A1A266}" type="presOf" srcId="{F2B6C31C-65BD-47A2-88EA-D9125E25BC26}" destId="{30A3ECCF-8B0E-44B7-B1E2-5993A27D08F2}" srcOrd="1" destOrd="0" presId="urn:microsoft.com/office/officeart/2005/8/layout/process1"/>
    <dgm:cxn modelId="{CB7E8E83-3980-4FAD-8180-AB4D4037FAAE}" srcId="{84182879-3EFE-43EF-85CC-72DBE364E13A}" destId="{CD7CD61B-2C7B-400C-824B-D8FE0561CC60}" srcOrd="1" destOrd="0" parTransId="{057AE126-88BD-4361-80A4-9DB2F4FFF82D}" sibTransId="{9854E4EA-5922-4B0E-99B8-0A3D90ECDE92}"/>
    <dgm:cxn modelId="{3D4E6E88-136D-4662-92BE-3DA95F8A3A83}" srcId="{84182879-3EFE-43EF-85CC-72DBE364E13A}" destId="{E3A2A591-5232-49C9-BC7A-F2B6DD05F4BB}" srcOrd="0" destOrd="0" parTransId="{A5294D15-A598-439E-98E0-8049EAE3393C}" sibTransId="{1CFA17F8-F290-4899-B7DF-AFED5EB559BB}"/>
    <dgm:cxn modelId="{28A39B88-A020-49EF-90A5-10B8886EDF9D}" type="presOf" srcId="{40C63DB9-1847-41BA-8833-2AE910AF86BE}" destId="{E1D2ABB2-B8E9-44CA-85C9-7119240A30B6}" srcOrd="1" destOrd="0" presId="urn:microsoft.com/office/officeart/2005/8/layout/process1"/>
    <dgm:cxn modelId="{015D668C-6444-4C24-AD20-78F5087DCBD1}" srcId="{84182879-3EFE-43EF-85CC-72DBE364E13A}" destId="{F218769F-D67D-4433-AC42-BB56B6FAA3F8}" srcOrd="3" destOrd="0" parTransId="{93EA50F0-5413-44F0-BEF3-ACAC03E5CC4D}" sibTransId="{F2B6C31C-65BD-47A2-88EA-D9125E25BC26}"/>
    <dgm:cxn modelId="{DEDC0B9C-AFDD-4B83-8F10-3056085F2C21}" type="presOf" srcId="{E3A2A591-5232-49C9-BC7A-F2B6DD05F4BB}" destId="{18903AEB-E8A1-44C8-ACE2-14E974CD781E}" srcOrd="0" destOrd="0" presId="urn:microsoft.com/office/officeart/2005/8/layout/process1"/>
    <dgm:cxn modelId="{CB5526A8-E3A5-4CB8-AAAD-7D62B5EC9622}" type="presOf" srcId="{CD7CD61B-2C7B-400C-824B-D8FE0561CC60}" destId="{FAE57C7A-4FE9-4C1E-89A4-9591EE4B7D30}" srcOrd="0" destOrd="0" presId="urn:microsoft.com/office/officeart/2005/8/layout/process1"/>
    <dgm:cxn modelId="{95286FA8-E270-47B0-A9C7-0F70DE13B569}" type="presOf" srcId="{1360EC5C-97ED-448D-8A55-CF3C666FE23C}" destId="{48825FD6-2E41-4562-AE78-DC5FF4C17433}" srcOrd="0" destOrd="0" presId="urn:microsoft.com/office/officeart/2005/8/layout/process1"/>
    <dgm:cxn modelId="{D4B539C4-7C7F-4CC7-8DFB-EEBD8CAF077F}" type="presOf" srcId="{F218769F-D67D-4433-AC42-BB56B6FAA3F8}" destId="{689C0D5C-78C0-4845-A70A-A99F356AC315}" srcOrd="0" destOrd="0" presId="urn:microsoft.com/office/officeart/2005/8/layout/process1"/>
    <dgm:cxn modelId="{AED742C8-4229-44F6-A924-E0069DEA787D}" type="presOf" srcId="{1CFA17F8-F290-4899-B7DF-AFED5EB559BB}" destId="{3E356D2A-A269-42BD-BC10-475F3CD5479F}" srcOrd="1" destOrd="0" presId="urn:microsoft.com/office/officeart/2005/8/layout/process1"/>
    <dgm:cxn modelId="{77E77AD6-8D8C-4BF2-891B-D2426210FE05}" type="presOf" srcId="{84182879-3EFE-43EF-85CC-72DBE364E13A}" destId="{1619FBB3-3963-43B0-84B1-EDF8FEDD6270}" srcOrd="0" destOrd="0" presId="urn:microsoft.com/office/officeart/2005/8/layout/process1"/>
    <dgm:cxn modelId="{310ABF6A-7821-4938-B9CC-BCA11092F666}" type="presParOf" srcId="{1619FBB3-3963-43B0-84B1-EDF8FEDD6270}" destId="{18903AEB-E8A1-44C8-ACE2-14E974CD781E}" srcOrd="0" destOrd="0" presId="urn:microsoft.com/office/officeart/2005/8/layout/process1"/>
    <dgm:cxn modelId="{9D8060BE-5227-483D-8F28-D6EA24DDEE6C}" type="presParOf" srcId="{1619FBB3-3963-43B0-84B1-EDF8FEDD6270}" destId="{6AF94F2D-F79B-42D8-8792-EC5EE5CA65AE}" srcOrd="1" destOrd="0" presId="urn:microsoft.com/office/officeart/2005/8/layout/process1"/>
    <dgm:cxn modelId="{97D0336F-CC0C-4C82-89BF-355106E4DBCC}" type="presParOf" srcId="{6AF94F2D-F79B-42D8-8792-EC5EE5CA65AE}" destId="{3E356D2A-A269-42BD-BC10-475F3CD5479F}" srcOrd="0" destOrd="0" presId="urn:microsoft.com/office/officeart/2005/8/layout/process1"/>
    <dgm:cxn modelId="{51212571-EF5C-488E-BAA7-B2B12A946802}" type="presParOf" srcId="{1619FBB3-3963-43B0-84B1-EDF8FEDD6270}" destId="{FAE57C7A-4FE9-4C1E-89A4-9591EE4B7D30}" srcOrd="2" destOrd="0" presId="urn:microsoft.com/office/officeart/2005/8/layout/process1"/>
    <dgm:cxn modelId="{66D4C411-2BA9-4485-ACF8-740DEC44F470}" type="presParOf" srcId="{1619FBB3-3963-43B0-84B1-EDF8FEDD6270}" destId="{0D00281B-4660-4C87-BD3A-A048546E75D5}" srcOrd="3" destOrd="0" presId="urn:microsoft.com/office/officeart/2005/8/layout/process1"/>
    <dgm:cxn modelId="{00EF516C-388B-4A98-A8F4-729E0C5006EE}" type="presParOf" srcId="{0D00281B-4660-4C87-BD3A-A048546E75D5}" destId="{50CF20A7-597B-405F-A122-3DB99785019B}" srcOrd="0" destOrd="0" presId="urn:microsoft.com/office/officeart/2005/8/layout/process1"/>
    <dgm:cxn modelId="{0832BB39-57DF-4712-96F0-3FB164BB588F}" type="presParOf" srcId="{1619FBB3-3963-43B0-84B1-EDF8FEDD6270}" destId="{48825FD6-2E41-4562-AE78-DC5FF4C17433}" srcOrd="4" destOrd="0" presId="urn:microsoft.com/office/officeart/2005/8/layout/process1"/>
    <dgm:cxn modelId="{248EA247-0311-4C4E-A138-643F601954F2}" type="presParOf" srcId="{1619FBB3-3963-43B0-84B1-EDF8FEDD6270}" destId="{1F634FAF-0CDD-4918-9ECB-BCADC682B67E}" srcOrd="5" destOrd="0" presId="urn:microsoft.com/office/officeart/2005/8/layout/process1"/>
    <dgm:cxn modelId="{B6B9EE54-D524-4551-A0A6-1E0BFD90E762}" type="presParOf" srcId="{1F634FAF-0CDD-4918-9ECB-BCADC682B67E}" destId="{E1D2ABB2-B8E9-44CA-85C9-7119240A30B6}" srcOrd="0" destOrd="0" presId="urn:microsoft.com/office/officeart/2005/8/layout/process1"/>
    <dgm:cxn modelId="{3855F41F-49A6-4B6C-BD00-010A2C97708F}" type="presParOf" srcId="{1619FBB3-3963-43B0-84B1-EDF8FEDD6270}" destId="{689C0D5C-78C0-4845-A70A-A99F356AC315}" srcOrd="6" destOrd="0" presId="urn:microsoft.com/office/officeart/2005/8/layout/process1"/>
    <dgm:cxn modelId="{D060AD3C-B528-446B-BC40-30D7368E3D99}" type="presParOf" srcId="{1619FBB3-3963-43B0-84B1-EDF8FEDD6270}" destId="{F24C91FF-F822-43EC-8BDC-F3C25FD177A3}" srcOrd="7" destOrd="0" presId="urn:microsoft.com/office/officeart/2005/8/layout/process1"/>
    <dgm:cxn modelId="{A53C9310-39F6-4393-84DD-A0430D016404}" type="presParOf" srcId="{F24C91FF-F822-43EC-8BDC-F3C25FD177A3}" destId="{30A3ECCF-8B0E-44B7-B1E2-5993A27D08F2}" srcOrd="0" destOrd="0" presId="urn:microsoft.com/office/officeart/2005/8/layout/process1"/>
    <dgm:cxn modelId="{5E5DC98C-C7D5-4C65-B7C9-24ACD2D91197}" type="presParOf" srcId="{1619FBB3-3963-43B0-84B1-EDF8FEDD6270}" destId="{B63C68F4-37F5-4E39-81B9-0FD70A034F3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/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 err="1"/>
            <a:t>Gwĩtwo</a:t>
          </a:r>
          <a:r>
            <a:rPr lang="en-US" sz="2000" b="1" noProof="0" dirty="0"/>
            <a:t> </a:t>
          </a:r>
          <a:r>
            <a:rPr lang="en-US" sz="2000" b="1" noProof="0" dirty="0" err="1"/>
            <a:t>gwake</a:t>
          </a:r>
          <a:r>
            <a:rPr lang="en-US" sz="2000" b="1" noProof="0" dirty="0"/>
            <a:t> </a:t>
          </a:r>
          <a:r>
            <a:rPr lang="en-US" sz="2000" b="1" noProof="0" dirty="0" err="1"/>
            <a:t>ũtungati-inĩ</a:t>
          </a:r>
          <a:r>
            <a:rPr lang="en-US" sz="2000" b="1" noProof="0" dirty="0"/>
            <a:t> </a:t>
          </a:r>
          <a:r>
            <a:rPr lang="en-US" sz="2000" b="1" noProof="0" dirty="0" err="1"/>
            <a:t>kwarĩ</a:t>
          </a:r>
          <a:r>
            <a:rPr lang="en-US" sz="2000" b="1" noProof="0" dirty="0"/>
            <a:t> </a:t>
          </a:r>
          <a:r>
            <a:rPr lang="en-US" sz="2000" b="1" noProof="0" dirty="0" err="1"/>
            <a:t>kũrathe</a:t>
          </a:r>
          <a:br>
            <a:rPr lang="en-US" sz="2000" b="1" noProof="0" dirty="0"/>
          </a:br>
          <a:r>
            <a:rPr lang="en-US" sz="2000" b="1" noProof="0" dirty="0"/>
            <a:t> (1 Tim. 1:18).</a:t>
          </a:r>
          <a:r>
            <a:rPr lang="en-US" sz="2000" b="1" noProof="0" dirty="0" err="1"/>
            <a:t>arĩ</a:t>
          </a:r>
          <a:r>
            <a:rPr lang="en-US" sz="2000" b="1" noProof="0" dirty="0"/>
            <a:t> </a:t>
          </a:r>
          <a:r>
            <a:rPr lang="en-US" sz="2000" b="1" noProof="0" dirty="0" err="1"/>
            <a:t>mwandĩki</a:t>
          </a:r>
          <a:r>
            <a:rPr lang="en-US" sz="2000" b="1" noProof="0" dirty="0"/>
            <a:t> </a:t>
          </a:r>
          <a:r>
            <a:rPr lang="en-US" sz="2000" b="1" noProof="0" dirty="0" err="1"/>
            <a:t>hamwe</a:t>
          </a:r>
          <a:r>
            <a:rPr lang="en-US" sz="2000" b="1" noProof="0" dirty="0"/>
            <a:t> na </a:t>
          </a:r>
          <a:r>
            <a:rPr lang="en-US" sz="2000" b="1" noProof="0" dirty="0" err="1"/>
            <a:t>Paũlũ</a:t>
          </a:r>
          <a:r>
            <a:rPr lang="en-US" sz="2000" b="1" noProof="0" dirty="0"/>
            <a:t> </a:t>
          </a:r>
          <a:r>
            <a:rPr lang="en-US" sz="2000" b="1" noProof="0" dirty="0" err="1"/>
            <a:t>mrũwa-inĩ</a:t>
          </a:r>
          <a:r>
            <a:rPr lang="en-US" sz="2000" b="1" noProof="0" dirty="0"/>
            <a:t>: 2 </a:t>
          </a:r>
          <a:r>
            <a:rPr lang="en-US" sz="2000" b="1" noProof="0" dirty="0" err="1"/>
            <a:t>Akorinitho</a:t>
          </a:r>
          <a:r>
            <a:rPr lang="en-US" sz="2000" b="1" noProof="0" dirty="0"/>
            <a:t> (2 </a:t>
          </a:r>
          <a:r>
            <a:rPr lang="en-US" sz="2000" b="1" noProof="0" dirty="0" err="1"/>
            <a:t>Akor</a:t>
          </a:r>
          <a:r>
            <a:rPr lang="en-US" sz="2000" b="1" noProof="0" dirty="0"/>
            <a:t>. 1:1); </a:t>
          </a:r>
          <a:r>
            <a:rPr lang="en-US" sz="2000" b="1" noProof="0" dirty="0" err="1"/>
            <a:t>Afil</a:t>
          </a:r>
          <a:r>
            <a:rPr lang="en-US" sz="2000" b="1" noProof="0" dirty="0"/>
            <a:t> (</a:t>
          </a:r>
          <a:r>
            <a:rPr lang="en-US" sz="2000" b="1" noProof="0" dirty="0" err="1"/>
            <a:t>Afil</a:t>
          </a:r>
          <a:r>
            <a:rPr lang="en-US" sz="2000" b="1" noProof="0" dirty="0"/>
            <a:t>. 1:1); </a:t>
          </a:r>
          <a:r>
            <a:rPr lang="en-US" sz="2000" b="1" noProof="0" dirty="0" err="1"/>
            <a:t>Ako</a:t>
          </a:r>
          <a:r>
            <a:rPr lang="en-US" sz="2000" b="1" noProof="0" dirty="0"/>
            <a:t> (</a:t>
          </a:r>
          <a:r>
            <a:rPr lang="en-US" sz="2000" b="1" noProof="0" dirty="0" err="1"/>
            <a:t>Akol</a:t>
          </a:r>
          <a:r>
            <a:rPr lang="en-US" sz="2000" b="1" noProof="0" dirty="0"/>
            <a:t>. 1:1); 1 </a:t>
          </a:r>
          <a:r>
            <a:rPr lang="en-US" sz="2000" b="1" noProof="0" dirty="0" err="1"/>
            <a:t>Athe</a:t>
          </a:r>
          <a:r>
            <a:rPr lang="en-US" sz="2000" b="1" noProof="0" dirty="0"/>
            <a:t> (1 </a:t>
          </a:r>
          <a:r>
            <a:rPr lang="en-US" sz="2000" b="1" noProof="0" dirty="0" err="1"/>
            <a:t>Athe</a:t>
          </a:r>
          <a:r>
            <a:rPr lang="en-US" sz="2000" b="1" noProof="0" dirty="0"/>
            <a:t>. 1:1); 2 </a:t>
          </a:r>
          <a:r>
            <a:rPr lang="en-US" sz="2000" b="1" noProof="0" dirty="0" err="1"/>
            <a:t>Athe</a:t>
          </a:r>
          <a:r>
            <a:rPr lang="en-US" sz="2000" b="1" noProof="0" dirty="0"/>
            <a:t> (2 </a:t>
          </a:r>
          <a:r>
            <a:rPr lang="en-US" sz="2000" b="1" noProof="0" dirty="0" err="1"/>
            <a:t>Athe</a:t>
          </a:r>
          <a:r>
            <a:rPr lang="en-US" sz="2000" b="1" noProof="0" dirty="0"/>
            <a:t>. 1:1); na Fil (Afi. 1:1).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/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81438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5798E23-2DCC-4D1E-860D-9BC2623EF13F}" type="doc">
      <dgm:prSet loTypeId="urn:microsoft.com/office/officeart/2008/layout/TitlePictureLineup" loCatId="picture" qsTypeId="urn:microsoft.com/office/officeart/2005/8/quickstyle/3d2" qsCatId="3D" csTypeId="urn:microsoft.com/office/officeart/2005/8/colors/accent0_3" csCatId="mainScheme" phldr="1"/>
      <dgm:spPr/>
      <dgm:t>
        <a:bodyPr/>
        <a:lstStyle/>
        <a:p>
          <a:endParaRPr lang="es-ES"/>
        </a:p>
      </dgm:t>
    </dgm:pt>
    <dgm:pt modelId="{2B214731-31FE-45DF-93A0-099E759A72A9}">
      <dgm:prSet custT="1"/>
      <dgm:spPr>
        <a:solidFill>
          <a:srgbClr val="454D9D"/>
        </a:solidFill>
      </dgm:spPr>
      <dgm:t>
        <a:bodyPr/>
        <a:lstStyle/>
        <a:p>
          <a:r>
            <a:rPr lang="en-US" sz="2400" b="1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897F3B4-495F-44CD-B9D6-F1881644AE44}" type="parTrans" cxnId="{E615D339-5154-4275-923B-4F7BFC73F13B}">
      <dgm:prSet/>
      <dgm:spPr/>
      <dgm:t>
        <a:bodyPr/>
        <a:lstStyle/>
        <a:p>
          <a:endParaRPr lang="es-ES"/>
        </a:p>
      </dgm:t>
    </dgm:pt>
    <dgm:pt modelId="{5F7A0E92-B225-420C-B540-FB03E6EF2768}" type="sibTrans" cxnId="{E615D339-5154-4275-923B-4F7BFC73F13B}">
      <dgm:prSet/>
      <dgm:spPr/>
      <dgm:t>
        <a:bodyPr/>
        <a:lstStyle/>
        <a:p>
          <a:endParaRPr lang="es-ES"/>
        </a:p>
      </dgm:t>
    </dgm:pt>
    <dgm:pt modelId="{BD93CCB2-B277-4C64-9C17-9EFB85177668}">
      <dgm:prSet custT="1"/>
      <dgm:spPr/>
      <dgm:t>
        <a:bodyPr anchor="ctr" anchorCtr="0"/>
        <a:lstStyle/>
        <a:p>
          <a:r>
            <a:rPr lang="en-US" sz="2000" b="1" noProof="0" dirty="0" err="1"/>
            <a:t>Ahingirie</a:t>
          </a:r>
          <a:r>
            <a:rPr lang="en-US" sz="2000" b="1" noProof="0" dirty="0"/>
            <a:t> </a:t>
          </a:r>
          <a:r>
            <a:rPr lang="en-US" sz="2000" b="1" noProof="0" dirty="0" err="1"/>
            <a:t>mawĩra</a:t>
          </a:r>
          <a:r>
            <a:rPr lang="en-US" sz="2000" b="1" noProof="0" dirty="0"/>
            <a:t> </a:t>
          </a:r>
          <a:r>
            <a:rPr lang="en-US" sz="2000" b="1" noProof="0" dirty="0" err="1"/>
            <a:t>maigana</a:t>
          </a:r>
          <a:r>
            <a:rPr lang="en-US" sz="2000" b="1" noProof="0" dirty="0"/>
            <a:t> </a:t>
          </a:r>
          <a:r>
            <a:rPr lang="en-US" sz="2000" b="1" noProof="0" dirty="0" err="1"/>
            <a:t>ũna</a:t>
          </a:r>
          <a:r>
            <a:rPr lang="en-US" sz="2000" b="1" noProof="0" dirty="0"/>
            <a:t> ma </a:t>
          </a:r>
          <a:r>
            <a:rPr lang="en-US" sz="2000" b="1" noProof="0" dirty="0" err="1"/>
            <a:t>kĩ-ũrathi</a:t>
          </a:r>
          <a:r>
            <a:rPr lang="en-US" sz="2000" b="1" noProof="0" dirty="0"/>
            <a:t>, ta </a:t>
          </a:r>
          <a:r>
            <a:rPr lang="en-US" sz="2000" b="1" noProof="0" dirty="0" err="1"/>
            <a:t>kũmĩrĩria</a:t>
          </a:r>
          <a:r>
            <a:rPr lang="en-US" sz="2000" b="1" noProof="0" dirty="0"/>
            <a:t>/</a:t>
          </a:r>
          <a:r>
            <a:rPr lang="en-US" sz="2000" b="1" noProof="0" dirty="0" err="1"/>
            <a:t>gũkũria</a:t>
          </a:r>
          <a:r>
            <a:rPr lang="en-US" sz="2000" b="1" noProof="0" dirty="0"/>
            <a:t> (2 </a:t>
          </a:r>
          <a:r>
            <a:rPr lang="en-US" sz="2000" b="1" noProof="0" dirty="0" err="1"/>
            <a:t>Akor</a:t>
          </a:r>
          <a:r>
            <a:rPr lang="en-US" sz="2000" b="1" noProof="0" dirty="0"/>
            <a:t>. 8:6); </a:t>
          </a:r>
          <a:r>
            <a:rPr lang="en-US" sz="2000" b="1" noProof="0" dirty="0" err="1"/>
            <a:t>eĩhortation</a:t>
          </a:r>
          <a:r>
            <a:rPr lang="en-US" sz="2000" b="1" noProof="0" dirty="0"/>
            <a:t> (Tito 2:6, 9, 15); na </a:t>
          </a:r>
          <a:r>
            <a:rPr lang="en-US" sz="2000" b="1" noProof="0" dirty="0" err="1"/>
            <a:t>kũmĩrĩria</a:t>
          </a:r>
          <a:br>
            <a:rPr lang="en-US" sz="2000" b="1" noProof="0" dirty="0"/>
          </a:br>
          <a:r>
            <a:rPr lang="en-US" sz="2000" b="1" noProof="0" dirty="0"/>
            <a:t>(2 </a:t>
          </a:r>
          <a:r>
            <a:rPr lang="en-US" sz="2000" b="1" noProof="0" dirty="0" err="1"/>
            <a:t>Akor</a:t>
          </a:r>
          <a:r>
            <a:rPr lang="en-US" sz="2000" b="1" noProof="0" dirty="0"/>
            <a:t>. 7:13)</a:t>
          </a:r>
          <a:endParaRPr lang="en-US" sz="2000" noProof="0" dirty="0"/>
        </a:p>
      </dgm:t>
    </dgm:pt>
    <dgm:pt modelId="{F7A9E2E8-E791-4D33-8FF6-9B2E6C6A6A84}" type="parTrans" cxnId="{F532B54F-280E-4395-9D9B-C9A95897FB94}">
      <dgm:prSet/>
      <dgm:spPr/>
      <dgm:t>
        <a:bodyPr/>
        <a:lstStyle/>
        <a:p>
          <a:endParaRPr lang="es-ES"/>
        </a:p>
      </dgm:t>
    </dgm:pt>
    <dgm:pt modelId="{C153C0E2-6399-4F7C-B8A5-82F2D32F02C9}" type="sibTrans" cxnId="{F532B54F-280E-4395-9D9B-C9A95897FB94}">
      <dgm:prSet/>
      <dgm:spPr/>
      <dgm:t>
        <a:bodyPr/>
        <a:lstStyle/>
        <a:p>
          <a:endParaRPr lang="es-ES"/>
        </a:p>
      </dgm:t>
    </dgm:pt>
    <dgm:pt modelId="{0CD9C87F-F3C5-4322-A4A2-DC329651B87D}" type="pres">
      <dgm:prSet presAssocID="{95798E23-2DCC-4D1E-860D-9BC2623EF13F}" presName="Name0" presStyleCnt="0">
        <dgm:presLayoutVars>
          <dgm:dir/>
        </dgm:presLayoutVars>
      </dgm:prSet>
      <dgm:spPr/>
    </dgm:pt>
    <dgm:pt modelId="{3F9A3EB4-6162-484A-8B52-AE22C1BA9232}" type="pres">
      <dgm:prSet presAssocID="{2B214731-31FE-45DF-93A0-099E759A72A9}" presName="composite" presStyleCnt="0"/>
      <dgm:spPr/>
    </dgm:pt>
    <dgm:pt modelId="{BC0DF181-48D9-4AB2-B9FC-1400F4F01B95}" type="pres">
      <dgm:prSet presAssocID="{2B214731-31FE-45DF-93A0-099E759A72A9}" presName="Accent" presStyleLbl="alignAcc1" presStyleIdx="0" presStyleCnt="1" custLinFactX="-2109731" custLinFactNeighborX="-2200000"/>
      <dgm:spPr>
        <a:ln>
          <a:solidFill>
            <a:srgbClr val="454D9D"/>
          </a:solidFill>
        </a:ln>
      </dgm:spPr>
    </dgm:pt>
    <dgm:pt modelId="{2C5E8929-CDA2-4106-8C00-0950C6289CE4}" type="pres">
      <dgm:prSet presAssocID="{2B214731-31FE-45DF-93A0-099E759A72A9}" presName="Image" presStyleLbl="node1" presStyleIdx="0" presStyleCnt="1" custScaleX="195739"/>
      <dgm:spPr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</dgm:spPr>
    </dgm:pt>
    <dgm:pt modelId="{03F4D236-E3C1-4DB8-AD79-7D8D3B476338}" type="pres">
      <dgm:prSet presAssocID="{2B214731-31FE-45DF-93A0-099E759A72A9}" presName="Child" presStyleLbl="revTx" presStyleIdx="0" presStyleCnt="1" custScaleX="272171">
        <dgm:presLayoutVars>
          <dgm:bulletEnabled val="1"/>
        </dgm:presLayoutVars>
      </dgm:prSet>
      <dgm:spPr/>
    </dgm:pt>
    <dgm:pt modelId="{1A1624C9-5461-4E53-8EF3-6E9D0CBACC9F}" type="pres">
      <dgm:prSet presAssocID="{2B214731-31FE-45DF-93A0-099E759A72A9}" presName="Parent" presStyleLbl="alignNode1" presStyleIdx="0" presStyleCnt="1" custScaleX="252370">
        <dgm:presLayoutVars>
          <dgm:bulletEnabled val="1"/>
        </dgm:presLayoutVars>
      </dgm:prSet>
      <dgm:spPr/>
    </dgm:pt>
  </dgm:ptLst>
  <dgm:cxnLst>
    <dgm:cxn modelId="{E615D339-5154-4275-923B-4F7BFC73F13B}" srcId="{95798E23-2DCC-4D1E-860D-9BC2623EF13F}" destId="{2B214731-31FE-45DF-93A0-099E759A72A9}" srcOrd="0" destOrd="0" parTransId="{B897F3B4-495F-44CD-B9D6-F1881644AE44}" sibTransId="{5F7A0E92-B225-420C-B540-FB03E6EF2768}"/>
    <dgm:cxn modelId="{64033563-E5F1-42DE-A5D5-DE780CFCE443}" type="presOf" srcId="{95798E23-2DCC-4D1E-860D-9BC2623EF13F}" destId="{0CD9C87F-F3C5-4322-A4A2-DC329651B87D}" srcOrd="0" destOrd="0" presId="urn:microsoft.com/office/officeart/2008/layout/TitlePictureLineup"/>
    <dgm:cxn modelId="{F532B54F-280E-4395-9D9B-C9A95897FB94}" srcId="{2B214731-31FE-45DF-93A0-099E759A72A9}" destId="{BD93CCB2-B277-4C64-9C17-9EFB85177668}" srcOrd="0" destOrd="0" parTransId="{F7A9E2E8-E791-4D33-8FF6-9B2E6C6A6A84}" sibTransId="{C153C0E2-6399-4F7C-B8A5-82F2D32F02C9}"/>
    <dgm:cxn modelId="{30AAEB7A-1E97-4E42-ABB3-9DAF9CB38C09}" type="presOf" srcId="{2B214731-31FE-45DF-93A0-099E759A72A9}" destId="{1A1624C9-5461-4E53-8EF3-6E9D0CBACC9F}" srcOrd="0" destOrd="0" presId="urn:microsoft.com/office/officeart/2008/layout/TitlePictureLineup"/>
    <dgm:cxn modelId="{08AAEDBC-25D5-425C-A209-C5FDD131148A}" type="presOf" srcId="{BD93CCB2-B277-4C64-9C17-9EFB85177668}" destId="{03F4D236-E3C1-4DB8-AD79-7D8D3B476338}" srcOrd="0" destOrd="0" presId="urn:microsoft.com/office/officeart/2008/layout/TitlePictureLineup"/>
    <dgm:cxn modelId="{C977AFBB-CCC8-44DD-9854-305ACC74CA24}" type="presParOf" srcId="{0CD9C87F-F3C5-4322-A4A2-DC329651B87D}" destId="{3F9A3EB4-6162-484A-8B52-AE22C1BA9232}" srcOrd="0" destOrd="0" presId="urn:microsoft.com/office/officeart/2008/layout/TitlePictureLineup"/>
    <dgm:cxn modelId="{01DF3CD3-5CC8-4BC9-A0BB-C9DB7B29DDCD}" type="presParOf" srcId="{3F9A3EB4-6162-484A-8B52-AE22C1BA9232}" destId="{BC0DF181-48D9-4AB2-B9FC-1400F4F01B95}" srcOrd="0" destOrd="0" presId="urn:microsoft.com/office/officeart/2008/layout/TitlePictureLineup"/>
    <dgm:cxn modelId="{70A7D457-25F4-4152-AA6A-CF0DBF158BB0}" type="presParOf" srcId="{3F9A3EB4-6162-484A-8B52-AE22C1BA9232}" destId="{2C5E8929-CDA2-4106-8C00-0950C6289CE4}" srcOrd="1" destOrd="0" presId="urn:microsoft.com/office/officeart/2008/layout/TitlePictureLineup"/>
    <dgm:cxn modelId="{4B6F6C10-7C80-4554-85BF-2FB0E6740814}" type="presParOf" srcId="{3F9A3EB4-6162-484A-8B52-AE22C1BA9232}" destId="{03F4D236-E3C1-4DB8-AD79-7D8D3B476338}" srcOrd="2" destOrd="0" presId="urn:microsoft.com/office/officeart/2008/layout/TitlePictureLineup"/>
    <dgm:cxn modelId="{08C8BBB2-F1A2-48F3-9744-C5F7B55EE7F5}" type="presParOf" srcId="{3F9A3EB4-6162-484A-8B52-AE22C1BA9232}" destId="{1A1624C9-5461-4E53-8EF3-6E9D0CBACC9F}" srcOrd="3" destOrd="0" presId="urn:microsoft.com/office/officeart/2008/layout/TitlePictureLineup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D3CF86-DE88-4173-BB50-CB625C2784C1}">
      <dsp:nvSpPr>
        <dsp:cNvPr id="0" name=""/>
        <dsp:cNvSpPr/>
      </dsp:nvSpPr>
      <dsp:spPr>
        <a:xfrm>
          <a:off x="227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Ũmĩceni</a:t>
          </a:r>
          <a:r>
            <a:rPr lang="en-US" sz="2000" b="1" kern="1200" noProof="0" dirty="0"/>
            <a:t>/</a:t>
          </a:r>
          <a:r>
            <a:rPr lang="en-US" sz="2000" b="1" kern="1200" noProof="0" dirty="0" err="1"/>
            <a:t>ũtungata</a:t>
          </a:r>
          <a:r>
            <a:rPr lang="en-US" sz="2000" b="1" kern="1200" noProof="0" dirty="0"/>
            <a:t> wake </a:t>
          </a:r>
          <a:r>
            <a:rPr lang="en-US" sz="2000" b="1" kern="1200" noProof="0" dirty="0" err="1"/>
            <a:t>warĩ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kũrehe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andũ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kũrĩ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Jĩsũ</a:t>
          </a:r>
          <a:endParaRPr lang="en-US" sz="2000" kern="1200" noProof="0" dirty="0"/>
        </a:p>
      </dsp:txBody>
      <dsp:txXfrm>
        <a:off x="59038" y="38834"/>
        <a:ext cx="2521580" cy="1512995"/>
      </dsp:txXfrm>
    </dsp:sp>
    <dsp:sp modelId="{83303C94-F2EE-4E3F-8B8F-C30B43A7A5F7}">
      <dsp:nvSpPr>
        <dsp:cNvPr id="0" name=""/>
        <dsp:cNvSpPr/>
      </dsp:nvSpPr>
      <dsp:spPr>
        <a:xfrm>
          <a:off x="22736" y="1581131"/>
          <a:ext cx="2594184" cy="583468"/>
        </a:xfrm>
        <a:prstGeom prst="rect">
          <a:avLst/>
        </a:prstGeom>
        <a:gradFill rotWithShape="1">
          <a:gsLst>
            <a:gs pos="0">
              <a:schemeClr val="accent1">
                <a:tint val="97000"/>
                <a:satMod val="115000"/>
                <a:lumMod val="114000"/>
              </a:schemeClr>
            </a:gs>
            <a:gs pos="60000">
              <a:schemeClr val="accent1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1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1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dsp:style>
      <dsp:txBody>
        <a:bodyPr spcFirstLastPara="0" vert="horz" wrap="square" lIns="72390" tIns="0" rIns="2413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Gũkuuwa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ũira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19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9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Jĩsũ</a:t>
          </a:r>
          <a:endParaRPr lang="en-US" sz="19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2736" y="1581131"/>
        <a:ext cx="1826890" cy="583468"/>
      </dsp:txXfrm>
    </dsp:sp>
    <dsp:sp modelId="{A381FCC2-366C-484C-80F3-42AFE9B46DAC}">
      <dsp:nvSpPr>
        <dsp:cNvPr id="0" name=""/>
        <dsp:cNvSpPr/>
      </dsp:nvSpPr>
      <dsp:spPr>
        <a:xfrm>
          <a:off x="19710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811" t="-2437" r="-17169" b="-59875"/>
          </a:stretch>
        </a:blip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EE713CA-5DC2-499E-9B70-F3055F077623}">
      <dsp:nvSpPr>
        <dsp:cNvPr id="0" name=""/>
        <dsp:cNvSpPr/>
      </dsp:nvSpPr>
      <dsp:spPr>
        <a:xfrm>
          <a:off x="2774536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Maguũragia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maũndũ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marĩkĩka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ona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ihinda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rĩrĩ</a:t>
          </a:r>
          <a:r>
            <a:rPr lang="en-US" sz="2000" b="1" kern="1200" noProof="0" dirty="0">
              <a:latin typeface="Aptos" panose="02110004020202020204"/>
              <a:ea typeface="+mn-ea"/>
              <a:cs typeface="+mn-cs"/>
            </a:rPr>
            <a:t> </a:t>
          </a:r>
          <a:r>
            <a:rPr lang="en-US" sz="2000" b="1" kern="1200" noProof="0" dirty="0" err="1">
              <a:latin typeface="Aptos" panose="02110004020202020204"/>
              <a:ea typeface="+mn-ea"/>
              <a:cs typeface="+mn-cs"/>
            </a:rPr>
            <a:t>tũrĩ</a:t>
          </a:r>
          <a:endParaRPr lang="en-US" sz="2000" b="1" kern="1200" noProof="0" dirty="0">
            <a:latin typeface="Aptos" panose="02110004020202020204"/>
            <a:ea typeface="+mn-ea"/>
            <a:cs typeface="+mn-cs"/>
          </a:endParaRPr>
        </a:p>
      </dsp:txBody>
      <dsp:txXfrm>
        <a:off x="2810838" y="38834"/>
        <a:ext cx="2521580" cy="1512995"/>
      </dsp:txXfrm>
    </dsp:sp>
    <dsp:sp modelId="{A7D34FEE-7DA6-4B37-BBED-CAA95D76B4CC}">
      <dsp:nvSpPr>
        <dsp:cNvPr id="0" name=""/>
        <dsp:cNvSpPr/>
      </dsp:nvSpPr>
      <dsp:spPr>
        <a:xfrm>
          <a:off x="2774536" y="1581131"/>
          <a:ext cx="2594184" cy="583468"/>
        </a:xfrm>
        <a:prstGeom prst="rect">
          <a:avLst/>
        </a:prstGeom>
        <a:gradFill rotWithShape="1">
          <a:gsLst>
            <a:gs pos="0">
              <a:schemeClr val="accent5">
                <a:tint val="97000"/>
                <a:satMod val="115000"/>
                <a:lumMod val="114000"/>
              </a:schemeClr>
            </a:gs>
            <a:gs pos="60000">
              <a:schemeClr val="accent5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5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5"/>
        </a:lnRef>
        <a:fillRef idx="3">
          <a:schemeClr val="accent5"/>
        </a:fillRef>
        <a:effectRef idx="2">
          <a:schemeClr val="accent5"/>
        </a:effectRef>
        <a:fontRef idx="minor">
          <a:schemeClr val="lt1"/>
        </a:fontRef>
      </dsp:style>
      <dsp:txBody>
        <a:bodyPr spcFirstLastPara="0" vert="horz" wrap="square" lIns="68580" tIns="0" rIns="22860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Kwanĩrĩra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marĩa</a:t>
          </a:r>
          <a:r>
            <a:rPr lang="en-US" sz="18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18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mookĩte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74536" y="1581131"/>
        <a:ext cx="1826890" cy="583468"/>
      </dsp:txXfrm>
    </dsp:sp>
    <dsp:sp modelId="{404A7F00-D70F-40DB-A253-54411E61105B}">
      <dsp:nvSpPr>
        <dsp:cNvPr id="0" name=""/>
        <dsp:cNvSpPr/>
      </dsp:nvSpPr>
      <dsp:spPr>
        <a:xfrm>
          <a:off x="4722854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20098" t="-23252" r="-13077" b="-46138"/>
          </a:stretch>
        </a:blipFill>
        <a:ln w="12700" cap="flat" cmpd="sng" algn="ctr">
          <a:solidFill>
            <a:schemeClr val="accent3">
              <a:tint val="40000"/>
              <a:alpha val="90000"/>
              <a:hueOff val="2682272"/>
              <a:satOff val="-834"/>
              <a:lumOff val="-85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93B6972-D6BF-4224-8F58-E4363ABE05A9}">
      <dsp:nvSpPr>
        <dsp:cNvPr id="0" name=""/>
        <dsp:cNvSpPr/>
      </dsp:nvSpPr>
      <dsp:spPr>
        <a:xfrm>
          <a:off x="5526337" y="2532"/>
          <a:ext cx="2594184" cy="1549297"/>
        </a:xfrm>
        <a:prstGeom prst="round2SameRect">
          <a:avLst>
            <a:gd name="adj1" fmla="val 8000"/>
            <a:gd name="adj2" fmla="val 0"/>
          </a:avLst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Gwaka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kanitha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mũrũmu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ũrĩa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ũngĩtiiria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mbara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cia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thũ</a:t>
          </a:r>
          <a:endParaRPr lang="en-US" sz="2000" kern="1200" noProof="0" dirty="0"/>
        </a:p>
      </dsp:txBody>
      <dsp:txXfrm>
        <a:off x="5562639" y="38834"/>
        <a:ext cx="2521580" cy="1512995"/>
      </dsp:txXfrm>
    </dsp:sp>
    <dsp:sp modelId="{4D9EC3F5-2B61-4178-AF40-07178C6999D4}">
      <dsp:nvSpPr>
        <dsp:cNvPr id="0" name=""/>
        <dsp:cNvSpPr/>
      </dsp:nvSpPr>
      <dsp:spPr>
        <a:xfrm>
          <a:off x="5526337" y="1581131"/>
          <a:ext cx="2594184" cy="583468"/>
        </a:xfrm>
        <a:prstGeom prst="rect">
          <a:avLst/>
        </a:prstGeom>
        <a:gradFill rotWithShape="1">
          <a:gsLst>
            <a:gs pos="0">
              <a:schemeClr val="accent2">
                <a:tint val="97000"/>
                <a:satMod val="115000"/>
                <a:lumMod val="114000"/>
              </a:schemeClr>
            </a:gs>
            <a:gs pos="60000">
              <a:schemeClr val="accent2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2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2"/>
        </a:lnRef>
        <a:fillRef idx="3">
          <a:schemeClr val="accent2"/>
        </a:fillRef>
        <a:effectRef idx="2">
          <a:schemeClr val="accent2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Gwĩkĩra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hinya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526337" y="1581131"/>
        <a:ext cx="1826890" cy="583468"/>
      </dsp:txXfrm>
    </dsp:sp>
    <dsp:sp modelId="{3D6A2FB8-FAD5-4FEF-A1A3-3717E97DEF08}">
      <dsp:nvSpPr>
        <dsp:cNvPr id="0" name=""/>
        <dsp:cNvSpPr/>
      </dsp:nvSpPr>
      <dsp:spPr>
        <a:xfrm>
          <a:off x="7474661" y="154831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6666" r="-73778" b="-42836"/>
          </a:stretch>
        </a:blipFill>
        <a:ln w="12700" cap="flat" cmpd="sng" algn="ctr">
          <a:solidFill>
            <a:schemeClr val="accent3">
              <a:tint val="40000"/>
              <a:alpha val="90000"/>
              <a:hueOff val="5364544"/>
              <a:satOff val="-1668"/>
              <a:lumOff val="-169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7B3CB62-A8A9-4497-91EE-E14053024428}">
      <dsp:nvSpPr>
        <dsp:cNvPr id="0" name=""/>
        <dsp:cNvSpPr/>
      </dsp:nvSpPr>
      <dsp:spPr>
        <a:xfrm>
          <a:off x="0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Kwonania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wĩhia</a:t>
          </a:r>
          <a:r>
            <a:rPr lang="en-US" sz="2000" b="1" kern="1200" noProof="0" dirty="0"/>
            <a:t>, </a:t>
          </a:r>
          <a:r>
            <a:rPr lang="en-US" sz="2000" b="1" kern="1200" noProof="0" dirty="0" err="1"/>
            <a:t>nĩguo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andũ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mahere</a:t>
          </a:r>
          <a:endParaRPr lang="en-US" sz="2000" kern="1200" noProof="0" dirty="0"/>
        </a:p>
      </dsp:txBody>
      <dsp:txXfrm>
        <a:off x="31794" y="2531414"/>
        <a:ext cx="2710733" cy="1325108"/>
      </dsp:txXfrm>
    </dsp:sp>
    <dsp:sp modelId="{7FC4422D-8C48-4D6F-8899-D3EB750C73B7}">
      <dsp:nvSpPr>
        <dsp:cNvPr id="0" name=""/>
        <dsp:cNvSpPr/>
      </dsp:nvSpPr>
      <dsp:spPr>
        <a:xfrm>
          <a:off x="0" y="3856523"/>
          <a:ext cx="2774321" cy="583468"/>
        </a:xfrm>
        <a:prstGeom prst="rect">
          <a:avLst/>
        </a:prstGeom>
        <a:gradFill rotWithShape="1">
          <a:gsLst>
            <a:gs pos="0">
              <a:schemeClr val="accent4">
                <a:tint val="97000"/>
                <a:satMod val="115000"/>
                <a:lumMod val="114000"/>
              </a:schemeClr>
            </a:gs>
            <a:gs pos="60000">
              <a:schemeClr val="accent4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4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4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4"/>
        </a:lnRef>
        <a:fillRef idx="3">
          <a:schemeClr val="accent4"/>
        </a:fillRef>
        <a:effectRef idx="2">
          <a:schemeClr val="accent4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Morotagĩrĩria</a:t>
          </a:r>
          <a:r>
            <a:rPr lang="en-US" sz="2000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</a:p>
      </dsp:txBody>
      <dsp:txXfrm>
        <a:off x="0" y="3856523"/>
        <a:ext cx="1953747" cy="583468"/>
      </dsp:txXfrm>
    </dsp:sp>
    <dsp:sp modelId="{3130E0C0-5E31-4FB3-8A92-9A309FDC92A9}">
      <dsp:nvSpPr>
        <dsp:cNvPr id="0" name=""/>
        <dsp:cNvSpPr/>
      </dsp:nvSpPr>
      <dsp:spPr>
        <a:xfrm>
          <a:off x="2103993" y="3829951"/>
          <a:ext cx="636208" cy="636208"/>
        </a:xfrm>
        <a:prstGeom prst="ellipse">
          <a:avLst/>
        </a:prstGeom>
        <a:blipFill dpi="0" rotWithShape="1">
          <a:blip xmlns:r="http://schemas.openxmlformats.org/officeDocument/2006/relationships" r:embed="rId4"/>
          <a:srcRect/>
          <a:stretch>
            <a:fillRect l="-67009" t="-35932" r="-224305" b="-84182"/>
          </a:stretch>
        </a:blipFill>
        <a:ln w="12700" cap="flat" cmpd="sng" algn="ctr">
          <a:solidFill>
            <a:schemeClr val="accent3">
              <a:tint val="40000"/>
              <a:alpha val="90000"/>
              <a:hueOff val="8046816"/>
              <a:satOff val="-2502"/>
              <a:lumOff val="-254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C181B66-CC29-4D81-82A1-51CAB7D5DB84}">
      <dsp:nvSpPr>
        <dsp:cNvPr id="0" name=""/>
        <dsp:cNvSpPr/>
      </dsp:nvSpPr>
      <dsp:spPr>
        <a:xfrm>
          <a:off x="2927881" y="2499620"/>
          <a:ext cx="2774321" cy="1356902"/>
        </a:xfrm>
        <a:prstGeom prst="round2SameRect">
          <a:avLst>
            <a:gd name="adj1" fmla="val 8000"/>
            <a:gd name="adj2" fmla="val 0"/>
          </a:avLst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5400" tIns="76200" rIns="25400" bIns="25400" numCol="1" spcCol="1270" anchor="t" anchorCtr="0">
          <a:noAutofit/>
        </a:bodyPr>
        <a:lstStyle/>
        <a:p>
          <a:pPr marL="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n-US" sz="2000" b="1" kern="1200" noProof="0" dirty="0" err="1"/>
            <a:t>Judasi</a:t>
          </a:r>
          <a:r>
            <a:rPr lang="en-US" sz="2000" b="1" kern="1200" noProof="0" dirty="0"/>
            <a:t> na Sila </a:t>
          </a:r>
          <a:r>
            <a:rPr lang="en-US" sz="2000" b="1" kern="1200" noProof="0" dirty="0" err="1"/>
            <a:t>matũmirwo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kũrĩ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makanitha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nĩũndũ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ũyũ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wa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mwanya</a:t>
          </a:r>
          <a:endParaRPr lang="en-US" sz="2000" kern="1200" noProof="0" dirty="0"/>
        </a:p>
      </dsp:txBody>
      <dsp:txXfrm>
        <a:off x="2959675" y="2531414"/>
        <a:ext cx="2710733" cy="1325108"/>
      </dsp:txXfrm>
    </dsp:sp>
    <dsp:sp modelId="{33324725-AC41-4188-ADC2-C983F204EAEA}">
      <dsp:nvSpPr>
        <dsp:cNvPr id="0" name=""/>
        <dsp:cNvSpPr/>
      </dsp:nvSpPr>
      <dsp:spPr>
        <a:xfrm>
          <a:off x="2927881" y="3856523"/>
          <a:ext cx="2774321" cy="583468"/>
        </a:xfrm>
        <a:prstGeom prst="rect">
          <a:avLst/>
        </a:prstGeom>
        <a:gradFill rotWithShape="1">
          <a:gsLst>
            <a:gs pos="0">
              <a:schemeClr val="accent3">
                <a:tint val="97000"/>
                <a:satMod val="115000"/>
                <a:lumMod val="114000"/>
              </a:schemeClr>
            </a:gs>
            <a:gs pos="60000">
              <a:schemeClr val="accent3"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3">
                <a:shade val="91000"/>
                <a:satMod val="100000"/>
              </a:schemeClr>
            </a:gs>
          </a:gsLst>
          <a:lin ang="5400000" scaled="0"/>
        </a:gradFill>
        <a:ln w="12700" cap="flat" cmpd="sng" algn="ctr">
          <a:solidFill>
            <a:schemeClr val="accent3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0" rIns="25400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Kũmĩrĩria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927881" y="3856523"/>
        <a:ext cx="1953747" cy="583468"/>
      </dsp:txXfrm>
    </dsp:sp>
    <dsp:sp modelId="{3A686E9C-D473-424C-A616-6FCF3A07A6DA}">
      <dsp:nvSpPr>
        <dsp:cNvPr id="0" name=""/>
        <dsp:cNvSpPr/>
      </dsp:nvSpPr>
      <dsp:spPr>
        <a:xfrm>
          <a:off x="5055813" y="3829938"/>
          <a:ext cx="636208" cy="636208"/>
        </a:xfrm>
        <a:prstGeom prst="ellipse">
          <a:avLst/>
        </a:prstGeom>
        <a:blipFill rotWithShape="1">
          <a:blip xmlns:r="http://schemas.openxmlformats.org/officeDocument/2006/relationships"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000" r="-17000"/>
          </a:stretch>
        </a:blipFill>
        <a:ln w="12700" cap="flat" cmpd="sng" algn="ctr">
          <a:solidFill>
            <a:schemeClr val="accent3">
              <a:tint val="40000"/>
              <a:alpha val="90000"/>
              <a:hueOff val="10729088"/>
              <a:satOff val="-3336"/>
              <a:lumOff val="-338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>
            <a:rot lat="0" lon="0" rev="0"/>
          </a:camera>
          <a:lightRig rig="twoPt" dir="t">
            <a:rot lat="0" lon="0" rev="4800000"/>
          </a:lightRig>
        </a:scene3d>
        <a:sp3d prstMaterial="matte">
          <a:bevelT w="25400" h="4445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03AEB-E8A1-44C8-ACE2-14E974CD781E}">
      <dsp:nvSpPr>
        <dsp:cNvPr id="0" name=""/>
        <dsp:cNvSpPr/>
      </dsp:nvSpPr>
      <dsp:spPr>
        <a:xfrm>
          <a:off x="936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Marĩ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andũ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matũmĩtwo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nĩ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Ngai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(Lk. 11:49)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7144" y="47777"/>
        <a:ext cx="1607207" cy="1535662"/>
      </dsp:txXfrm>
    </dsp:sp>
    <dsp:sp modelId="{6AF94F2D-F79B-42D8-8792-EC5EE5CA65AE}">
      <dsp:nvSpPr>
        <dsp:cNvPr id="0" name=""/>
        <dsp:cNvSpPr/>
      </dsp:nvSpPr>
      <dsp:spPr>
        <a:xfrm>
          <a:off x="188240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882405" y="707271"/>
        <a:ext cx="252690" cy="216673"/>
      </dsp:txXfrm>
    </dsp:sp>
    <dsp:sp modelId="{FAE57C7A-4FE9-4C1E-89A4-9591EE4B7D30}">
      <dsp:nvSpPr>
        <dsp:cNvPr id="0" name=""/>
        <dsp:cNvSpPr/>
      </dsp:nvSpPr>
      <dsp:spPr>
        <a:xfrm>
          <a:off x="2393234" y="0"/>
          <a:ext cx="2218698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568835"/>
                <a:satOff val="-4267"/>
                <a:lumOff val="1224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568835"/>
                <a:satOff val="-4267"/>
                <a:lumOff val="1224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568835"/>
                <a:satOff val="-4267"/>
                <a:lumOff val="1224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Mamũkĩraga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iheeo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matongorie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kanitha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b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</a:b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(1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Akor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12:28-29;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4:11-12)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41011" y="47777"/>
        <a:ext cx="2123144" cy="1535662"/>
      </dsp:txXfrm>
    </dsp:sp>
    <dsp:sp modelId="{0D00281B-4660-4C87-BD3A-A048546E75D5}">
      <dsp:nvSpPr>
        <dsp:cNvPr id="0" name=""/>
        <dsp:cNvSpPr/>
      </dsp:nvSpPr>
      <dsp:spPr>
        <a:xfrm>
          <a:off x="4782209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758446"/>
                <a:satOff val="-5690"/>
                <a:lumOff val="163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758446"/>
                <a:satOff val="-5690"/>
                <a:lumOff val="163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758446"/>
                <a:satOff val="-5690"/>
                <a:lumOff val="163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4782209" y="707271"/>
        <a:ext cx="252690" cy="216673"/>
      </dsp:txXfrm>
    </dsp:sp>
    <dsp:sp modelId="{48825FD6-2E41-4562-AE78-DC5FF4C17433}">
      <dsp:nvSpPr>
        <dsp:cNvPr id="0" name=""/>
        <dsp:cNvSpPr/>
      </dsp:nvSpPr>
      <dsp:spPr>
        <a:xfrm>
          <a:off x="5293037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137670"/>
                <a:satOff val="-8535"/>
                <a:lumOff val="2449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137670"/>
                <a:satOff val="-8535"/>
                <a:lumOff val="2449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137670"/>
                <a:satOff val="-8535"/>
                <a:lumOff val="2449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Nĩo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mũthingi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kanitha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2:20)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40814" y="47777"/>
        <a:ext cx="1607207" cy="1535662"/>
      </dsp:txXfrm>
    </dsp:sp>
    <dsp:sp modelId="{1F634FAF-0CDD-4918-9ECB-BCADC682B67E}">
      <dsp:nvSpPr>
        <dsp:cNvPr id="0" name=""/>
        <dsp:cNvSpPr/>
      </dsp:nvSpPr>
      <dsp:spPr>
        <a:xfrm>
          <a:off x="7166075" y="635047"/>
          <a:ext cx="360985" cy="361121"/>
        </a:xfrm>
        <a:prstGeom prst="star12">
          <a:avLst/>
        </a:prstGeom>
        <a:gradFill rotWithShape="0">
          <a:gsLst>
            <a:gs pos="0">
              <a:schemeClr val="accent2">
                <a:hueOff val="1516893"/>
                <a:satOff val="-11379"/>
                <a:lumOff val="3265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516893"/>
                <a:satOff val="-11379"/>
                <a:lumOff val="3265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516893"/>
                <a:satOff val="-11379"/>
                <a:lumOff val="3265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166075" y="707271"/>
        <a:ext cx="252690" cy="216673"/>
      </dsp:txXfrm>
    </dsp:sp>
    <dsp:sp modelId="{689C0D5C-78C0-4845-A70A-A99F356AC315}">
      <dsp:nvSpPr>
        <dsp:cNvPr id="0" name=""/>
        <dsp:cNvSpPr/>
      </dsp:nvSpPr>
      <dsp:spPr>
        <a:xfrm>
          <a:off x="7676903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1706504"/>
                <a:satOff val="-12802"/>
                <a:lumOff val="3673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2">
                <a:hueOff val="1706504"/>
                <a:satOff val="-12802"/>
                <a:lumOff val="3673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2">
                <a:hueOff val="1706504"/>
                <a:satOff val="-12802"/>
                <a:lumOff val="3673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Mamũkagĩra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ũguũrio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Aef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3:5)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7724680" y="47777"/>
        <a:ext cx="1607207" cy="1535662"/>
      </dsp:txXfrm>
    </dsp:sp>
    <dsp:sp modelId="{F24C91FF-F822-43EC-8BDC-F3C25FD177A3}">
      <dsp:nvSpPr>
        <dsp:cNvPr id="0" name=""/>
        <dsp:cNvSpPr/>
      </dsp:nvSpPr>
      <dsp:spPr>
        <a:xfrm>
          <a:off x="9549941" y="635047"/>
          <a:ext cx="360985" cy="361121"/>
        </a:xfrm>
        <a:prstGeom prst="star12">
          <a:avLst/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z="-800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9549941" y="707271"/>
        <a:ext cx="252690" cy="216673"/>
      </dsp:txXfrm>
    </dsp:sp>
    <dsp:sp modelId="{B63C68F4-37F5-4E39-81B9-0FD70A034F30}">
      <dsp:nvSpPr>
        <dsp:cNvPr id="0" name=""/>
        <dsp:cNvSpPr/>
      </dsp:nvSpPr>
      <dsp:spPr>
        <a:xfrm>
          <a:off x="10060770" y="0"/>
          <a:ext cx="1702761" cy="1631216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EC332"/>
            </a:gs>
            <a:gs pos="60000">
              <a:srgbClr val="A69C1A"/>
            </a:gs>
            <a:gs pos="100000">
              <a:srgbClr val="9C9318"/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Magocaga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thĩiniĩ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kĩhooto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/>
                </a:outerShdw>
              </a:effectLst>
            </a:rPr>
            <a:t>Kũg</a:t>
          </a:r>
          <a:r>
            <a:rPr lang="en-US" sz="2000" b="1" kern="1200" noProof="0" dirty="0">
              <a:effectLst>
                <a:outerShdw blurRad="38100" dist="38100" dir="2700000" algn="tl">
                  <a:srgbClr val="000000"/>
                </a:outerShdw>
              </a:effectLst>
            </a:rPr>
            <a:t>. 18:20)</a:t>
          </a:r>
          <a:endParaRPr lang="en-US" sz="20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0108547" y="47777"/>
        <a:ext cx="1607207" cy="15356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/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08064" y="2184649"/>
          <a:ext cx="5434961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/>
            <a:t>Gwĩtwo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gwake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ũtungati-inĩ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kwarĩ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kũrathe</a:t>
          </a:r>
          <a:br>
            <a:rPr lang="en-US" sz="2000" b="1" kern="1200" noProof="0" dirty="0"/>
          </a:br>
          <a:r>
            <a:rPr lang="en-US" sz="2000" b="1" kern="1200" noProof="0" dirty="0"/>
            <a:t> (1 Tim. 1:18).</a:t>
          </a:r>
          <a:r>
            <a:rPr lang="en-US" sz="2000" b="1" kern="1200" noProof="0" dirty="0" err="1"/>
            <a:t>arĩ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mwandĩki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hamwe</a:t>
          </a:r>
          <a:r>
            <a:rPr lang="en-US" sz="2000" b="1" kern="1200" noProof="0" dirty="0"/>
            <a:t> na </a:t>
          </a:r>
          <a:r>
            <a:rPr lang="en-US" sz="2000" b="1" kern="1200" noProof="0" dirty="0" err="1"/>
            <a:t>Paũlũ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mrũwa-inĩ</a:t>
          </a:r>
          <a:r>
            <a:rPr lang="en-US" sz="2000" b="1" kern="1200" noProof="0" dirty="0"/>
            <a:t>: 2 </a:t>
          </a:r>
          <a:r>
            <a:rPr lang="en-US" sz="2000" b="1" kern="1200" noProof="0" dirty="0" err="1"/>
            <a:t>Akorinitho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Akor</a:t>
          </a:r>
          <a:r>
            <a:rPr lang="en-US" sz="2000" b="1" kern="1200" noProof="0" dirty="0"/>
            <a:t>. 1:1); </a:t>
          </a:r>
          <a:r>
            <a:rPr lang="en-US" sz="2000" b="1" kern="1200" noProof="0" dirty="0" err="1"/>
            <a:t>Afil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Afil</a:t>
          </a:r>
          <a:r>
            <a:rPr lang="en-US" sz="2000" b="1" kern="1200" noProof="0" dirty="0"/>
            <a:t>. 1:1); </a:t>
          </a:r>
          <a:r>
            <a:rPr lang="en-US" sz="2000" b="1" kern="1200" noProof="0" dirty="0" err="1"/>
            <a:t>Ako</a:t>
          </a:r>
          <a:r>
            <a:rPr lang="en-US" sz="2000" b="1" kern="1200" noProof="0" dirty="0"/>
            <a:t> (</a:t>
          </a:r>
          <a:r>
            <a:rPr lang="en-US" sz="2000" b="1" kern="1200" noProof="0" dirty="0" err="1"/>
            <a:t>Akol</a:t>
          </a:r>
          <a:r>
            <a:rPr lang="en-US" sz="2000" b="1" kern="1200" noProof="0" dirty="0"/>
            <a:t>. 1:1); 1 </a:t>
          </a:r>
          <a:r>
            <a:rPr lang="en-US" sz="2000" b="1" kern="1200" noProof="0" dirty="0" err="1"/>
            <a:t>Athe</a:t>
          </a:r>
          <a:r>
            <a:rPr lang="en-US" sz="2000" b="1" kern="1200" noProof="0" dirty="0"/>
            <a:t> (1 </a:t>
          </a:r>
          <a:r>
            <a:rPr lang="en-US" sz="2000" b="1" kern="1200" noProof="0" dirty="0" err="1"/>
            <a:t>Athe</a:t>
          </a:r>
          <a:r>
            <a:rPr lang="en-US" sz="2000" b="1" kern="1200" noProof="0" dirty="0"/>
            <a:t>. 1:1); 2 </a:t>
          </a:r>
          <a:r>
            <a:rPr lang="en-US" sz="2000" b="1" kern="1200" noProof="0" dirty="0" err="1"/>
            <a:t>Athe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Athe</a:t>
          </a:r>
          <a:r>
            <a:rPr lang="en-US" sz="2000" b="1" kern="1200" noProof="0" dirty="0"/>
            <a:t>. 1:1); na Fil (Afi. 1:1).</a:t>
          </a:r>
          <a:endParaRPr lang="en-US" sz="2000" kern="1200" noProof="0" dirty="0"/>
        </a:p>
      </dsp:txBody>
      <dsp:txXfrm>
        <a:off x="108064" y="2184649"/>
        <a:ext cx="5434961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7000"/>
                <a:satMod val="115000"/>
                <a:lumMod val="114000"/>
              </a:schemeClr>
            </a:gs>
            <a:gs pos="60000">
              <a:schemeClr val="accent5">
                <a:hueOff val="0"/>
                <a:satOff val="0"/>
                <a:lumOff val="0"/>
                <a:alphaOff val="0"/>
                <a:tint val="100000"/>
                <a:shade val="96000"/>
                <a:satMod val="100000"/>
                <a:lumMod val="108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1000"/>
                <a:satMod val="100000"/>
              </a:schemeClr>
            </a:gs>
          </a:gsLst>
          <a:lin ang="5400000" scaled="0"/>
        </a:gra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TIMOTHEO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0DF181-48D9-4AB2-B9FC-1400F4F01B95}">
      <dsp:nvSpPr>
        <dsp:cNvPr id="0" name=""/>
        <dsp:cNvSpPr/>
      </dsp:nvSpPr>
      <dsp:spPr>
        <a:xfrm>
          <a:off x="206478" y="409966"/>
          <a:ext cx="0" cy="3671756"/>
        </a:xfrm>
        <a:prstGeom prst="line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54D9D"/>
          </a:solidFill>
          <a:prstDash val="solid"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C5E8929-CDA2-4106-8C00-0950C6289CE4}">
      <dsp:nvSpPr>
        <dsp:cNvPr id="0" name=""/>
        <dsp:cNvSpPr/>
      </dsp:nvSpPr>
      <dsp:spPr>
        <a:xfrm>
          <a:off x="935548" y="532358"/>
          <a:ext cx="3779993" cy="1652290"/>
        </a:xfrm>
        <a:prstGeom prst="rect">
          <a:avLst/>
        </a:prstGeom>
        <a:blipFill rotWithShape="1">
          <a:blip xmlns:r="http://schemas.openxmlformats.org/officeDocument/2006/relationships" r:embed="rId1" cstate="hq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7000"/>
          </a:stretch>
        </a:blip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3F4D236-E3C1-4DB8-AD79-7D8D3B476338}">
      <dsp:nvSpPr>
        <dsp:cNvPr id="0" name=""/>
        <dsp:cNvSpPr/>
      </dsp:nvSpPr>
      <dsp:spPr>
        <a:xfrm>
          <a:off x="197543" y="2184649"/>
          <a:ext cx="5256002" cy="18970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/>
            <a:t>Ahingirie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mawĩra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maigana</a:t>
          </a:r>
          <a:r>
            <a:rPr lang="en-US" sz="2000" b="1" kern="1200" noProof="0" dirty="0"/>
            <a:t> </a:t>
          </a:r>
          <a:r>
            <a:rPr lang="en-US" sz="2000" b="1" kern="1200" noProof="0" dirty="0" err="1"/>
            <a:t>ũna</a:t>
          </a:r>
          <a:r>
            <a:rPr lang="en-US" sz="2000" b="1" kern="1200" noProof="0" dirty="0"/>
            <a:t> ma </a:t>
          </a:r>
          <a:r>
            <a:rPr lang="en-US" sz="2000" b="1" kern="1200" noProof="0" dirty="0" err="1"/>
            <a:t>kĩ-ũrathi</a:t>
          </a:r>
          <a:r>
            <a:rPr lang="en-US" sz="2000" b="1" kern="1200" noProof="0" dirty="0"/>
            <a:t>, ta </a:t>
          </a:r>
          <a:r>
            <a:rPr lang="en-US" sz="2000" b="1" kern="1200" noProof="0" dirty="0" err="1"/>
            <a:t>kũmĩrĩria</a:t>
          </a:r>
          <a:r>
            <a:rPr lang="en-US" sz="2000" b="1" kern="1200" noProof="0" dirty="0"/>
            <a:t>/</a:t>
          </a:r>
          <a:r>
            <a:rPr lang="en-US" sz="2000" b="1" kern="1200" noProof="0" dirty="0" err="1"/>
            <a:t>gũkũria</a:t>
          </a:r>
          <a:r>
            <a:rPr lang="en-US" sz="2000" b="1" kern="1200" noProof="0" dirty="0"/>
            <a:t> (2 </a:t>
          </a:r>
          <a:r>
            <a:rPr lang="en-US" sz="2000" b="1" kern="1200" noProof="0" dirty="0" err="1"/>
            <a:t>Akor</a:t>
          </a:r>
          <a:r>
            <a:rPr lang="en-US" sz="2000" b="1" kern="1200" noProof="0" dirty="0"/>
            <a:t>. 8:6); </a:t>
          </a:r>
          <a:r>
            <a:rPr lang="en-US" sz="2000" b="1" kern="1200" noProof="0" dirty="0" err="1"/>
            <a:t>eĩhortation</a:t>
          </a:r>
          <a:r>
            <a:rPr lang="en-US" sz="2000" b="1" kern="1200" noProof="0" dirty="0"/>
            <a:t> (Tito 2:6, 9, 15); na </a:t>
          </a:r>
          <a:r>
            <a:rPr lang="en-US" sz="2000" b="1" kern="1200" noProof="0" dirty="0" err="1"/>
            <a:t>kũmĩrĩria</a:t>
          </a:r>
          <a:br>
            <a:rPr lang="en-US" sz="2000" b="1" kern="1200" noProof="0" dirty="0"/>
          </a:br>
          <a:r>
            <a:rPr lang="en-US" sz="2000" b="1" kern="1200" noProof="0" dirty="0"/>
            <a:t>(2 </a:t>
          </a:r>
          <a:r>
            <a:rPr lang="en-US" sz="2000" b="1" kern="1200" noProof="0" dirty="0" err="1"/>
            <a:t>Akor</a:t>
          </a:r>
          <a:r>
            <a:rPr lang="en-US" sz="2000" b="1" kern="1200" noProof="0" dirty="0"/>
            <a:t>. 7:13)</a:t>
          </a:r>
          <a:endParaRPr lang="en-US" sz="2000" kern="1200" noProof="0" dirty="0"/>
        </a:p>
      </dsp:txBody>
      <dsp:txXfrm>
        <a:off x="197543" y="2184649"/>
        <a:ext cx="5256002" cy="1897073"/>
      </dsp:txXfrm>
    </dsp:sp>
    <dsp:sp modelId="{1A1624C9-5461-4E53-8EF3-6E9D0CBACC9F}">
      <dsp:nvSpPr>
        <dsp:cNvPr id="0" name=""/>
        <dsp:cNvSpPr/>
      </dsp:nvSpPr>
      <dsp:spPr>
        <a:xfrm>
          <a:off x="203911" y="1994"/>
          <a:ext cx="5148006" cy="407972"/>
        </a:xfrm>
        <a:prstGeom prst="rect">
          <a:avLst/>
        </a:prstGeom>
        <a:solidFill>
          <a:srgbClr val="454D9D"/>
        </a:solidFill>
        <a:ln>
          <a:noFill/>
        </a:ln>
        <a:effectLst>
          <a:outerShdw blurRad="50800" dist="31750" dir="5400000" sy="98000" rotWithShape="0">
            <a:srgbClr val="000000">
              <a:alpha val="47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spc="6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TITO</a:t>
          </a:r>
          <a:endParaRPr lang="en-US" sz="2400" kern="1200" spc="600" noProof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03911" y="1994"/>
        <a:ext cx="5148006" cy="407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  <dgm:cat type="picture" pri="28000"/>
    <dgm:cat type="pictureconvert" pri="28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TitlePictureLineup">
  <dgm:title val=""/>
  <dgm:desc val=""/>
  <dgm:catLst>
    <dgm:cat type="picture" pri="18000"/>
    <dgm:cat type="pictureconvert" pri="18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linDir" val="fromL"/>
          <dgm:param type="fallback" val="1D"/>
          <dgm:param type="horzAlign" val="ctr"/>
          <dgm:param type="vertAlign" val="mid"/>
          <dgm:param type="nodeVertAlign" val="t"/>
        </dgm:alg>
      </dgm:if>
      <dgm:else name="Name3">
        <dgm:alg type="lin">
          <dgm:param type="linDir" val="fromR"/>
          <dgm:param type="fallback" val="1D"/>
          <dgm:param type="horzAlign" val="ctr"/>
          <dgm:param type="vertAlign" val="mid"/>
          <dgm:param type="nodeVertAlign" val="t"/>
        </dgm:alg>
      </dgm:else>
    </dgm:choose>
    <dgm:shape xmlns:r="http://schemas.openxmlformats.org/officeDocument/2006/relationships" r:blip="">
      <dgm:adjLst/>
    </dgm:shape>
    <dgm:constrLst>
      <dgm:constr type="h" for="des" forName="Child" op="equ"/>
      <dgm:constr type="w" for="des" forName="Child" op="equ"/>
      <dgm:constr type="h" for="des" forName="Accent" op="equ"/>
      <dgm:constr type="w" for="des" forName="Accent" op="equ"/>
      <dgm:constr type="primFontSz" for="des" forName="Parent" op="equ"/>
      <dgm:constr type="primFontSz" for="des" forName="Child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05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 fact="0"/>
              <dgm:constr type="b" for="ch" forName="Accent" refType="h"/>
              <dgm:constr type="w" for="ch" forName="Accent" refType="w" fact="0"/>
              <dgm:constr type="h" for="ch" forName="Accent" refType="h" fact="0.9"/>
              <dgm:constr type="l" for="ch" forName="Image" refType="w" fact="0.05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.05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if>
          <dgm:else name="Name6">
            <dgm:constrLst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 fact="0.1"/>
              <dgm:constr type="l" for="ch" forName="Accent" refType="w"/>
              <dgm:constr type="b" for="ch" forName="Accent" refType="h"/>
              <dgm:constr type="h" for="ch" forName="Accent" refType="h" fact="0.9"/>
              <dgm:constr type="l" for="ch" forName="Image" refType="w" fact="0"/>
              <dgm:constr type="t" for="ch" forName="Image" refType="h" fact="0.13"/>
              <dgm:constr type="w" for="ch" forName="Image" refType="w" fact="0.9467"/>
              <dgm:constr type="h" for="ch" forName="Image" refType="h" fact="0.405"/>
              <dgm:constr type="l" for="ch" forName="Child" refType="w" fact="0"/>
              <dgm:constr type="t" for="ch" forName="Child" refType="h" fact="0.535"/>
              <dgm:constr type="w" for="ch" forName="Child" refType="w" fact="0.9467"/>
              <dgm:constr type="h" for="ch" forName="Child" refType="h" fact="0.465"/>
            </dgm:constrLst>
          </dgm:else>
        </dgm:choose>
        <dgm:forEach name="Name7" axis="self" ptType="node">
          <dgm:layoutNode name="Accent" styleLbl="alignAcc1">
            <dgm:alg type="sp"/>
            <dgm:shape xmlns:r="http://schemas.openxmlformats.org/officeDocument/2006/relationships" type="line" r:blip="">
              <dgm:adjLst/>
            </dgm:shape>
            <dgm:presOf/>
          </dgm:layoutNode>
          <dgm:layoutNode name="Image">
            <dgm:alg type="sp"/>
            <dgm:shape xmlns:r="http://schemas.openxmlformats.org/officeDocument/2006/relationships" type="rect" r:blip="" blipPhldr="1">
              <dgm:adjLst/>
            </dgm:shape>
            <dgm:presOf/>
          </dgm:layoutNode>
          <dgm:layoutNode name="Child" styleLbl="revTx">
            <dgm:varLst>
              <dgm:bulletEnabled val="1"/>
            </dgm:varLst>
            <dgm:choose name="Name8">
              <dgm:if name="Name9" axis="ch" ptType="node" func="cnt" op="gt" val="1">
                <dgm:choose name="Name10">
                  <dgm:if name="Name11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if>
                  <dgm:else name="Name12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1"/>
                    </dgm:alg>
                  </dgm:else>
                </dgm:choose>
              </dgm:if>
              <dgm:else name="Name13">
                <dgm:choose name="Name14">
                  <dgm:if name="Name15" func="var" arg="dir" op="equ" val="norm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if>
                  <dgm:else name="Name16">
                    <dgm:alg type="tx">
                      <dgm:param type="shpTxLTRAlignCh" val="l"/>
                      <dgm:param type="shpTxRTLAlignCh" val="r"/>
                      <dgm:param type="txAnchorVert" val="t"/>
                      <dgm:param type="stBulletLvl" val="2"/>
                    </dgm:alg>
                  </dgm:else>
                </dgm:choose>
              </dgm:else>
            </dgm:choose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  <dgm:layoutNode name="Parent" styleLbl="alignNode1">
            <dgm:varLst>
              <dgm:bulletEnabled val="1"/>
            </dgm:varLst>
            <dgm:alg type="tx">
              <dgm:param type="shpTxLTRAlignCh" val="ctr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self"/>
            <dgm:constrLst>
              <dgm:constr type="lMarg" refType="primFontSz" fact="0.2"/>
              <dgm:constr type="rMarg" refType="primFontSz" fact="0.2"/>
              <dgm:constr type="tMarg" refType="primFontSz" fact="0.2"/>
              <dgm:constr type="bMarg" refType="primFontSz" fact="0.2"/>
            </dgm:constrLst>
            <dgm:ruleLst>
              <dgm:rule type="primFontSz" val="5" fact="NaN" max="NaN"/>
            </dgm:ruleLst>
          </dgm:layoutNode>
        </dgm:forEach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3FF46-52B4-2489-D989-A5B76D25C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8A4AE09-2CB1-38B4-E7E9-F0706E3150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4825535-B0CB-3C2D-1DAC-D995FC4BC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AB3BE0-ABAD-E573-8275-8A5967AB9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81E6F7E-26AE-1568-72F5-C86443FF8C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67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8D5C0B-1109-45B7-F29C-003CFBD51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735971B-BB81-FE12-BFFC-7C04F273A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61679A-2500-ED5F-4F90-43764F6819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730228-8227-64D5-BEE9-FB81BC25D4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3A9254-DFB8-E6FD-A0F3-340D93B75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14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4EE6D7-D068-F1D7-73B3-347C931601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EED501-5DF5-FA2E-C417-5C243C8AA1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1B2B356-A227-6B5B-0A2D-FB1945999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6B66970-B4F5-9A3C-5C88-33B551755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4AF1BC-CAF1-70EB-3B55-7C8498B0F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57828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A946F6-D7A8-B59F-D8BF-3BBD612F1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915681D-FFCD-98B6-F6FE-25D97B0797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1FFF96-4E71-A590-F9E6-91FA67475D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A19A3B-4D8F-9288-8554-BDF613749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F2FCAC-DB42-7323-10E5-0D5532F424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5721043-0B59-EC72-549A-CD4162905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6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256CFE-725A-7719-BA72-AA2108134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297DE00-C2FD-49B4-0374-305A20BB8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3B746B3E-B0A5-7FEE-D12A-B1F13AB9CA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DDF64D8-5978-6814-B278-3232A049A3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EEF38D-8050-4C2B-DA67-0CB0B7C9A1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0D01BE5-B18F-9B67-FCEB-BBF3A68DC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3D85FAD-A870-8C1F-8835-E71CC1231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03896C3-81DA-9E7A-F94D-0C546C946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776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75F8E3-54C5-8037-63A9-92D912033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6AF65FA-99EF-BD8B-F3F2-41868789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816F822-AB15-4A1D-D340-0860F2574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9B4953E-E4BA-3F8C-0C15-BE772E53D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7396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A5BB97C-D574-5CE4-82D1-E7D57A694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BFA524B-0C4D-8CD1-DAC5-0F3A6C379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6510E67-8BC9-0DAC-F864-E4E9F6764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6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2DCBEB-0814-F04D-3D73-E295A6C55E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0573F6-C306-AFBE-9C73-B3CB2C44C9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1FC6CDB-656F-8B44-0EB7-6BAB1A2B8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70210C-7697-9C93-57D1-901248F7D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0DA6800-7E47-A772-DF34-BEEACB94A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ADF7923-8351-2985-0DD3-7C358C65D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165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DDC701-3F8C-8090-874C-00841BF16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6A3-0C97-25C6-8BC8-E10C34A1E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9F8DF389-8B41-2E12-232B-30E2D57C9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0ECB95F-7288-3DC3-AC34-668874F52E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171A02-71C9-4C3C-F472-6A9721C6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E2FD0F8-23CC-21AB-F72C-527C935D4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042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FC63B7-EA70-0100-EB42-1FA0FA7A7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A9E8743-96FA-4DC2-CE07-42A8918B43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C3C93D5-E4E1-FA22-F3D0-268BE38EA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95327A7-788D-5A14-F7F4-C3D52C9EB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30CE4B4-6053-F203-5E54-C181D75BB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73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0083EE5-163D-2A97-F71C-F7736EF7C8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8227056-28B5-7CEC-91FC-8EBBE58D09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EA6AFD-9DA7-5F0E-BE3B-6A4349CE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216A25-8D34-9614-A434-820C43FCB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FA24F1-4505-DDD2-0551-B90A811BE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127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89660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89772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71869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52447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356343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9488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73653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592388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455246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2203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574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5C1B53F-BDDD-1CD2-7AEB-D5ED79304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5628CD8-DC5B-FE12-3861-F30542344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A9C5C79-FC63-389D-596D-09EEB81903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3C9B7D4-C596-44FB-85D7-59A20FA04A17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D27806-896C-896F-8229-9C00600E43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76594D-D43A-0F6A-4E3B-BF954B97B7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481E109-2622-42A3-B8A6-3D3D77E513B1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6463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011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4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21.jpeg"/><Relationship Id="rId4" Type="http://schemas.openxmlformats.org/officeDocument/2006/relationships/diagramData" Target="../diagrams/data1.xml"/><Relationship Id="rId9" Type="http://schemas.openxmlformats.org/officeDocument/2006/relationships/image" Target="../media/image2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25.png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13" Type="http://schemas.microsoft.com/office/2007/relationships/hdphoto" Target="../media/hdphoto4.wdp"/><Relationship Id="rId3" Type="http://schemas.microsoft.com/office/2007/relationships/hdphoto" Target="../media/hdphoto2.wdp"/><Relationship Id="rId7" Type="http://schemas.openxmlformats.org/officeDocument/2006/relationships/diagramLayout" Target="../diagrams/layout2.xml"/><Relationship Id="rId12" Type="http://schemas.openxmlformats.org/officeDocument/2006/relationships/image" Target="../media/image35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34.jpeg"/><Relationship Id="rId5" Type="http://schemas.microsoft.com/office/2007/relationships/hdphoto" Target="../media/hdphoto3.wdp"/><Relationship Id="rId10" Type="http://schemas.microsoft.com/office/2007/relationships/diagramDrawing" Target="../diagrams/drawing2.xml"/><Relationship Id="rId4" Type="http://schemas.openxmlformats.org/officeDocument/2006/relationships/image" Target="../media/image33.png"/><Relationship Id="rId9" Type="http://schemas.openxmlformats.org/officeDocument/2006/relationships/diagramColors" Target="../diagrams/colors2.xml"/><Relationship Id="rId14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3" Type="http://schemas.openxmlformats.org/officeDocument/2006/relationships/image" Target="../media/image44.jp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microsoft.com/office/2007/relationships/hdphoto" Target="../media/hdphoto6.wdp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image" Target="../media/image4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jpe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7.xml"/><Relationship Id="rId6" Type="http://schemas.microsoft.com/office/2007/relationships/hdphoto" Target="../media/hdphoto7.wdp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4" Type="http://schemas.openxmlformats.org/officeDocument/2006/relationships/image" Target="../media/image5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FAAF65-51AC-3F0C-E56A-FA8192109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B3C9832-CE80-1EEC-7A0C-F95621581CD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608"/>
          <a:stretch>
            <a:fillRect/>
          </a:stretch>
        </p:blipFill>
        <p:spPr>
          <a:xfrm>
            <a:off x="201676" y="356201"/>
            <a:ext cx="11788649" cy="5463574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E124E3A8-E547-5306-E5F8-005E3ACC0E5D}"/>
              </a:ext>
            </a:extLst>
          </p:cNvPr>
          <p:cNvSpPr txBox="1"/>
          <p:nvPr/>
        </p:nvSpPr>
        <p:spPr>
          <a:xfrm>
            <a:off x="0" y="5953125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30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B83E0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 A KĨRĨKANĨRO KĨRĨA KĨERŨ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A76D3CA6-05D5-8252-E1DB-6AADD8BC528C}"/>
              </a:ext>
            </a:extLst>
          </p:cNvPr>
          <p:cNvSpPr txBox="1"/>
          <p:nvPr/>
        </p:nvSpPr>
        <p:spPr>
          <a:xfrm>
            <a:off x="9356990" y="0"/>
            <a:ext cx="27302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Lesoni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4 </a:t>
            </a:r>
            <a:r>
              <a:rPr lang="en-US" sz="1600" b="1" dirty="0" err="1"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ya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Oktoba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6E4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24, 2026</a:t>
            </a:r>
          </a:p>
        </p:txBody>
      </p:sp>
    </p:spTree>
    <p:extLst>
      <p:ext uri="{BB962C8B-B14F-4D97-AF65-F5344CB8AC3E}">
        <p14:creationId xmlns:p14="http://schemas.microsoft.com/office/powerpoint/2010/main" val="10131955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3809B9-DF40-C9A6-B854-87427A82BC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7BA7C3D-2271-7745-C256-BF359359E6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6FF92A8-4549-EE02-D589-9D96A06D25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277" b="9277"/>
          <a:stretch>
            <a:fillRect/>
          </a:stretch>
        </p:blipFill>
        <p:spPr>
          <a:xfrm>
            <a:off x="20" y="10"/>
            <a:ext cx="12191980" cy="5555964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9737914A-4281-91DC-FB14-F172CF75E1BD}"/>
              </a:ext>
            </a:extLst>
          </p:cNvPr>
          <p:cNvSpPr txBox="1"/>
          <p:nvPr/>
        </p:nvSpPr>
        <p:spPr>
          <a:xfrm>
            <a:off x="169230" y="4850924"/>
            <a:ext cx="11850491" cy="1916657"/>
          </a:xfrm>
          <a:prstGeom prst="rect">
            <a:avLst/>
          </a:prstGeom>
          <a:noFill/>
        </p:spPr>
        <p:txBody>
          <a:bodyPr wrap="square">
            <a:prstTxWarp prst="textDeflateTop">
              <a:avLst>
                <a:gd name="adj" fmla="val 42222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Na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rĩrĩ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iheo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iria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iheanagwo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, no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Roho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ũciheanaga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no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ũmwe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. O na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njĩra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cia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gũtungata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, no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Mwathani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ũtungatagwo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no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ũmwe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.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Ningĩ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kũrĩ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mĩrutĩre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ya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wĩra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mĩthemba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, no Ngai no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ũmwe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ũhotithagia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maũndũ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mothe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gwĩkĩka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thĩinĩ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wa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andũ</a:t>
            </a:r>
            <a:r>
              <a:rPr lang="en-US" sz="2400" b="0" i="0" dirty="0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sz="2400" b="0" i="0" dirty="0" err="1">
                <a:solidFill>
                  <a:schemeClr val="accent2">
                    <a:lumMod val="50000"/>
                  </a:schemeClr>
                </a:solidFill>
                <a:effectLst/>
                <a:latin typeface="Comic Sans MS" panose="030F0702030302020204" pitchFamily="66" charset="0"/>
              </a:rPr>
              <a:t>othe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(1 </a:t>
            </a:r>
            <a:r>
              <a:rPr kumimoji="0" lang="en-US" sz="15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Akorinitho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 12:4-6,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NKJV</a:t>
            </a: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71165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1000"/>
            <a:lum/>
          </a:blip>
          <a:srcRect/>
          <a:stretch>
            <a:fillRect t="-29000" r="-72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4285201-D1E2-0BCF-463D-BA8D35A24501}"/>
              </a:ext>
            </a:extLst>
          </p:cNvPr>
          <p:cNvSpPr txBox="1"/>
          <p:nvPr/>
        </p:nvSpPr>
        <p:spPr>
          <a:xfrm>
            <a:off x="5753099" y="4103099"/>
            <a:ext cx="6143625" cy="270843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Itemi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rĩa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anabii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thĩiniĩ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wa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Kĩrĩkanĩro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kĩrĩa</a:t>
            </a:r>
            <a:r>
              <a:rPr lang="en-US" sz="2000" b="1" dirty="0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6D1307"/>
                </a:highlight>
                <a:latin typeface="Aptos" panose="02110004020202020204"/>
              </a:rPr>
              <a:t>Kĩerũ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6D1307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Anabii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a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Kĩrĩkanĩro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kĩrĩa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highlight>
                  <a:srgbClr val="205C01"/>
                </a:highlight>
              </a:rPr>
              <a:t>Kĩerũ</a:t>
            </a:r>
            <a:r>
              <a:rPr lang="en-US" sz="2000" b="1" dirty="0">
                <a:solidFill>
                  <a:prstClr val="white"/>
                </a:solidFill>
                <a:highlight>
                  <a:srgbClr val="205C01"/>
                </a:highlight>
              </a:rPr>
              <a:t>: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highlight>
                <a:srgbClr val="205C01"/>
              </a:highlight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Jĩsũ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mũnabii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ũrĩa</a:t>
            </a:r>
            <a:r>
              <a:rPr lang="en-US" sz="2000" b="1" noProof="0" dirty="0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  <a:uFill>
                  <a:solidFill>
                    <a:srgbClr val="D01729"/>
                  </a:solidFill>
                </a:uFill>
              </a:rPr>
              <a:t>warathĩtwo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>
                <a:solidFill>
                  <a:srgbClr val="D01729"/>
                </a:solidFill>
              </a:uFill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nja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Aruti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hamwe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Paũlũ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893763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2C764AA-63A2-79FF-6108-2147E333AB7B}"/>
              </a:ext>
            </a:extLst>
          </p:cNvPr>
          <p:cNvSpPr txBox="1"/>
          <p:nvPr/>
        </p:nvSpPr>
        <p:spPr>
          <a:xfrm>
            <a:off x="295275" y="46467"/>
            <a:ext cx="804982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Kuuma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Malaki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gũthiĩ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mbere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mĩaka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400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nĩyathirire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gũtekũiguĩka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mũgambo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ũmwe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andũ-inĩ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Ngai.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Nĩũndũ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gũkirwo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gũkũ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Isiraeli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makĩĩkĩrĩra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ũcokanĩrĩrio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kĩ-watho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Mandĩko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kuuga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mabuku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macokanĩrĩirio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Kĩrĩkanĩro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Gĩkũrũ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gũkorwo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mahingĩtwo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2C7E7E3-D0CC-F3CF-55B0-252CB6C6100A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276" y="4238624"/>
            <a:ext cx="3857624" cy="24536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D24B3DE-3BCA-D451-35B6-0BFED42BC89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572" b="10572"/>
          <a:stretch>
            <a:fillRect/>
          </a:stretch>
        </p:blipFill>
        <p:spPr>
          <a:xfrm>
            <a:off x="8720487" y="165735"/>
            <a:ext cx="3176237" cy="3748250"/>
          </a:xfrm>
          <a:prstGeom prst="roundRect">
            <a:avLst>
              <a:gd name="adj" fmla="val 818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2C797BFE-B661-8F45-19C4-3101DEA58B6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220514" y="4837181"/>
            <a:ext cx="278850" cy="327903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0616177-3C28-C84A-2D77-E69B1D150A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220514" y="5987174"/>
            <a:ext cx="278850" cy="327903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D20977DA-818A-4A8F-306D-8AFE1F30C2B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220514" y="6370503"/>
            <a:ext cx="278850" cy="327903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856CD6EF-F83E-761C-F8C5-3DA5871BC8E2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220514" y="5603843"/>
            <a:ext cx="278850" cy="32790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8A72B291-DAC5-F803-DA5C-85DFC097B6A5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41356">
            <a:off x="6220514" y="5220512"/>
            <a:ext cx="278850" cy="327903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581428C4-8DE6-81D6-9C46-DB9DE86FF7C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231" y="4189415"/>
            <a:ext cx="778329" cy="231170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F1B4D318-3E64-C4AC-B71A-1F853F8682F2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3231" y="4569975"/>
            <a:ext cx="778329" cy="23117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B66D1248-ED7C-0660-5BD0-6252D3E69714}"/>
              </a:ext>
            </a:extLst>
          </p:cNvPr>
          <p:cNvSpPr txBox="1"/>
          <p:nvPr/>
        </p:nvSpPr>
        <p:spPr>
          <a:xfrm>
            <a:off x="295275" y="2985733"/>
            <a:ext cx="842521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Itemi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anabii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erũ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arũme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andũ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nja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ũrĩkũ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?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aa?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Nĩkwarĩ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anabii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maheni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ota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mahinda-inĩ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ma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Kĩrĩkanĩro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Gĩkũrũ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?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DD2D1D4-97BB-AC89-98A9-8A5076814B76}"/>
              </a:ext>
            </a:extLst>
          </p:cNvPr>
          <p:cNvSpPr txBox="1"/>
          <p:nvPr/>
        </p:nvSpPr>
        <p:spPr>
          <a:xfrm>
            <a:off x="295275" y="1669989"/>
            <a:ext cx="842521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ningĩ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Ngai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ndaikarire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akirĩte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rĩngĩ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makĩria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Ihinda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rĩtare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iraihu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Agĩtũma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mũnabii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mwerũ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Johana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Mũbatithania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Mathayo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11:7-9).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Kuuma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hĩndĩ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ĩyo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gũthiĩ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mbere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makiumĩra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rĩngĩ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ũbarĩrĩri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hamwe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mawĩra-inĩ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mangĩ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wandĩki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Kĩrĩkanĩro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Kĩerũ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3154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250"/>
                            </p:stCondLst>
                            <p:childTnLst>
                              <p:par>
                                <p:cTn id="7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25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750"/>
                            </p:stCondLst>
                            <p:childTnLst>
                              <p:par>
                                <p:cTn id="9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5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7000" r="-4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5D4A4E-580B-1C4D-3A12-E47F92F878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E20DC313-F461-CC39-849E-CCC27A5B6F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8" cy="798642"/>
          </a:xfrm>
          <a:prstGeom prst="rect">
            <a:avLst/>
          </a:prstGeom>
          <a:blipFill dpi="0" rotWithShape="1">
            <a:blip r:embed="rId3"/>
            <a:srcRect/>
            <a:stretch>
              <a:fillRect r="-77000" b="-2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2AA9425-E4FE-D8C2-6272-B4D07890F3D8}"/>
              </a:ext>
            </a:extLst>
          </p:cNvPr>
          <p:cNvSpPr txBox="1"/>
          <p:nvPr/>
        </p:nvSpPr>
        <p:spPr>
          <a:xfrm>
            <a:off x="0" y="-39756"/>
            <a:ext cx="12191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ITEMI RĨA ANABII A KĨRĨKANĨRO</a:t>
            </a:r>
            <a:r>
              <a:rPr kumimoji="0" lang="en-US" sz="3200" b="1" i="0" u="none" strike="noStrike" kern="1200" cap="none" spc="0" normalizeH="0" noProof="0" dirty="0">
                <a:ln w="10160">
                  <a:solidFill>
                    <a:srgbClr val="166E4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KĨRĨA KĨERŨ</a:t>
            </a:r>
            <a:endParaRPr kumimoji="0" lang="en-US" sz="3200" b="1" i="0" u="none" strike="noStrike" kern="1200" cap="none" spc="0" normalizeH="0" baseline="0" noProof="0" dirty="0">
              <a:ln w="10160">
                <a:solidFill>
                  <a:srgbClr val="166E40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BD1F69-0721-C368-2CCA-B47B12CE2282}"/>
              </a:ext>
            </a:extLst>
          </p:cNvPr>
          <p:cNvSpPr txBox="1"/>
          <p:nvPr/>
        </p:nvSpPr>
        <p:spPr>
          <a:xfrm>
            <a:off x="1" y="389554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No mũndũ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ũheanaga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ũhoro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aaragĩria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akamekĩra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hinya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akamomĩrĩria</a:t>
            </a:r>
            <a:r>
              <a:rPr lang="en-US" dirty="0">
                <a:solidFill>
                  <a:schemeClr val="bg1"/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bg1"/>
                </a:solidFill>
                <a:latin typeface="Comic Sans MS" panose="030F0702030302020204" pitchFamily="66" charset="0"/>
              </a:rPr>
              <a:t>akamahooreria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Akorinitho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glow rad="127000">
                    <a:srgbClr val="484B8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</a:rPr>
              <a:t> 14:3)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glow rad="127000">
                  <a:srgbClr val="484B8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79D23F6-BC85-7555-49EC-EAE5CE9479D1}"/>
              </a:ext>
            </a:extLst>
          </p:cNvPr>
          <p:cNvSpPr txBox="1"/>
          <p:nvPr/>
        </p:nvSpPr>
        <p:spPr>
          <a:xfrm>
            <a:off x="247649" y="771525"/>
            <a:ext cx="117824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Thĩiniĩ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Kĩrĩkanĩro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Kĩerũ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ũnabii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wonanĩtio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kĩheeo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Roho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Mũtheru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gĩatanĩrĩirio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ũingĩ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12:6).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Thĩiniĩ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kanitha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ũmwe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nĩkũngĩakorirwo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aingĩ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no nnginya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mangĩetanĩrĩire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nĩguo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maarie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(1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14:29-31).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AAF5DB-9AB5-8A43-43AF-3D804567D52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4432004"/>
              </p:ext>
            </p:extLst>
          </p:nvPr>
        </p:nvGraphicFramePr>
        <p:xfrm>
          <a:off x="205612" y="2257632"/>
          <a:ext cx="8143258" cy="45879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8" name="Imagen 7">
            <a:extLst>
              <a:ext uri="{FF2B5EF4-FFF2-40B4-BE49-F238E27FC236}">
                <a16:creationId xmlns:a16="http://schemas.microsoft.com/office/drawing/2014/main" id="{1084C756-B890-807B-798B-33F97A6C8E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07418" y="2307790"/>
            <a:ext cx="3278970" cy="4373326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FE7D13AC-DD93-EEA8-9750-76A5718CD8E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543"/>
          <a:stretch>
            <a:fillRect/>
          </a:stretch>
        </p:blipFill>
        <p:spPr>
          <a:xfrm>
            <a:off x="6138861" y="4556108"/>
            <a:ext cx="2349156" cy="2125008"/>
          </a:xfrm>
          <a:prstGeom prst="round2DiagRect">
            <a:avLst>
              <a:gd name="adj1" fmla="val 0"/>
              <a:gd name="adj2" fmla="val 16370"/>
            </a:avLst>
          </a:prstGeom>
          <a:ln w="57150" cap="sq">
            <a:solidFill>
              <a:schemeClr val="accent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89ACD0B-BA3E-7A7D-7EE2-1CF64FD2A6C3}"/>
              </a:ext>
            </a:extLst>
          </p:cNvPr>
          <p:cNvSpPr txBox="1"/>
          <p:nvPr/>
        </p:nvSpPr>
        <p:spPr>
          <a:xfrm>
            <a:off x="247648" y="1786296"/>
            <a:ext cx="1194434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itemi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rĩrĩkũ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rĩatemagwo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? (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Kũg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19:10; 1:1;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Aef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4:11-12; 1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14:3;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15:32).</a:t>
            </a:r>
          </a:p>
        </p:txBody>
      </p:sp>
    </p:spTree>
    <p:extLst>
      <p:ext uri="{BB962C8B-B14F-4D97-AF65-F5344CB8AC3E}">
        <p14:creationId xmlns:p14="http://schemas.microsoft.com/office/powerpoint/2010/main" val="126962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A381FCC2-366C-484C-80F3-42AFE9B46D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>
                                            <p:graphicEl>
                                              <a:dgm id="{83303C94-F2EE-4E3F-8B8F-C30B43A7A5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04D3CF86-DE88-4173-BB50-CB625C2784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404A7F00-D70F-40DB-A253-54411E6110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A7D34FEE-7DA6-4B37-BBED-CAA95D76B4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3EE713CA-5DC2-499E-9B70-F3055F077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3D6A2FB8-FAD5-4FEF-A1A3-3717E97DEF0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4D9EC3F5-2B61-4178-AF40-07178C6999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B93B6972-D6BF-4224-8F58-E4363ABE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">
                                            <p:graphicEl>
                                              <a:dgm id="{3130E0C0-5E31-4FB3-8A92-9A309FDC92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">
                                            <p:graphicEl>
                                              <a:dgm id="{7FC4422D-8C48-4D6F-8899-D3EB750C73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47B3CB62-A8A9-4497-91EE-E140530244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2">
                                            <p:graphicEl>
                                              <a:dgm id="{3A686E9C-D473-424C-A616-6FCF3A07A6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">
                                            <p:graphicEl>
                                              <a:dgm id="{33324725-AC41-4188-ADC2-C983F204EA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2">
                                            <p:graphicEl>
                                              <a:dgm id="{8C181B66-CC29-4D81-82A1-51CAB7D5DB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 uiExpand="1">
        <p:bldSub>
          <a:bldDgm bld="one"/>
        </p:bldSub>
      </p:bldGraphic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4FD16C-59A3-7F30-42D2-72CBF745D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489B7BFD-8F45-4093-AD9C-91B15B0503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02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13DE61C-E474-DC4F-DEF1-D488F279F4B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2" b="18640"/>
          <a:stretch>
            <a:fillRect/>
          </a:stretch>
        </p:blipFill>
        <p:spPr>
          <a:xfrm>
            <a:off x="576190" y="172849"/>
            <a:ext cx="2822268" cy="2822268"/>
          </a:xfrm>
          <a:custGeom>
            <a:avLst/>
            <a:gdLst/>
            <a:ahLst/>
            <a:cxnLst/>
            <a:rect l="l" t="t" r="r" b="b"/>
            <a:pathLst>
              <a:path w="2822268" h="2822268">
                <a:moveTo>
                  <a:pt x="1411134" y="0"/>
                </a:moveTo>
                <a:cubicBezTo>
                  <a:pt x="2190482" y="0"/>
                  <a:pt x="2822268" y="631786"/>
                  <a:pt x="2822268" y="1411134"/>
                </a:cubicBezTo>
                <a:cubicBezTo>
                  <a:pt x="2822268" y="2190482"/>
                  <a:pt x="2190482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D0BD7B5-C854-ECEE-F1E7-F86675A0CA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1" r="23238"/>
          <a:stretch>
            <a:fillRect/>
          </a:stretch>
        </p:blipFill>
        <p:spPr>
          <a:xfrm>
            <a:off x="3903091" y="-1"/>
            <a:ext cx="4756689" cy="3093943"/>
          </a:xfrm>
          <a:custGeom>
            <a:avLst/>
            <a:gdLst/>
            <a:ahLst/>
            <a:cxnLst/>
            <a:rect l="l" t="t" r="r" b="b"/>
            <a:pathLst>
              <a:path w="2564451" h="2469742">
                <a:moveTo>
                  <a:pt x="799668" y="0"/>
                </a:moveTo>
                <a:lnTo>
                  <a:pt x="1764783" y="0"/>
                </a:lnTo>
                <a:lnTo>
                  <a:pt x="1781325" y="6055"/>
                </a:lnTo>
                <a:cubicBezTo>
                  <a:pt x="2241535" y="200707"/>
                  <a:pt x="2564451" y="656401"/>
                  <a:pt x="2564451" y="1187517"/>
                </a:cubicBezTo>
                <a:cubicBezTo>
                  <a:pt x="2564451" y="1895670"/>
                  <a:pt x="1990379" y="2469742"/>
                  <a:pt x="1282225" y="2469742"/>
                </a:cubicBezTo>
                <a:cubicBezTo>
                  <a:pt x="574072" y="2469742"/>
                  <a:pt x="0" y="1895670"/>
                  <a:pt x="0" y="1187517"/>
                </a:cubicBezTo>
                <a:cubicBezTo>
                  <a:pt x="0" y="656401"/>
                  <a:pt x="322916" y="200707"/>
                  <a:pt x="783126" y="6055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F98037BE-C8AA-3563-35C2-F89DB8D990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34" r="18834"/>
          <a:stretch/>
        </p:blipFill>
        <p:spPr>
          <a:xfrm>
            <a:off x="9058275" y="930316"/>
            <a:ext cx="3133725" cy="2822268"/>
          </a:xfrm>
          <a:custGeom>
            <a:avLst/>
            <a:gdLst/>
            <a:ahLst/>
            <a:cxnLst/>
            <a:rect l="l" t="t" r="r" b="b"/>
            <a:pathLst>
              <a:path w="2445887" h="2822268">
                <a:moveTo>
                  <a:pt x="1411134" y="0"/>
                </a:moveTo>
                <a:cubicBezTo>
                  <a:pt x="1800808" y="0"/>
                  <a:pt x="2153592" y="157947"/>
                  <a:pt x="2408957" y="413312"/>
                </a:cubicBezTo>
                <a:lnTo>
                  <a:pt x="2445887" y="453946"/>
                </a:lnTo>
                <a:lnTo>
                  <a:pt x="2445887" y="2368323"/>
                </a:lnTo>
                <a:lnTo>
                  <a:pt x="2408957" y="2408957"/>
                </a:lnTo>
                <a:cubicBezTo>
                  <a:pt x="2153592" y="2664322"/>
                  <a:pt x="1800808" y="2822268"/>
                  <a:pt x="1411134" y="2822268"/>
                </a:cubicBezTo>
                <a:cubicBezTo>
                  <a:pt x="631786" y="2822268"/>
                  <a:pt x="0" y="2190482"/>
                  <a:pt x="0" y="1411134"/>
                </a:cubicBezTo>
                <a:cubicBezTo>
                  <a:pt x="0" y="631786"/>
                  <a:pt x="631786" y="0"/>
                  <a:pt x="1411134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437D1F0-F7BE-FCED-55CE-AE0B185F7D1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923" r="79"/>
          <a:stretch>
            <a:fillRect/>
          </a:stretch>
        </p:blipFill>
        <p:spPr>
          <a:xfrm>
            <a:off x="4985012" y="3215582"/>
            <a:ext cx="5568687" cy="3642418"/>
          </a:xfrm>
          <a:custGeom>
            <a:avLst/>
            <a:gdLst/>
            <a:ahLst/>
            <a:cxnLst/>
            <a:rect l="l" t="t" r="r" b="b"/>
            <a:pathLst>
              <a:path w="3755236" h="3642418">
                <a:moveTo>
                  <a:pt x="1877618" y="0"/>
                </a:moveTo>
                <a:cubicBezTo>
                  <a:pt x="2914598" y="0"/>
                  <a:pt x="3755236" y="840638"/>
                  <a:pt x="3755236" y="1877618"/>
                </a:cubicBezTo>
                <a:cubicBezTo>
                  <a:pt x="3755236" y="2655353"/>
                  <a:pt x="3282377" y="3322646"/>
                  <a:pt x="2608472" y="3607684"/>
                </a:cubicBezTo>
                <a:lnTo>
                  <a:pt x="2513570" y="3642418"/>
                </a:lnTo>
                <a:lnTo>
                  <a:pt x="1241666" y="3642418"/>
                </a:lnTo>
                <a:lnTo>
                  <a:pt x="1146765" y="3607684"/>
                </a:lnTo>
                <a:cubicBezTo>
                  <a:pt x="472859" y="3322646"/>
                  <a:pt x="0" y="2655353"/>
                  <a:pt x="0" y="1877618"/>
                </a:cubicBezTo>
                <a:cubicBezTo>
                  <a:pt x="0" y="840638"/>
                  <a:pt x="840638" y="0"/>
                  <a:pt x="1877618" y="0"/>
                </a:cubicBezTo>
                <a:close/>
              </a:path>
            </a:pathLst>
          </a:custGeom>
          <a:effectLst>
            <a:innerShdw blurRad="114300">
              <a:prstClr val="black"/>
            </a:innerShdw>
          </a:effectLst>
        </p:spPr>
      </p:pic>
      <p:grpSp>
        <p:nvGrpSpPr>
          <p:cNvPr id="19" name="Graphic 190">
            <a:extLst>
              <a:ext uri="{FF2B5EF4-FFF2-40B4-BE49-F238E27FC236}">
                <a16:creationId xmlns:a16="http://schemas.microsoft.com/office/drawing/2014/main" id="{24B0F550-3D95-4E91-850F-90066642B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0926" y="3233145"/>
            <a:ext cx="1843161" cy="612484"/>
            <a:chOff x="2504802" y="1755501"/>
            <a:chExt cx="1598829" cy="531293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15BC412-E4C6-4819-8B93-7561DB667C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2113855"/>
              <a:ext cx="1598614" cy="172939"/>
            </a:xfrm>
            <a:custGeom>
              <a:avLst/>
              <a:gdLst>
                <a:gd name="connsiteX0" fmla="*/ 1248648 w 1598614"/>
                <a:gd name="connsiteY0" fmla="*/ 172939 h 172939"/>
                <a:gd name="connsiteX1" fmla="*/ 1123031 w 1598614"/>
                <a:gd name="connsiteY1" fmla="*/ 92708 h 172939"/>
                <a:gd name="connsiteX2" fmla="*/ 1024085 w 1598614"/>
                <a:gd name="connsiteY2" fmla="*/ 29469 h 172939"/>
                <a:gd name="connsiteX3" fmla="*/ 925140 w 1598614"/>
                <a:gd name="connsiteY3" fmla="*/ 92708 h 172939"/>
                <a:gd name="connsiteX4" fmla="*/ 799522 w 1598614"/>
                <a:gd name="connsiteY4" fmla="*/ 172939 h 172939"/>
                <a:gd name="connsiteX5" fmla="*/ 799522 w 1598614"/>
                <a:gd name="connsiteY5" fmla="*/ 172939 h 172939"/>
                <a:gd name="connsiteX6" fmla="*/ 673905 w 1598614"/>
                <a:gd name="connsiteY6" fmla="*/ 92708 h 172939"/>
                <a:gd name="connsiteX7" fmla="*/ 574959 w 1598614"/>
                <a:gd name="connsiteY7" fmla="*/ 29469 h 172939"/>
                <a:gd name="connsiteX8" fmla="*/ 476014 w 1598614"/>
                <a:gd name="connsiteY8" fmla="*/ 92708 h 172939"/>
                <a:gd name="connsiteX9" fmla="*/ 350396 w 1598614"/>
                <a:gd name="connsiteY9" fmla="*/ 172939 h 172939"/>
                <a:gd name="connsiteX10" fmla="*/ 224778 w 1598614"/>
                <a:gd name="connsiteY10" fmla="*/ 92708 h 172939"/>
                <a:gd name="connsiteX11" fmla="*/ 125833 w 1598614"/>
                <a:gd name="connsiteY11" fmla="*/ 29469 h 172939"/>
                <a:gd name="connsiteX12" fmla="*/ 26887 w 1598614"/>
                <a:gd name="connsiteY12" fmla="*/ 92708 h 172939"/>
                <a:gd name="connsiteX13" fmla="*/ 0 w 1598614"/>
                <a:gd name="connsiteY13" fmla="*/ 80232 h 172939"/>
                <a:gd name="connsiteX14" fmla="*/ 125618 w 1598614"/>
                <a:gd name="connsiteY14" fmla="*/ 0 h 172939"/>
                <a:gd name="connsiteX15" fmla="*/ 251235 w 1598614"/>
                <a:gd name="connsiteY15" fmla="*/ 80232 h 172939"/>
                <a:gd name="connsiteX16" fmla="*/ 350181 w 1598614"/>
                <a:gd name="connsiteY16" fmla="*/ 143471 h 172939"/>
                <a:gd name="connsiteX17" fmla="*/ 449126 w 1598614"/>
                <a:gd name="connsiteY17" fmla="*/ 80232 h 172939"/>
                <a:gd name="connsiteX18" fmla="*/ 574744 w 1598614"/>
                <a:gd name="connsiteY18" fmla="*/ 0 h 172939"/>
                <a:gd name="connsiteX19" fmla="*/ 700362 w 1598614"/>
                <a:gd name="connsiteY19" fmla="*/ 80232 h 172939"/>
                <a:gd name="connsiteX20" fmla="*/ 799307 w 1598614"/>
                <a:gd name="connsiteY20" fmla="*/ 143471 h 172939"/>
                <a:gd name="connsiteX21" fmla="*/ 799307 w 1598614"/>
                <a:gd name="connsiteY21" fmla="*/ 143471 h 172939"/>
                <a:gd name="connsiteX22" fmla="*/ 898253 w 1598614"/>
                <a:gd name="connsiteY22" fmla="*/ 80232 h 172939"/>
                <a:gd name="connsiteX23" fmla="*/ 1023870 w 1598614"/>
                <a:gd name="connsiteY23" fmla="*/ 0 h 172939"/>
                <a:gd name="connsiteX24" fmla="*/ 1149488 w 1598614"/>
                <a:gd name="connsiteY24" fmla="*/ 80232 h 172939"/>
                <a:gd name="connsiteX25" fmla="*/ 1248433 w 1598614"/>
                <a:gd name="connsiteY25" fmla="*/ 143471 h 172939"/>
                <a:gd name="connsiteX26" fmla="*/ 1347379 w 1598614"/>
                <a:gd name="connsiteY26" fmla="*/ 80232 h 172939"/>
                <a:gd name="connsiteX27" fmla="*/ 1472997 w 1598614"/>
                <a:gd name="connsiteY27" fmla="*/ 0 h 172939"/>
                <a:gd name="connsiteX28" fmla="*/ 1598614 w 1598614"/>
                <a:gd name="connsiteY28" fmla="*/ 80232 h 172939"/>
                <a:gd name="connsiteX29" fmla="*/ 1571942 w 1598614"/>
                <a:gd name="connsiteY29" fmla="*/ 92708 h 172939"/>
                <a:gd name="connsiteX30" fmla="*/ 1472997 w 1598614"/>
                <a:gd name="connsiteY30" fmla="*/ 29469 h 172939"/>
                <a:gd name="connsiteX31" fmla="*/ 1374051 w 1598614"/>
                <a:gd name="connsiteY31" fmla="*/ 92708 h 172939"/>
                <a:gd name="connsiteX32" fmla="*/ 1248648 w 1598614"/>
                <a:gd name="connsiteY32" fmla="*/ 172939 h 172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614" h="172939">
                  <a:moveTo>
                    <a:pt x="1248648" y="172939"/>
                  </a:moveTo>
                  <a:cubicBezTo>
                    <a:pt x="1194229" y="172939"/>
                    <a:pt x="1146046" y="142180"/>
                    <a:pt x="1123031" y="92708"/>
                  </a:cubicBezTo>
                  <a:cubicBezTo>
                    <a:pt x="1104962" y="53775"/>
                    <a:pt x="1067105" y="29469"/>
                    <a:pt x="1024085" y="29469"/>
                  </a:cubicBezTo>
                  <a:cubicBezTo>
                    <a:pt x="981066" y="29469"/>
                    <a:pt x="943208" y="53775"/>
                    <a:pt x="925140" y="92708"/>
                  </a:cubicBezTo>
                  <a:cubicBezTo>
                    <a:pt x="902124" y="142180"/>
                    <a:pt x="853942" y="172939"/>
                    <a:pt x="799522" y="172939"/>
                  </a:cubicBezTo>
                  <a:cubicBezTo>
                    <a:pt x="799522" y="172939"/>
                    <a:pt x="799522" y="172939"/>
                    <a:pt x="799522" y="172939"/>
                  </a:cubicBezTo>
                  <a:cubicBezTo>
                    <a:pt x="744887" y="172939"/>
                    <a:pt x="696920" y="142180"/>
                    <a:pt x="673905" y="92708"/>
                  </a:cubicBezTo>
                  <a:cubicBezTo>
                    <a:pt x="655836" y="53775"/>
                    <a:pt x="617979" y="29469"/>
                    <a:pt x="574959" y="29469"/>
                  </a:cubicBezTo>
                  <a:cubicBezTo>
                    <a:pt x="531939" y="29469"/>
                    <a:pt x="494082" y="53775"/>
                    <a:pt x="476014" y="92708"/>
                  </a:cubicBezTo>
                  <a:cubicBezTo>
                    <a:pt x="452998" y="142180"/>
                    <a:pt x="405031" y="172939"/>
                    <a:pt x="350396" y="172939"/>
                  </a:cubicBezTo>
                  <a:cubicBezTo>
                    <a:pt x="295976" y="172939"/>
                    <a:pt x="247794" y="142180"/>
                    <a:pt x="224778" y="92708"/>
                  </a:cubicBezTo>
                  <a:cubicBezTo>
                    <a:pt x="206710" y="53775"/>
                    <a:pt x="168853" y="29469"/>
                    <a:pt x="125833" y="29469"/>
                  </a:cubicBezTo>
                  <a:cubicBezTo>
                    <a:pt x="82813" y="29469"/>
                    <a:pt x="44956" y="53775"/>
                    <a:pt x="26887" y="92708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268" y="30759"/>
                    <a:pt x="969235" y="0"/>
                    <a:pt x="1023870" y="0"/>
                  </a:cubicBezTo>
                  <a:cubicBezTo>
                    <a:pt x="1078505" y="0"/>
                    <a:pt x="1126472" y="30759"/>
                    <a:pt x="1149488" y="80232"/>
                  </a:cubicBezTo>
                  <a:cubicBezTo>
                    <a:pt x="1167556" y="119165"/>
                    <a:pt x="1205414" y="143471"/>
                    <a:pt x="1248433" y="143471"/>
                  </a:cubicBezTo>
                  <a:cubicBezTo>
                    <a:pt x="1291453" y="143471"/>
                    <a:pt x="1329311" y="119165"/>
                    <a:pt x="1347379" y="80232"/>
                  </a:cubicBezTo>
                  <a:cubicBezTo>
                    <a:pt x="1370394" y="30759"/>
                    <a:pt x="1418361" y="0"/>
                    <a:pt x="1472997" y="0"/>
                  </a:cubicBezTo>
                  <a:cubicBezTo>
                    <a:pt x="1527632" y="0"/>
                    <a:pt x="1575814" y="30759"/>
                    <a:pt x="1598614" y="80232"/>
                  </a:cubicBezTo>
                  <a:lnTo>
                    <a:pt x="1571942" y="92708"/>
                  </a:lnTo>
                  <a:cubicBezTo>
                    <a:pt x="1553874" y="53775"/>
                    <a:pt x="1515801" y="29469"/>
                    <a:pt x="1472997" y="29469"/>
                  </a:cubicBezTo>
                  <a:cubicBezTo>
                    <a:pt x="1429977" y="29469"/>
                    <a:pt x="1392119" y="53775"/>
                    <a:pt x="1374051" y="92708"/>
                  </a:cubicBezTo>
                  <a:cubicBezTo>
                    <a:pt x="1351251" y="142180"/>
                    <a:pt x="1303069" y="172939"/>
                    <a:pt x="1248648" y="172939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DE1123E-105A-46DE-B7FC-D172B9411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504802" y="1755501"/>
              <a:ext cx="1598829" cy="172724"/>
            </a:xfrm>
            <a:custGeom>
              <a:avLst/>
              <a:gdLst>
                <a:gd name="connsiteX0" fmla="*/ 1248648 w 1598829"/>
                <a:gd name="connsiteY0" fmla="*/ 172724 h 172724"/>
                <a:gd name="connsiteX1" fmla="*/ 1123031 w 1598829"/>
                <a:gd name="connsiteY1" fmla="*/ 92492 h 172724"/>
                <a:gd name="connsiteX2" fmla="*/ 1024085 w 1598829"/>
                <a:gd name="connsiteY2" fmla="*/ 29253 h 172724"/>
                <a:gd name="connsiteX3" fmla="*/ 925140 w 1598829"/>
                <a:gd name="connsiteY3" fmla="*/ 92492 h 172724"/>
                <a:gd name="connsiteX4" fmla="*/ 799522 w 1598829"/>
                <a:gd name="connsiteY4" fmla="*/ 172724 h 172724"/>
                <a:gd name="connsiteX5" fmla="*/ 799522 w 1598829"/>
                <a:gd name="connsiteY5" fmla="*/ 172724 h 172724"/>
                <a:gd name="connsiteX6" fmla="*/ 673905 w 1598829"/>
                <a:gd name="connsiteY6" fmla="*/ 92492 h 172724"/>
                <a:gd name="connsiteX7" fmla="*/ 574959 w 1598829"/>
                <a:gd name="connsiteY7" fmla="*/ 29253 h 172724"/>
                <a:gd name="connsiteX8" fmla="*/ 476014 w 1598829"/>
                <a:gd name="connsiteY8" fmla="*/ 92492 h 172724"/>
                <a:gd name="connsiteX9" fmla="*/ 350396 w 1598829"/>
                <a:gd name="connsiteY9" fmla="*/ 172724 h 172724"/>
                <a:gd name="connsiteX10" fmla="*/ 224778 w 1598829"/>
                <a:gd name="connsiteY10" fmla="*/ 92492 h 172724"/>
                <a:gd name="connsiteX11" fmla="*/ 125833 w 1598829"/>
                <a:gd name="connsiteY11" fmla="*/ 29253 h 172724"/>
                <a:gd name="connsiteX12" fmla="*/ 26887 w 1598829"/>
                <a:gd name="connsiteY12" fmla="*/ 92492 h 172724"/>
                <a:gd name="connsiteX13" fmla="*/ 0 w 1598829"/>
                <a:gd name="connsiteY13" fmla="*/ 80232 h 172724"/>
                <a:gd name="connsiteX14" fmla="*/ 125618 w 1598829"/>
                <a:gd name="connsiteY14" fmla="*/ 0 h 172724"/>
                <a:gd name="connsiteX15" fmla="*/ 251235 w 1598829"/>
                <a:gd name="connsiteY15" fmla="*/ 80232 h 172724"/>
                <a:gd name="connsiteX16" fmla="*/ 350181 w 1598829"/>
                <a:gd name="connsiteY16" fmla="*/ 143471 h 172724"/>
                <a:gd name="connsiteX17" fmla="*/ 449126 w 1598829"/>
                <a:gd name="connsiteY17" fmla="*/ 80232 h 172724"/>
                <a:gd name="connsiteX18" fmla="*/ 574744 w 1598829"/>
                <a:gd name="connsiteY18" fmla="*/ 0 h 172724"/>
                <a:gd name="connsiteX19" fmla="*/ 700362 w 1598829"/>
                <a:gd name="connsiteY19" fmla="*/ 80232 h 172724"/>
                <a:gd name="connsiteX20" fmla="*/ 799307 w 1598829"/>
                <a:gd name="connsiteY20" fmla="*/ 143471 h 172724"/>
                <a:gd name="connsiteX21" fmla="*/ 799307 w 1598829"/>
                <a:gd name="connsiteY21" fmla="*/ 143471 h 172724"/>
                <a:gd name="connsiteX22" fmla="*/ 898253 w 1598829"/>
                <a:gd name="connsiteY22" fmla="*/ 80232 h 172724"/>
                <a:gd name="connsiteX23" fmla="*/ 1024085 w 1598829"/>
                <a:gd name="connsiteY23" fmla="*/ 0 h 172724"/>
                <a:gd name="connsiteX24" fmla="*/ 1149703 w 1598829"/>
                <a:gd name="connsiteY24" fmla="*/ 80232 h 172724"/>
                <a:gd name="connsiteX25" fmla="*/ 1248648 w 1598829"/>
                <a:gd name="connsiteY25" fmla="*/ 143471 h 172724"/>
                <a:gd name="connsiteX26" fmla="*/ 1347594 w 1598829"/>
                <a:gd name="connsiteY26" fmla="*/ 80232 h 172724"/>
                <a:gd name="connsiteX27" fmla="*/ 1473212 w 1598829"/>
                <a:gd name="connsiteY27" fmla="*/ 0 h 172724"/>
                <a:gd name="connsiteX28" fmla="*/ 1598829 w 1598829"/>
                <a:gd name="connsiteY28" fmla="*/ 80232 h 172724"/>
                <a:gd name="connsiteX29" fmla="*/ 1572157 w 1598829"/>
                <a:gd name="connsiteY29" fmla="*/ 92492 h 172724"/>
                <a:gd name="connsiteX30" fmla="*/ 1473212 w 1598829"/>
                <a:gd name="connsiteY30" fmla="*/ 29253 h 172724"/>
                <a:gd name="connsiteX31" fmla="*/ 1374266 w 1598829"/>
                <a:gd name="connsiteY31" fmla="*/ 92492 h 172724"/>
                <a:gd name="connsiteX32" fmla="*/ 1248648 w 1598829"/>
                <a:gd name="connsiteY32" fmla="*/ 172724 h 172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1598829" h="172724">
                  <a:moveTo>
                    <a:pt x="1248648" y="172724"/>
                  </a:moveTo>
                  <a:cubicBezTo>
                    <a:pt x="1194229" y="172724"/>
                    <a:pt x="1146046" y="141965"/>
                    <a:pt x="1123031" y="92492"/>
                  </a:cubicBezTo>
                  <a:cubicBezTo>
                    <a:pt x="1104962" y="53560"/>
                    <a:pt x="1067105" y="29253"/>
                    <a:pt x="1024085" y="29253"/>
                  </a:cubicBezTo>
                  <a:cubicBezTo>
                    <a:pt x="981066" y="29253"/>
                    <a:pt x="943208" y="53560"/>
                    <a:pt x="925140" y="92492"/>
                  </a:cubicBezTo>
                  <a:cubicBezTo>
                    <a:pt x="902124" y="141965"/>
                    <a:pt x="853942" y="172724"/>
                    <a:pt x="799522" y="172724"/>
                  </a:cubicBezTo>
                  <a:cubicBezTo>
                    <a:pt x="799522" y="172724"/>
                    <a:pt x="799522" y="172724"/>
                    <a:pt x="799522" y="172724"/>
                  </a:cubicBezTo>
                  <a:cubicBezTo>
                    <a:pt x="744887" y="172724"/>
                    <a:pt x="696920" y="141965"/>
                    <a:pt x="673905" y="92492"/>
                  </a:cubicBezTo>
                  <a:cubicBezTo>
                    <a:pt x="655836" y="53560"/>
                    <a:pt x="617979" y="29253"/>
                    <a:pt x="574959" y="29253"/>
                  </a:cubicBezTo>
                  <a:cubicBezTo>
                    <a:pt x="531939" y="29253"/>
                    <a:pt x="494082" y="53560"/>
                    <a:pt x="476014" y="92492"/>
                  </a:cubicBezTo>
                  <a:cubicBezTo>
                    <a:pt x="452998" y="141965"/>
                    <a:pt x="405031" y="172724"/>
                    <a:pt x="350396" y="172724"/>
                  </a:cubicBezTo>
                  <a:cubicBezTo>
                    <a:pt x="295976" y="172724"/>
                    <a:pt x="247794" y="141965"/>
                    <a:pt x="224778" y="92492"/>
                  </a:cubicBezTo>
                  <a:cubicBezTo>
                    <a:pt x="206710" y="53560"/>
                    <a:pt x="168853" y="29253"/>
                    <a:pt x="125833" y="29253"/>
                  </a:cubicBezTo>
                  <a:cubicBezTo>
                    <a:pt x="82813" y="29253"/>
                    <a:pt x="44956" y="53560"/>
                    <a:pt x="26887" y="92492"/>
                  </a:cubicBezTo>
                  <a:lnTo>
                    <a:pt x="0" y="80232"/>
                  </a:lnTo>
                  <a:cubicBezTo>
                    <a:pt x="23016" y="30759"/>
                    <a:pt x="70983" y="0"/>
                    <a:pt x="125618" y="0"/>
                  </a:cubicBezTo>
                  <a:cubicBezTo>
                    <a:pt x="180253" y="0"/>
                    <a:pt x="228220" y="30759"/>
                    <a:pt x="251235" y="80232"/>
                  </a:cubicBezTo>
                  <a:cubicBezTo>
                    <a:pt x="269304" y="119165"/>
                    <a:pt x="307376" y="143471"/>
                    <a:pt x="350181" y="143471"/>
                  </a:cubicBezTo>
                  <a:cubicBezTo>
                    <a:pt x="393201" y="143471"/>
                    <a:pt x="431058" y="119165"/>
                    <a:pt x="449126" y="80232"/>
                  </a:cubicBezTo>
                  <a:cubicBezTo>
                    <a:pt x="472142" y="30759"/>
                    <a:pt x="520324" y="0"/>
                    <a:pt x="574744" y="0"/>
                  </a:cubicBezTo>
                  <a:cubicBezTo>
                    <a:pt x="629164" y="0"/>
                    <a:pt x="677346" y="30759"/>
                    <a:pt x="700362" y="80232"/>
                  </a:cubicBezTo>
                  <a:cubicBezTo>
                    <a:pt x="718430" y="119165"/>
                    <a:pt x="756287" y="143471"/>
                    <a:pt x="799307" y="143471"/>
                  </a:cubicBezTo>
                  <a:lnTo>
                    <a:pt x="799307" y="143471"/>
                  </a:lnTo>
                  <a:cubicBezTo>
                    <a:pt x="842327" y="143471"/>
                    <a:pt x="880184" y="119165"/>
                    <a:pt x="898253" y="80232"/>
                  </a:cubicBezTo>
                  <a:cubicBezTo>
                    <a:pt x="921483" y="30759"/>
                    <a:pt x="969450" y="0"/>
                    <a:pt x="1024085" y="0"/>
                  </a:cubicBezTo>
                  <a:cubicBezTo>
                    <a:pt x="1078720" y="0"/>
                    <a:pt x="1126688" y="30759"/>
                    <a:pt x="1149703" y="80232"/>
                  </a:cubicBezTo>
                  <a:cubicBezTo>
                    <a:pt x="1167771" y="119165"/>
                    <a:pt x="1205629" y="143471"/>
                    <a:pt x="1248648" y="143471"/>
                  </a:cubicBezTo>
                  <a:cubicBezTo>
                    <a:pt x="1291668" y="143471"/>
                    <a:pt x="1329526" y="119165"/>
                    <a:pt x="1347594" y="80232"/>
                  </a:cubicBezTo>
                  <a:cubicBezTo>
                    <a:pt x="1370610" y="30759"/>
                    <a:pt x="1418792" y="0"/>
                    <a:pt x="1473212" y="0"/>
                  </a:cubicBezTo>
                  <a:cubicBezTo>
                    <a:pt x="1527847" y="0"/>
                    <a:pt x="1576029" y="30759"/>
                    <a:pt x="1598829" y="80232"/>
                  </a:cubicBezTo>
                  <a:lnTo>
                    <a:pt x="1572157" y="92492"/>
                  </a:lnTo>
                  <a:cubicBezTo>
                    <a:pt x="1554089" y="53560"/>
                    <a:pt x="1516016" y="29253"/>
                    <a:pt x="1473212" y="29253"/>
                  </a:cubicBezTo>
                  <a:cubicBezTo>
                    <a:pt x="1430192" y="29253"/>
                    <a:pt x="1392335" y="53560"/>
                    <a:pt x="1374266" y="92492"/>
                  </a:cubicBezTo>
                  <a:cubicBezTo>
                    <a:pt x="1351251" y="141965"/>
                    <a:pt x="1303069" y="172724"/>
                    <a:pt x="1248648" y="172724"/>
                  </a:cubicBezTo>
                  <a:close/>
                </a:path>
              </a:pathLst>
            </a:custGeom>
            <a:grpFill/>
            <a:ln w="2149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3" name="Graphic 212">
            <a:extLst>
              <a:ext uri="{FF2B5EF4-FFF2-40B4-BE49-F238E27FC236}">
                <a16:creationId xmlns:a16="http://schemas.microsoft.com/office/drawing/2014/main" id="{94710CDC-1CF9-466E-A5F7-E59725747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Graphic 212">
            <a:extLst>
              <a:ext uri="{FF2B5EF4-FFF2-40B4-BE49-F238E27FC236}">
                <a16:creationId xmlns:a16="http://schemas.microsoft.com/office/drawing/2014/main" id="{A229B448-3192-4233-B2C9-F97312F0A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03185" y="2466975"/>
            <a:ext cx="714109" cy="71410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7" name="Graphic 4">
            <a:extLst>
              <a:ext uri="{FF2B5EF4-FFF2-40B4-BE49-F238E27FC236}">
                <a16:creationId xmlns:a16="http://schemas.microsoft.com/office/drawing/2014/main" id="{2B740E94-FA98-412C-AD0C-D4711A4C5E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744369" y="5381625"/>
            <a:ext cx="1258747" cy="1258781"/>
            <a:chOff x="5734099" y="3067130"/>
            <a:chExt cx="724484" cy="724525"/>
          </a:xfrm>
          <a:solidFill>
            <a:schemeClr val="bg1"/>
          </a:solidFill>
        </p:grpSpPr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BBC84E8-4938-403A-9EB8-4BC0E9B463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067130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54A3B3CE-D6D2-40D7-895E-316EB39B2C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BD5A600-3580-40FC-A457-295F0CFC03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F19F4336-B909-415A-BCE3-6A0F76B73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6FE00877-3256-458E-9B3A-3F869A4F3F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CE2185C5-76B7-4CC1-A745-1D3034DD09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FDBC434-547F-4CC8-BA46-3D923A3B6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0EDBE966-781E-4FD5-879A-DC30A9D394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26377"/>
              <a:ext cx="14192" cy="14097"/>
            </a:xfrm>
            <a:custGeom>
              <a:avLst/>
              <a:gdLst>
                <a:gd name="connsiteX0" fmla="*/ 14192 w 14192"/>
                <a:gd name="connsiteY0" fmla="*/ 7049 h 14097"/>
                <a:gd name="connsiteX1" fmla="*/ 7144 w 14192"/>
                <a:gd name="connsiteY1" fmla="*/ 14097 h 14097"/>
                <a:gd name="connsiteX2" fmla="*/ 0 w 14192"/>
                <a:gd name="connsiteY2" fmla="*/ 7049 h 14097"/>
                <a:gd name="connsiteX3" fmla="*/ 7049 w 14192"/>
                <a:gd name="connsiteY3" fmla="*/ 0 h 14097"/>
                <a:gd name="connsiteX4" fmla="*/ 14192 w 14192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D88EF18-F6A8-454C-A981-4F6B9C171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2637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742458A4-3F05-4AB4-AF90-E6B4805168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0331905E-1BB6-430D-93F3-A8738005DA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C9F6DD0-41A8-40E5-B43D-216E10FCA7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72703C6-192A-4E20-A68A-51B852086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126377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8 w 14097"/>
                <a:gd name="connsiteY1" fmla="*/ 14097 h 14097"/>
                <a:gd name="connsiteX2" fmla="*/ 0 w 14097"/>
                <a:gd name="connsiteY2" fmla="*/ 7049 h 14097"/>
                <a:gd name="connsiteX3" fmla="*/ 7048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4BD0D36A-8DA6-4E23-BA33-636C46D8B0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26375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CB0CB789-7F42-4F5E-A1BD-5448A912F2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185529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931530-8302-40C2-86F2-AB7C218B73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566B73B7-1CC2-4BBD-83EA-A44D8EA139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30D7D614-EF2E-4292-A9D8-1EFC792AE3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CBC494E4-7170-4DA3-B449-1808D65EFD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B0BA6-5C21-4E55-816A-9E176CE9EF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18552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77438FB5-A6AC-4458-ADB3-4E33DB293F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22EA6E6-E697-4F48-83FE-F9343B45E1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244775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3C57DCA-1B60-4DA8-98C7-8CB53E55E6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3E3D933-D3E4-4F08-A664-7B06D6DB9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B9418AA-9F86-4842-B4CC-49EBA6BB1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55E8B300-9471-4490-80AB-F7B2E7C425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D21A337-7CED-4EBE-B210-FBF29DB8C3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244775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8E577481-070B-4CAE-AD34-992EB80942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42491116-8AD8-46B4-8C53-22DCF9FF6A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0392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13C0708D-E145-4B9A-939A-2FA2F1C49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BD4D3D9-05D7-49A5-84A1-17A1CF4425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FEC6EE98-9209-449E-A0F1-B2A6260E3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0EE949D3-44D1-440A-ACBB-91F40C926B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07ED523-344D-4E06-B565-859C9D50F9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E03B495-0A53-429C-AEC5-311E04B68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04398FF-9AF7-43CF-810A-4BC23CA84E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363174"/>
              <a:ext cx="14192" cy="14097"/>
            </a:xfrm>
            <a:custGeom>
              <a:avLst/>
              <a:gdLst>
                <a:gd name="connsiteX0" fmla="*/ 14192 w 14192"/>
                <a:gd name="connsiteY0" fmla="*/ 7048 h 14097"/>
                <a:gd name="connsiteX1" fmla="*/ 7144 w 14192"/>
                <a:gd name="connsiteY1" fmla="*/ 14097 h 14097"/>
                <a:gd name="connsiteX2" fmla="*/ 0 w 14192"/>
                <a:gd name="connsiteY2" fmla="*/ 7048 h 14097"/>
                <a:gd name="connsiteX3" fmla="*/ 7049 w 14192"/>
                <a:gd name="connsiteY3" fmla="*/ 0 h 14097"/>
                <a:gd name="connsiteX4" fmla="*/ 14192 w 14192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7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8F1F240-FF39-464C-8197-9D5DFABBC8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363172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E723E5-864D-4EBB-89EA-0E4AF32163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6BCB0F17-77D7-41C6-BC1C-A6AD4D3310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B258D1D-6940-4340-9738-BC048CCCAA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23124E64-1A58-4DF4-AC72-0ACBDA038A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363174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8 w 14097"/>
                <a:gd name="connsiteY1" fmla="*/ 14097 h 14097"/>
                <a:gd name="connsiteX2" fmla="*/ 0 w 14097"/>
                <a:gd name="connsiteY2" fmla="*/ 7048 h 14097"/>
                <a:gd name="connsiteX3" fmla="*/ 7048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CE7AB58-01AB-4656-81CF-A6A8392E04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966CA2ED-DE92-4ABA-B2D1-0232E7F1DB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223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30FC840A-9B3F-46DA-BC3A-596AC1BD4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C380F78-C816-4655-97AC-D8A4BA286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6D8E1BB-7FEA-4658-8C87-ABBEAAA677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6CA42073-90E7-490D-AAFA-99603A9032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B83CFF6E-1F8A-4146-9C0B-B45589240F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422326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530D7DB-2632-43D3-A3C2-53BE24929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223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7D217308-2829-434D-8543-E9892A02C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067130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6953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77FB765B-E219-467A-88AF-85C4A2A8F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4046EEC-8D4A-49EB-A1C1-681A726F0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9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ED18033A-F942-4871-BE81-EE9A3F205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28A8B29B-51AE-4A99-9228-6502172185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067130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6953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048" y="0"/>
                    <a:pt x="6953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2499EA92-CAAC-42B7-B443-CB2FCBEB46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067131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591ED4-E244-4FCB-B4ED-B2FD4ACB2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26374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EB72FE3F-3655-4893-80BF-285CD07394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E6ADF6AF-1741-4C8D-96A4-33F7903E6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8D2F5E2-A1E6-468B-A628-2D36E2C1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0D975E45-086F-458B-AB7C-A0EFFE80B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26374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1276D1C8-4E1D-48B6-8881-6CDC8D000A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2637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E5B5BC7C-2D39-4010-8E32-DF9DF201D9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185529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DA0686BE-D0C9-4636-9C17-FEE8FEC5E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DFE484B-8CFA-4824-8621-1FE446A3FC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B79443C-AF12-4943-ACD4-171FB422B9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638348E3-4F3D-4FA7-B029-C6B894FFA2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1855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CA5CAC1-5213-4DCA-8371-75A55BC31D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185527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805D5A1A-3E18-4266-8526-F8B57411D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2447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E887493C-21D0-4ED2-8685-92B45D3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9126D9D7-38B7-4EEA-85C2-4E98990B69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3F21A9FB-8834-48F8-8D50-EF12901C5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2447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8F66BB07-AC73-40E1-9E4B-89DB40D27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2447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24FD23C3-292A-41CC-A381-D78BD15F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24477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2ADCD5F-D271-4096-9F29-F41829A711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039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11C0FE5-30EE-45E9-A8FB-C595B65339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F3E45E5-D957-4A44-862C-F015D19B1B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704638AF-9BD8-47CD-A905-0DE2CDBEF6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12741B7D-D80B-45D2-AA14-2FAF9049D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039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627F620-C05F-4AD5-A7FE-7B3CB9152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039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9D8B6BB9-6F21-4660-8A7A-C716C7C533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363173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E6989573-9BC0-4622-B9E3-B32B8257A1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A69A9AC5-1B70-4AE9-B02E-7DF8FB84F3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0" name="Freeform: Shape 109">
              <a:extLst>
                <a:ext uri="{FF2B5EF4-FFF2-40B4-BE49-F238E27FC236}">
                  <a16:creationId xmlns:a16="http://schemas.microsoft.com/office/drawing/2014/main" id="{487449A6-72D9-4C14-9652-839AB1F39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363173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3C106DF8-941B-443E-8D35-14580031ED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36317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2" name="Freeform: Shape 111">
              <a:extLst>
                <a:ext uri="{FF2B5EF4-FFF2-40B4-BE49-F238E27FC236}">
                  <a16:creationId xmlns:a16="http://schemas.microsoft.com/office/drawing/2014/main" id="{D94FA74D-875A-4D64-8516-D6472DF8E6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363174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C8481730-7181-4C8C-B9C6-A115B266A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37" y="34223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88C392FA-C134-4BFF-9F8C-51A4E7C0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8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CE26F0F7-97F7-452D-A36A-AAC7B2A481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4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69B4080-EFEF-469E-A2CF-F09BF46E13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3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0594B20-967B-49FE-B5AA-055B9B4D08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0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034CF273-6651-4A1F-A61D-3C4C38540A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1" y="34223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265D617A-DD6E-45D0-A857-1FA67A859E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481479"/>
              <a:ext cx="14192" cy="14096"/>
            </a:xfrm>
            <a:custGeom>
              <a:avLst/>
              <a:gdLst>
                <a:gd name="connsiteX0" fmla="*/ 14192 w 14192"/>
                <a:gd name="connsiteY0" fmla="*/ 7049 h 14096"/>
                <a:gd name="connsiteX1" fmla="*/ 7144 w 14192"/>
                <a:gd name="connsiteY1" fmla="*/ 14097 h 14096"/>
                <a:gd name="connsiteX2" fmla="*/ 0 w 14192"/>
                <a:gd name="connsiteY2" fmla="*/ 7049 h 14096"/>
                <a:gd name="connsiteX3" fmla="*/ 7049 w 14192"/>
                <a:gd name="connsiteY3" fmla="*/ 0 h 14096"/>
                <a:gd name="connsiteX4" fmla="*/ 14192 w 14192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9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1049"/>
                    <a:pt x="0" y="7049"/>
                  </a:cubicBezTo>
                  <a:cubicBezTo>
                    <a:pt x="0" y="3048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6D89D47D-A693-44DC-AC42-A1160FC0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BBA31854-BF75-4B5B-A53E-83969582A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5CCE3318-9293-4DC5-874D-BA3D9740A6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C8943C9A-6524-4391-BA91-577E938769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A5BCF91-A6C2-4D77-A46D-2CDDB2B957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481479"/>
              <a:ext cx="14097" cy="14097"/>
            </a:xfrm>
            <a:custGeom>
              <a:avLst/>
              <a:gdLst>
                <a:gd name="connsiteX0" fmla="*/ 14097 w 14097"/>
                <a:gd name="connsiteY0" fmla="*/ 7049 h 14097"/>
                <a:gd name="connsiteX1" fmla="*/ 7049 w 14097"/>
                <a:gd name="connsiteY1" fmla="*/ 14097 h 14097"/>
                <a:gd name="connsiteX2" fmla="*/ 0 w 14097"/>
                <a:gd name="connsiteY2" fmla="*/ 7049 h 14097"/>
                <a:gd name="connsiteX3" fmla="*/ 7049 w 14097"/>
                <a:gd name="connsiteY3" fmla="*/ 0 h 14097"/>
                <a:gd name="connsiteX4" fmla="*/ 14097 w 14097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1B0F6AB4-0997-4592-9B07-B68CE187B4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1E9376A0-F2E0-40BF-A7AF-7281D03DB5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40726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4B70BEE1-4670-4B82-9F9A-FB429F39E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68BDF49E-A29D-43A3-ADC2-292F13A640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23640357-1323-426E-A930-AAAAEA4D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96455028-161D-4127-84C7-6CD1A59FEA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F5C55F12-4E33-4861-BC5C-AFAAF7FB2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540726"/>
              <a:ext cx="14097" cy="14097"/>
            </a:xfrm>
            <a:custGeom>
              <a:avLst/>
              <a:gdLst>
                <a:gd name="connsiteX0" fmla="*/ 14097 w 14097"/>
                <a:gd name="connsiteY0" fmla="*/ 7048 h 14097"/>
                <a:gd name="connsiteX1" fmla="*/ 7049 w 14097"/>
                <a:gd name="connsiteY1" fmla="*/ 14097 h 14097"/>
                <a:gd name="connsiteX2" fmla="*/ 0 w 14097"/>
                <a:gd name="connsiteY2" fmla="*/ 7048 h 14097"/>
                <a:gd name="connsiteX3" fmla="*/ 7049 w 14097"/>
                <a:gd name="connsiteY3" fmla="*/ 0 h 14097"/>
                <a:gd name="connsiteX4" fmla="*/ 14097 w 14097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DD6BCB5-D63E-4BBF-B515-70C0C83ED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40726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3" name="Freeform: Shape 132">
              <a:extLst>
                <a:ext uri="{FF2B5EF4-FFF2-40B4-BE49-F238E27FC236}">
                  <a16:creationId xmlns:a16="http://schemas.microsoft.com/office/drawing/2014/main" id="{08278678-2A88-439F-9B8A-4E3E9393F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1" y="3599878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4" name="Freeform: Shape 133">
              <a:extLst>
                <a:ext uri="{FF2B5EF4-FFF2-40B4-BE49-F238E27FC236}">
                  <a16:creationId xmlns:a16="http://schemas.microsoft.com/office/drawing/2014/main" id="{964112BE-9D58-4AD2-A692-79F9427103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7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5" name="Freeform: Shape 134">
              <a:extLst>
                <a:ext uri="{FF2B5EF4-FFF2-40B4-BE49-F238E27FC236}">
                  <a16:creationId xmlns:a16="http://schemas.microsoft.com/office/drawing/2014/main" id="{A9CF0441-58DE-4E28-8E5C-126D211F28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7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6" name="Freeform: Shape 135">
              <a:extLst>
                <a:ext uri="{FF2B5EF4-FFF2-40B4-BE49-F238E27FC236}">
                  <a16:creationId xmlns:a16="http://schemas.microsoft.com/office/drawing/2014/main" id="{3BAF3616-0977-4425-8BD9-B93402312F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3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7" name="Freeform: Shape 136">
              <a:extLst>
                <a:ext uri="{FF2B5EF4-FFF2-40B4-BE49-F238E27FC236}">
                  <a16:creationId xmlns:a16="http://schemas.microsoft.com/office/drawing/2014/main" id="{872139E9-93A3-4FDC-ABCD-72F0921B0C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4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AE1ABCDC-D281-4CD9-BA2E-DE7583235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599878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6A120167-EDEF-476B-9620-EFAB20A896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1" y="359987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5E38E078-6B4E-4E7E-A2E1-2CDCA24C1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099" y="3659124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9874C169-1379-4BB9-B9D5-B5C5C192F6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5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6BB2BAFF-571B-4F2D-AFCF-50B0527D8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6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3" name="Freeform: Shape 142">
              <a:extLst>
                <a:ext uri="{FF2B5EF4-FFF2-40B4-BE49-F238E27FC236}">
                  <a16:creationId xmlns:a16="http://schemas.microsoft.com/office/drawing/2014/main" id="{08C1BC9C-490F-425D-9A82-1F4C4C57C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2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C5635565-E926-497B-829C-C9A0816D31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3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5" name="Freeform: Shape 144">
              <a:extLst>
                <a:ext uri="{FF2B5EF4-FFF2-40B4-BE49-F238E27FC236}">
                  <a16:creationId xmlns:a16="http://schemas.microsoft.com/office/drawing/2014/main" id="{7E4C3011-7CDA-40C2-A63F-BBDB516A9A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39" y="365912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6" name="Freeform: Shape 145">
              <a:extLst>
                <a:ext uri="{FF2B5EF4-FFF2-40B4-BE49-F238E27FC236}">
                  <a16:creationId xmlns:a16="http://schemas.microsoft.com/office/drawing/2014/main" id="{E7C32FB7-1501-4F32-8ED5-6EEC59A0B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0" y="36591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B47CC0E0-9DAE-41FA-BF39-E79CA918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2" y="3718277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8" name="Freeform: Shape 147">
              <a:extLst>
                <a:ext uri="{FF2B5EF4-FFF2-40B4-BE49-F238E27FC236}">
                  <a16:creationId xmlns:a16="http://schemas.microsoft.com/office/drawing/2014/main" id="{D1F043F8-C1BF-4524-ADA5-A0E4626A9D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8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0270DE89-1451-45FA-AAD7-075903153E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499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0" name="Freeform: Shape 149">
              <a:extLst>
                <a:ext uri="{FF2B5EF4-FFF2-40B4-BE49-F238E27FC236}">
                  <a16:creationId xmlns:a16="http://schemas.microsoft.com/office/drawing/2014/main" id="{5E42FDF2-4845-4CB0-AA21-8D8696670B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4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1" name="Freeform: Shape 150">
              <a:extLst>
                <a:ext uri="{FF2B5EF4-FFF2-40B4-BE49-F238E27FC236}">
                  <a16:creationId xmlns:a16="http://schemas.microsoft.com/office/drawing/2014/main" id="{8109337A-A85F-41A9-9C68-78D92FE3E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895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2" name="Freeform: Shape 151">
              <a:extLst>
                <a:ext uri="{FF2B5EF4-FFF2-40B4-BE49-F238E27FC236}">
                  <a16:creationId xmlns:a16="http://schemas.microsoft.com/office/drawing/2014/main" id="{08DCBFAA-2E4E-43F2-AA2B-7EA9AABFA5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0" y="371827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8 w 14097"/>
                <a:gd name="connsiteY1" fmla="*/ 14097 h 14096"/>
                <a:gd name="connsiteX2" fmla="*/ 0 w 14097"/>
                <a:gd name="connsiteY2" fmla="*/ 7048 h 14096"/>
                <a:gd name="connsiteX3" fmla="*/ 7048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3" name="Freeform: Shape 152">
              <a:extLst>
                <a:ext uri="{FF2B5EF4-FFF2-40B4-BE49-F238E27FC236}">
                  <a16:creationId xmlns:a16="http://schemas.microsoft.com/office/drawing/2014/main" id="{ACCD4818-6768-4959-80E4-01320FBF8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2" y="371827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4" name="Freeform: Shape 153">
              <a:extLst>
                <a:ext uri="{FF2B5EF4-FFF2-40B4-BE49-F238E27FC236}">
                  <a16:creationId xmlns:a16="http://schemas.microsoft.com/office/drawing/2014/main" id="{425C745A-3D68-4FDD-8AC0-2108790357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34103" y="3777523"/>
              <a:ext cx="14192" cy="14096"/>
            </a:xfrm>
            <a:custGeom>
              <a:avLst/>
              <a:gdLst>
                <a:gd name="connsiteX0" fmla="*/ 14192 w 14192"/>
                <a:gd name="connsiteY0" fmla="*/ 7048 h 14096"/>
                <a:gd name="connsiteX1" fmla="*/ 7144 w 14192"/>
                <a:gd name="connsiteY1" fmla="*/ 14097 h 14096"/>
                <a:gd name="connsiteX2" fmla="*/ 0 w 14192"/>
                <a:gd name="connsiteY2" fmla="*/ 7048 h 14096"/>
                <a:gd name="connsiteX3" fmla="*/ 7049 w 14192"/>
                <a:gd name="connsiteY3" fmla="*/ 0 h 14096"/>
                <a:gd name="connsiteX4" fmla="*/ 14192 w 14192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92" h="14096">
                  <a:moveTo>
                    <a:pt x="14192" y="7048"/>
                  </a:moveTo>
                  <a:cubicBezTo>
                    <a:pt x="14192" y="10954"/>
                    <a:pt x="11049" y="14097"/>
                    <a:pt x="7144" y="14097"/>
                  </a:cubicBezTo>
                  <a:cubicBezTo>
                    <a:pt x="3239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192" y="3143"/>
                    <a:pt x="14192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5" name="Freeform: Shape 154">
              <a:extLst>
                <a:ext uri="{FF2B5EF4-FFF2-40B4-BE49-F238E27FC236}">
                  <a16:creationId xmlns:a16="http://schemas.microsoft.com/office/drawing/2014/main" id="{DD391178-5CDC-4778-954B-18736CDD42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793349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6" name="Freeform: Shape 155">
              <a:extLst>
                <a:ext uri="{FF2B5EF4-FFF2-40B4-BE49-F238E27FC236}">
                  <a16:creationId xmlns:a16="http://schemas.microsoft.com/office/drawing/2014/main" id="{9E8FF74A-6757-4C53-A6D1-36F53A32B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525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7" name="Freeform: Shape 156">
              <a:extLst>
                <a:ext uri="{FF2B5EF4-FFF2-40B4-BE49-F238E27FC236}">
                  <a16:creationId xmlns:a16="http://schemas.microsoft.com/office/drawing/2014/main" id="{0CC4532A-EE58-4836-BB09-3194649C6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11747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8" name="Freeform: Shape 157">
              <a:extLst>
                <a:ext uri="{FF2B5EF4-FFF2-40B4-BE49-F238E27FC236}">
                  <a16:creationId xmlns:a16="http://schemas.microsoft.com/office/drawing/2014/main" id="{34127B9E-133A-4FD1-8B79-637A075A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970901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59" name="Freeform: Shape 158">
              <a:extLst>
                <a:ext uri="{FF2B5EF4-FFF2-40B4-BE49-F238E27FC236}">
                  <a16:creationId xmlns:a16="http://schemas.microsoft.com/office/drawing/2014/main" id="{C28D38FE-90F1-494D-8F0E-D89754E0FE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30148" y="3777523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9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9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0" name="Freeform: Shape 159">
              <a:extLst>
                <a:ext uri="{FF2B5EF4-FFF2-40B4-BE49-F238E27FC236}">
                  <a16:creationId xmlns:a16="http://schemas.microsoft.com/office/drawing/2014/main" id="{B1F56C68-072F-4641-BD31-AE2004B3AF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9295" y="3777522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1" name="Freeform: Shape 160">
              <a:extLst>
                <a:ext uri="{FF2B5EF4-FFF2-40B4-BE49-F238E27FC236}">
                  <a16:creationId xmlns:a16="http://schemas.microsoft.com/office/drawing/2014/main" id="{4AF48276-EC6D-4EDF-889C-0563E3CB9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481479"/>
              <a:ext cx="14097" cy="14096"/>
            </a:xfrm>
            <a:custGeom>
              <a:avLst/>
              <a:gdLst>
                <a:gd name="connsiteX0" fmla="*/ 14097 w 14097"/>
                <a:gd name="connsiteY0" fmla="*/ 7049 h 14096"/>
                <a:gd name="connsiteX1" fmla="*/ 7049 w 14097"/>
                <a:gd name="connsiteY1" fmla="*/ 14097 h 14096"/>
                <a:gd name="connsiteX2" fmla="*/ 0 w 14097"/>
                <a:gd name="connsiteY2" fmla="*/ 7049 h 14096"/>
                <a:gd name="connsiteX3" fmla="*/ 7049 w 14097"/>
                <a:gd name="connsiteY3" fmla="*/ 0 h 14096"/>
                <a:gd name="connsiteX4" fmla="*/ 14097 w 14097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2" name="Freeform: Shape 161">
              <a:extLst>
                <a:ext uri="{FF2B5EF4-FFF2-40B4-BE49-F238E27FC236}">
                  <a16:creationId xmlns:a16="http://schemas.microsoft.com/office/drawing/2014/main" id="{FEE0A97C-ACEF-4CFB-9FE8-274FDE2AFC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3" name="Freeform: Shape 162">
              <a:extLst>
                <a:ext uri="{FF2B5EF4-FFF2-40B4-BE49-F238E27FC236}">
                  <a16:creationId xmlns:a16="http://schemas.microsoft.com/office/drawing/2014/main" id="{DE8458C7-22DF-4601-8120-1051240443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9 w 14096"/>
                <a:gd name="connsiteY1" fmla="*/ 14097 h 14096"/>
                <a:gd name="connsiteX2" fmla="*/ 0 w 14096"/>
                <a:gd name="connsiteY2" fmla="*/ 7049 h 14096"/>
                <a:gd name="connsiteX3" fmla="*/ 7049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4" name="Freeform: Shape 163">
              <a:extLst>
                <a:ext uri="{FF2B5EF4-FFF2-40B4-BE49-F238E27FC236}">
                  <a16:creationId xmlns:a16="http://schemas.microsoft.com/office/drawing/2014/main" id="{3BECAF46-FC46-41BB-92D3-CFA21AA1A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5" name="Freeform: Shape 164">
              <a:extLst>
                <a:ext uri="{FF2B5EF4-FFF2-40B4-BE49-F238E27FC236}">
                  <a16:creationId xmlns:a16="http://schemas.microsoft.com/office/drawing/2014/main" id="{009FE3E6-49D5-4C5C-8C2E-E31E5F517F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481479"/>
              <a:ext cx="14096" cy="14096"/>
            </a:xfrm>
            <a:custGeom>
              <a:avLst/>
              <a:gdLst>
                <a:gd name="connsiteX0" fmla="*/ 14097 w 14096"/>
                <a:gd name="connsiteY0" fmla="*/ 7049 h 14096"/>
                <a:gd name="connsiteX1" fmla="*/ 7048 w 14096"/>
                <a:gd name="connsiteY1" fmla="*/ 14097 h 14096"/>
                <a:gd name="connsiteX2" fmla="*/ 0 w 14096"/>
                <a:gd name="connsiteY2" fmla="*/ 7049 h 14096"/>
                <a:gd name="connsiteX3" fmla="*/ 7048 w 14096"/>
                <a:gd name="connsiteY3" fmla="*/ 0 h 14096"/>
                <a:gd name="connsiteX4" fmla="*/ 14097 w 14096"/>
                <a:gd name="connsiteY4" fmla="*/ 7049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9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9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6" name="Freeform: Shape 165">
              <a:extLst>
                <a:ext uri="{FF2B5EF4-FFF2-40B4-BE49-F238E27FC236}">
                  <a16:creationId xmlns:a16="http://schemas.microsoft.com/office/drawing/2014/main" id="{D557A84F-10E2-4C72-A184-33B59DFE4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481476"/>
              <a:ext cx="14096" cy="14097"/>
            </a:xfrm>
            <a:custGeom>
              <a:avLst/>
              <a:gdLst>
                <a:gd name="connsiteX0" fmla="*/ 14097 w 14096"/>
                <a:gd name="connsiteY0" fmla="*/ 7049 h 14097"/>
                <a:gd name="connsiteX1" fmla="*/ 7048 w 14096"/>
                <a:gd name="connsiteY1" fmla="*/ 14097 h 14097"/>
                <a:gd name="connsiteX2" fmla="*/ 0 w 14096"/>
                <a:gd name="connsiteY2" fmla="*/ 7049 h 14097"/>
                <a:gd name="connsiteX3" fmla="*/ 7048 w 14096"/>
                <a:gd name="connsiteY3" fmla="*/ 0 h 14097"/>
                <a:gd name="connsiteX4" fmla="*/ 14097 w 14096"/>
                <a:gd name="connsiteY4" fmla="*/ 7049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9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9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7" name="Freeform: Shape 166">
              <a:extLst>
                <a:ext uri="{FF2B5EF4-FFF2-40B4-BE49-F238E27FC236}">
                  <a16:creationId xmlns:a16="http://schemas.microsoft.com/office/drawing/2014/main" id="{0E0B479C-AA44-4EF3-9A6A-03559B5173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407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8" name="Freeform: Shape 167">
              <a:extLst>
                <a:ext uri="{FF2B5EF4-FFF2-40B4-BE49-F238E27FC236}">
                  <a16:creationId xmlns:a16="http://schemas.microsoft.com/office/drawing/2014/main" id="{BF71F7D4-D7FF-49FE-B9D1-97BA696D01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407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69" name="Freeform: Shape 168">
              <a:extLst>
                <a:ext uri="{FF2B5EF4-FFF2-40B4-BE49-F238E27FC236}">
                  <a16:creationId xmlns:a16="http://schemas.microsoft.com/office/drawing/2014/main" id="{0A6BABC6-A1FA-484B-BAB8-1EC8EE2CF4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407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0" name="Freeform: Shape 169">
              <a:extLst>
                <a:ext uri="{FF2B5EF4-FFF2-40B4-BE49-F238E27FC236}">
                  <a16:creationId xmlns:a16="http://schemas.microsoft.com/office/drawing/2014/main" id="{1D20E132-D22A-4DAE-BEE1-EB3492FC07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407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1" name="Freeform: Shape 170">
              <a:extLst>
                <a:ext uri="{FF2B5EF4-FFF2-40B4-BE49-F238E27FC236}">
                  <a16:creationId xmlns:a16="http://schemas.microsoft.com/office/drawing/2014/main" id="{DA704EA7-289B-4288-998E-305267B5A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4072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9EAC234A-BE8D-43E4-BFE0-4C187A480C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40732"/>
              <a:ext cx="14096" cy="14097"/>
            </a:xfrm>
            <a:custGeom>
              <a:avLst/>
              <a:gdLst>
                <a:gd name="connsiteX0" fmla="*/ 14097 w 14096"/>
                <a:gd name="connsiteY0" fmla="*/ 7048 h 14097"/>
                <a:gd name="connsiteX1" fmla="*/ 7048 w 14096"/>
                <a:gd name="connsiteY1" fmla="*/ 14097 h 14097"/>
                <a:gd name="connsiteX2" fmla="*/ 0 w 14096"/>
                <a:gd name="connsiteY2" fmla="*/ 7048 h 14097"/>
                <a:gd name="connsiteX3" fmla="*/ 7048 w 14096"/>
                <a:gd name="connsiteY3" fmla="*/ 0 h 14097"/>
                <a:gd name="connsiteX4" fmla="*/ 14097 w 14096"/>
                <a:gd name="connsiteY4" fmla="*/ 7048 h 14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7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70BB83A3-F7A7-4017-AACE-5F8CCF94E5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599884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913F101A-DB2B-4CC2-99D3-97A22E384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3C6D55D4-D22B-4295-ACDE-0DBAE2E46B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A88C1128-2B70-419A-9034-DE6C9C02CA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59988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ABC10DB9-73CF-48BB-81A2-73F4678CAF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599879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88125E58-430D-4811-BF81-370A029CAE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5" y="35998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8CD306F6-A0CA-4FD8-AF06-51B8614438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1" y="3659127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0BEE954A-C095-4EA0-A660-158883C55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3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B013A2A3-ADD2-412F-AAE5-7CD2707690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2096985A-C23C-411E-99A9-9A7CD103F1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89" y="365912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09363059-F563-492E-8262-45E3D2FBDE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6" y="3659125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51BF16AB-D65B-4E1C-B173-81C328FFDA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7" y="3659128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5" name="Freeform: Shape 184">
              <a:extLst>
                <a:ext uri="{FF2B5EF4-FFF2-40B4-BE49-F238E27FC236}">
                  <a16:creationId xmlns:a16="http://schemas.microsoft.com/office/drawing/2014/main" id="{A0B43630-5342-45D2-9B5C-CB51E55F5A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3" y="3718281"/>
              <a:ext cx="14097" cy="14096"/>
            </a:xfrm>
            <a:custGeom>
              <a:avLst/>
              <a:gdLst>
                <a:gd name="connsiteX0" fmla="*/ 14097 w 14097"/>
                <a:gd name="connsiteY0" fmla="*/ 7048 h 14096"/>
                <a:gd name="connsiteX1" fmla="*/ 7049 w 14097"/>
                <a:gd name="connsiteY1" fmla="*/ 14097 h 14096"/>
                <a:gd name="connsiteX2" fmla="*/ 0 w 14097"/>
                <a:gd name="connsiteY2" fmla="*/ 7048 h 14096"/>
                <a:gd name="connsiteX3" fmla="*/ 7049 w 14097"/>
                <a:gd name="connsiteY3" fmla="*/ 0 h 14096"/>
                <a:gd name="connsiteX4" fmla="*/ 14097 w 14097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6" name="Freeform: Shape 185">
              <a:extLst>
                <a:ext uri="{FF2B5EF4-FFF2-40B4-BE49-F238E27FC236}">
                  <a16:creationId xmlns:a16="http://schemas.microsoft.com/office/drawing/2014/main" id="{FD905CCB-CED8-4D6A-B990-655BE1A908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95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7" name="Freeform: Shape 186">
              <a:extLst>
                <a:ext uri="{FF2B5EF4-FFF2-40B4-BE49-F238E27FC236}">
                  <a16:creationId xmlns:a16="http://schemas.microsoft.com/office/drawing/2014/main" id="{272304FB-F275-4403-A6C6-A700AEB91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40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9 w 14096"/>
                <a:gd name="connsiteY1" fmla="*/ 14097 h 14096"/>
                <a:gd name="connsiteX2" fmla="*/ 0 w 14096"/>
                <a:gd name="connsiteY2" fmla="*/ 7048 h 14096"/>
                <a:gd name="connsiteX3" fmla="*/ 7049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9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9" y="0"/>
                  </a:cubicBezTo>
                  <a:cubicBezTo>
                    <a:pt x="10859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8" name="Freeform: Shape 187">
              <a:extLst>
                <a:ext uri="{FF2B5EF4-FFF2-40B4-BE49-F238E27FC236}">
                  <a16:creationId xmlns:a16="http://schemas.microsoft.com/office/drawing/2014/main" id="{AF715F42-4E51-429B-A679-D796E24559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1" y="3718281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89" name="Freeform: Shape 188">
              <a:extLst>
                <a:ext uri="{FF2B5EF4-FFF2-40B4-BE49-F238E27FC236}">
                  <a16:creationId xmlns:a16="http://schemas.microsoft.com/office/drawing/2014/main" id="{01D0433E-3F3B-4F4D-AD93-240E922B38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38" y="3718267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858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0" name="Freeform: Shape 189">
              <a:extLst>
                <a:ext uri="{FF2B5EF4-FFF2-40B4-BE49-F238E27FC236}">
                  <a16:creationId xmlns:a16="http://schemas.microsoft.com/office/drawing/2014/main" id="{6D0C5440-E57C-453A-BA9E-04D690676E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86" y="3718273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54"/>
                    <a:pt x="10954" y="14097"/>
                    <a:pt x="7048" y="14097"/>
                  </a:cubicBezTo>
                  <a:cubicBezTo>
                    <a:pt x="3143" y="14097"/>
                    <a:pt x="0" y="10954"/>
                    <a:pt x="0" y="7048"/>
                  </a:cubicBezTo>
                  <a:cubicBezTo>
                    <a:pt x="0" y="3143"/>
                    <a:pt x="3143" y="0"/>
                    <a:pt x="7048" y="0"/>
                  </a:cubicBezTo>
                  <a:cubicBezTo>
                    <a:pt x="10954" y="0"/>
                    <a:pt x="14097" y="3143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6B7E2CF9-B31E-4124-BBF7-2C6D4AC0A5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48540" y="3777555"/>
              <a:ext cx="14097" cy="14100"/>
            </a:xfrm>
            <a:custGeom>
              <a:avLst/>
              <a:gdLst>
                <a:gd name="connsiteX0" fmla="*/ 14097 w 14097"/>
                <a:gd name="connsiteY0" fmla="*/ 7051 h 14099"/>
                <a:gd name="connsiteX1" fmla="*/ 7049 w 14097"/>
                <a:gd name="connsiteY1" fmla="*/ 14099 h 14099"/>
                <a:gd name="connsiteX2" fmla="*/ 0 w 14097"/>
                <a:gd name="connsiteY2" fmla="*/ 7051 h 14099"/>
                <a:gd name="connsiteX3" fmla="*/ 7049 w 14097"/>
                <a:gd name="connsiteY3" fmla="*/ 2 h 14099"/>
                <a:gd name="connsiteX4" fmla="*/ 14097 w 14097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7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AF0938E3-CCFE-4C6B-A2E2-BD4242ACEA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07689" y="3777526"/>
              <a:ext cx="14096" cy="14100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FEDDB9A1-5385-42C9-A6A2-C7BEE985E9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266938" y="3777485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9 w 14096"/>
                <a:gd name="connsiteY1" fmla="*/ 14099 h 14099"/>
                <a:gd name="connsiteX2" fmla="*/ 0 w 14096"/>
                <a:gd name="connsiteY2" fmla="*/ 7051 h 14099"/>
                <a:gd name="connsiteX3" fmla="*/ 7049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9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9" y="2"/>
                  </a:cubicBezTo>
                  <a:cubicBezTo>
                    <a:pt x="10859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0BD6B00B-9F3C-4EAA-9AA6-9CEDAF74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26090" y="3777449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954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453445DE-2B52-40A9-80AB-67044FD596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85343" y="3777467"/>
              <a:ext cx="14096" cy="14099"/>
            </a:xfrm>
            <a:custGeom>
              <a:avLst/>
              <a:gdLst>
                <a:gd name="connsiteX0" fmla="*/ 14097 w 14096"/>
                <a:gd name="connsiteY0" fmla="*/ 7051 h 14099"/>
                <a:gd name="connsiteX1" fmla="*/ 7048 w 14096"/>
                <a:gd name="connsiteY1" fmla="*/ 14099 h 14099"/>
                <a:gd name="connsiteX2" fmla="*/ 0 w 14096"/>
                <a:gd name="connsiteY2" fmla="*/ 7051 h 14099"/>
                <a:gd name="connsiteX3" fmla="*/ 7048 w 14096"/>
                <a:gd name="connsiteY3" fmla="*/ 2 h 14099"/>
                <a:gd name="connsiteX4" fmla="*/ 14097 w 14096"/>
                <a:gd name="connsiteY4" fmla="*/ 7051 h 14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9">
                  <a:moveTo>
                    <a:pt x="14097" y="7051"/>
                  </a:moveTo>
                  <a:cubicBezTo>
                    <a:pt x="14097" y="10956"/>
                    <a:pt x="10954" y="14099"/>
                    <a:pt x="7048" y="14099"/>
                  </a:cubicBezTo>
                  <a:cubicBezTo>
                    <a:pt x="3143" y="14099"/>
                    <a:pt x="0" y="10956"/>
                    <a:pt x="0" y="7051"/>
                  </a:cubicBezTo>
                  <a:cubicBezTo>
                    <a:pt x="0" y="3145"/>
                    <a:pt x="3143" y="2"/>
                    <a:pt x="7048" y="2"/>
                  </a:cubicBezTo>
                  <a:cubicBezTo>
                    <a:pt x="10858" y="-93"/>
                    <a:pt x="14097" y="3145"/>
                    <a:pt x="14097" y="705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CFA1A11A-4D6A-42C7-974F-ABA154193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44424" y="3777424"/>
              <a:ext cx="14096" cy="14096"/>
            </a:xfrm>
            <a:custGeom>
              <a:avLst/>
              <a:gdLst>
                <a:gd name="connsiteX0" fmla="*/ 14097 w 14096"/>
                <a:gd name="connsiteY0" fmla="*/ 7048 h 14096"/>
                <a:gd name="connsiteX1" fmla="*/ 7048 w 14096"/>
                <a:gd name="connsiteY1" fmla="*/ 14097 h 14096"/>
                <a:gd name="connsiteX2" fmla="*/ 0 w 14096"/>
                <a:gd name="connsiteY2" fmla="*/ 7048 h 14096"/>
                <a:gd name="connsiteX3" fmla="*/ 7048 w 14096"/>
                <a:gd name="connsiteY3" fmla="*/ 0 h 14096"/>
                <a:gd name="connsiteX4" fmla="*/ 14097 w 14096"/>
                <a:gd name="connsiteY4" fmla="*/ 7048 h 14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6" h="14096">
                  <a:moveTo>
                    <a:pt x="14097" y="7048"/>
                  </a:moveTo>
                  <a:cubicBezTo>
                    <a:pt x="14097" y="10941"/>
                    <a:pt x="10941" y="14097"/>
                    <a:pt x="7048" y="14097"/>
                  </a:cubicBezTo>
                  <a:cubicBezTo>
                    <a:pt x="3156" y="14097"/>
                    <a:pt x="0" y="10941"/>
                    <a:pt x="0" y="7048"/>
                  </a:cubicBezTo>
                  <a:cubicBezTo>
                    <a:pt x="0" y="3156"/>
                    <a:pt x="3156" y="0"/>
                    <a:pt x="7048" y="0"/>
                  </a:cubicBezTo>
                  <a:cubicBezTo>
                    <a:pt x="10941" y="0"/>
                    <a:pt x="14097" y="3156"/>
                    <a:pt x="14097" y="704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7" name="Graphic 212">
            <a:extLst>
              <a:ext uri="{FF2B5EF4-FFF2-40B4-BE49-F238E27FC236}">
                <a16:creationId xmlns:a16="http://schemas.microsoft.com/office/drawing/2014/main" id="{A7727174-FD57-C2DC-DC0F-88BD50F7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Graphic 212">
            <a:extLst>
              <a:ext uri="{FF2B5EF4-FFF2-40B4-BE49-F238E27FC236}">
                <a16:creationId xmlns:a16="http://schemas.microsoft.com/office/drawing/2014/main" id="{576FE34B-2122-BCC4-2036-F71251DC09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53811" y="427971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Graphic 212">
            <a:extLst>
              <a:ext uri="{FF2B5EF4-FFF2-40B4-BE49-F238E27FC236}">
                <a16:creationId xmlns:a16="http://schemas.microsoft.com/office/drawing/2014/main" id="{70BD8251-00E3-70BE-E1B6-8B68A9DA48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rgbClr val="FFFFFF"/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Graphic 212">
            <a:extLst>
              <a:ext uri="{FF2B5EF4-FFF2-40B4-BE49-F238E27FC236}">
                <a16:creationId xmlns:a16="http://schemas.microsoft.com/office/drawing/2014/main" id="{CAB43512-FAB4-9DA3-9997-6F1F22861C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15786" y="4755966"/>
            <a:ext cx="279359" cy="279359"/>
          </a:xfrm>
          <a:custGeom>
            <a:avLst/>
            <a:gdLst>
              <a:gd name="connsiteX0" fmla="*/ 403574 w 807148"/>
              <a:gd name="connsiteY0" fmla="*/ 0 h 807148"/>
              <a:gd name="connsiteX1" fmla="*/ 0 w 807148"/>
              <a:gd name="connsiteY1" fmla="*/ 403574 h 807148"/>
              <a:gd name="connsiteX2" fmla="*/ 403574 w 807148"/>
              <a:gd name="connsiteY2" fmla="*/ 807149 h 807148"/>
              <a:gd name="connsiteX3" fmla="*/ 807149 w 807148"/>
              <a:gd name="connsiteY3" fmla="*/ 403574 h 807148"/>
              <a:gd name="connsiteX4" fmla="*/ 403574 w 807148"/>
              <a:gd name="connsiteY4" fmla="*/ 0 h 807148"/>
              <a:gd name="connsiteX5" fmla="*/ 403574 w 807148"/>
              <a:gd name="connsiteY5" fmla="*/ 667988 h 807148"/>
              <a:gd name="connsiteX6" fmla="*/ 139160 w 807148"/>
              <a:gd name="connsiteY6" fmla="*/ 403574 h 807148"/>
              <a:gd name="connsiteX7" fmla="*/ 403574 w 807148"/>
              <a:gd name="connsiteY7" fmla="*/ 139160 h 807148"/>
              <a:gd name="connsiteX8" fmla="*/ 667988 w 807148"/>
              <a:gd name="connsiteY8" fmla="*/ 403574 h 807148"/>
              <a:gd name="connsiteX9" fmla="*/ 403574 w 807148"/>
              <a:gd name="connsiteY9" fmla="*/ 667988 h 80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07148" h="807148">
                <a:moveTo>
                  <a:pt x="403574" y="0"/>
                </a:moveTo>
                <a:cubicBezTo>
                  <a:pt x="180689" y="0"/>
                  <a:pt x="0" y="180689"/>
                  <a:pt x="0" y="403574"/>
                </a:cubicBezTo>
                <a:cubicBezTo>
                  <a:pt x="0" y="626459"/>
                  <a:pt x="180689" y="807149"/>
                  <a:pt x="403574" y="807149"/>
                </a:cubicBezTo>
                <a:cubicBezTo>
                  <a:pt x="626459" y="807149"/>
                  <a:pt x="807149" y="626459"/>
                  <a:pt x="807149" y="403574"/>
                </a:cubicBezTo>
                <a:cubicBezTo>
                  <a:pt x="807149" y="180689"/>
                  <a:pt x="626459" y="0"/>
                  <a:pt x="403574" y="0"/>
                </a:cubicBezTo>
                <a:close/>
                <a:moveTo>
                  <a:pt x="403574" y="667988"/>
                </a:moveTo>
                <a:cubicBezTo>
                  <a:pt x="257556" y="667988"/>
                  <a:pt x="139160" y="549593"/>
                  <a:pt x="139160" y="403574"/>
                </a:cubicBezTo>
                <a:cubicBezTo>
                  <a:pt x="139160" y="257556"/>
                  <a:pt x="257556" y="139160"/>
                  <a:pt x="403574" y="139160"/>
                </a:cubicBezTo>
                <a:cubicBezTo>
                  <a:pt x="549593" y="139160"/>
                  <a:pt x="667988" y="257556"/>
                  <a:pt x="667988" y="403574"/>
                </a:cubicBezTo>
                <a:cubicBezTo>
                  <a:pt x="667988" y="549593"/>
                  <a:pt x="549593" y="667988"/>
                  <a:pt x="403574" y="667988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C28A086-0FD8-69FE-3394-2FC8D0CD62C9}"/>
              </a:ext>
            </a:extLst>
          </p:cNvPr>
          <p:cNvSpPr txBox="1"/>
          <p:nvPr/>
        </p:nvSpPr>
        <p:spPr>
          <a:xfrm>
            <a:off x="114162" y="4016983"/>
            <a:ext cx="475668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50" normalizeH="0" baseline="0" noProof="0" dirty="0">
                <a:ln w="0"/>
                <a:solidFill>
                  <a:prstClr val="white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 A KĨRĨKANĨRO KĨRĨA KĨERŨ</a:t>
            </a:r>
          </a:p>
        </p:txBody>
      </p:sp>
    </p:spTree>
    <p:extLst>
      <p:ext uri="{BB962C8B-B14F-4D97-AF65-F5344CB8AC3E}">
        <p14:creationId xmlns:p14="http://schemas.microsoft.com/office/powerpoint/2010/main" val="23991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7FA65DE0-6874-5578-5A87-4F422C52BA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56972"/>
          </a:xfrm>
          <a:prstGeom prst="rect">
            <a:avLst/>
          </a:prstGeom>
          <a:blipFill dpi="0" rotWithShape="1">
            <a:blip r:embed="rId3"/>
            <a:srcRect/>
            <a:stretch>
              <a:fillRect r="-138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6D1F9F-A8E6-9FDB-4612-F5568FAFC14E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/>
            </a:scene3d>
            <a:sp3d extrusionH="57150" contourW="25400">
              <a:bevelT w="38100" h="38100" prst="angle"/>
              <a:contourClr>
                <a:schemeClr val="accent2"/>
              </a:contourClr>
            </a:sp3d>
          </a:bodyPr>
          <a:lstStyle/>
          <a:p>
            <a:pPr lvl="0" algn="ctr">
              <a:defRPr/>
            </a:pPr>
            <a:r>
              <a:rPr lang="en-US" sz="4400" b="1" noProof="0" dirty="0">
                <a:ln w="22225">
                  <a:noFill/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JĨSŨ, MŨNABII ŨRĨA WARATHĨTWO</a:t>
            </a:r>
            <a:endParaRPr kumimoji="0" lang="en-US" sz="4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E11CC8E-0F7E-2410-FE46-97A66EAA5F7C}"/>
              </a:ext>
            </a:extLst>
          </p:cNvPr>
          <p:cNvSpPr txBox="1"/>
          <p:nvPr/>
        </p:nvSpPr>
        <p:spPr>
          <a:xfrm>
            <a:off x="0" y="615502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MWATHANI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wanyu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nĩakamũtũmĩra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mũnabii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o ta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kuuma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harĩ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ariũ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thoguo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 No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nginya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mũmũiguage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Gũcokerithia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…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 18:15)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8D58CF-B427-740C-7E9F-070BDA35618D}"/>
              </a:ext>
            </a:extLst>
          </p:cNvPr>
          <p:cNvSpPr txBox="1"/>
          <p:nvPr/>
        </p:nvSpPr>
        <p:spPr>
          <a:xfrm>
            <a:off x="157782" y="1309151"/>
            <a:ext cx="8014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Jĩsũ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onagwo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mandĩkaga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kana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kwaria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igũrũ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e. (Mt. 21:11; Mk. 6:15; Lk. 7:16; Jn. 6:14).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FA383B6-885F-FDFD-25F5-A11CCDA027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89482" y="1326546"/>
            <a:ext cx="3544734" cy="2321430"/>
          </a:xfrm>
          <a:prstGeom prst="rect">
            <a:avLst/>
          </a:prstGeom>
          <a:ln w="38100" cap="sq">
            <a:solidFill>
              <a:schemeClr val="accent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B9AA2FE-928A-43A3-CB49-10A47CDCA4EF}"/>
              </a:ext>
            </a:extLst>
          </p:cNvPr>
          <p:cNvSpPr txBox="1"/>
          <p:nvPr/>
        </p:nvSpPr>
        <p:spPr>
          <a:xfrm>
            <a:off x="5058468" y="3764976"/>
            <a:ext cx="4035833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We-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ti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o “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ũtheri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waraga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o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handũ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he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nduuma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,” ta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anabii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angĩ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, no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WE ŨTHERI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1:19; Jn. 1:9; 8:12).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51B4EFF7-6F38-D702-AF26-A228AB59D6F6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5004" y="3931662"/>
            <a:ext cx="2829213" cy="2829213"/>
          </a:xfrm>
          <a:prstGeom prst="snip2DiagRect">
            <a:avLst>
              <a:gd name="adj1" fmla="val 7729"/>
              <a:gd name="adj2" fmla="val 718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B3D1E5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8F010BB6-A548-E996-FBA5-51F2FEB1C2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16" r="2216"/>
          <a:stretch>
            <a:fillRect/>
          </a:stretch>
        </p:blipFill>
        <p:spPr>
          <a:xfrm>
            <a:off x="117571" y="3931662"/>
            <a:ext cx="2387432" cy="282921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99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9D7C8EB4-27F4-8F98-2D2B-C4D4555B549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20" r="4020"/>
          <a:stretch>
            <a:fillRect/>
          </a:stretch>
        </p:blipFill>
        <p:spPr>
          <a:xfrm>
            <a:off x="2662785" y="3933750"/>
            <a:ext cx="2295611" cy="282712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2672C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7ADAFB3-B1B3-09E3-EBBA-BDFC427D9BD1}"/>
              </a:ext>
            </a:extLst>
          </p:cNvPr>
          <p:cNvSpPr txBox="1"/>
          <p:nvPr/>
        </p:nvSpPr>
        <p:spPr>
          <a:xfrm>
            <a:off x="157774" y="3306366"/>
            <a:ext cx="750349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No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Jĩsũ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ndandĩkire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Kiugo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Ngai, no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Nĩwe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KIUGO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(Joh 1:1).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F18D641-2533-AC11-0D4B-F1E7441AC4B3}"/>
              </a:ext>
            </a:extLst>
          </p:cNvPr>
          <p:cNvSpPr txBox="1"/>
          <p:nvPr/>
        </p:nvSpPr>
        <p:spPr>
          <a:xfrm>
            <a:off x="157778" y="2436595"/>
            <a:ext cx="83317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njĩra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mwanya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oigire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Jĩsũ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/  Messiah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wanĩrĩirwo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Musa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angĩ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18:15;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3:18-26).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29AD8A9-6010-B0FC-6224-E7775390370E}"/>
              </a:ext>
            </a:extLst>
          </p:cNvPr>
          <p:cNvSpPr txBox="1"/>
          <p:nvPr/>
        </p:nvSpPr>
        <p:spPr>
          <a:xfrm>
            <a:off x="157774" y="2026761"/>
            <a:ext cx="750349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mwene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eĩkĩrĩire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rĩtwa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rĩrĩ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(Mr. 6:4; Lk. 13:33).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C7E7A70-B875-D2CE-268B-AC290AF21671}"/>
              </a:ext>
            </a:extLst>
          </p:cNvPr>
          <p:cNvSpPr txBox="1"/>
          <p:nvPr/>
        </p:nvSpPr>
        <p:spPr>
          <a:xfrm>
            <a:off x="5058468" y="5115438"/>
            <a:ext cx="414653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ũthiĩ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makĩria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ũcio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ũ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ngĩ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wothe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Jĩsũ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nowe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ũngĩtũhe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ũtene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ithuothe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nĩũndũ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mũtugo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wake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kĩwatho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gũkua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kũriũka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1866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4" grpId="0"/>
      <p:bldP spid="8" grpId="0"/>
      <p:bldP spid="15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FilmGrain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FEA894-E860-706E-61B0-A597B68D3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58AFE3CD-4DCC-6DAD-ED85-7E3E359349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90650"/>
          </a:xfrm>
          <a:prstGeom prst="rect">
            <a:avLst/>
          </a:prstGeom>
          <a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C0BF7E98-D2DE-6AD2-74D9-E0F34210C7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60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166E40"/>
                </a:solidFill>
                <a:effectLst>
                  <a:outerShdw blurRad="12700" dist="38100" dir="2700000" algn="tl" rotWithShape="0">
                    <a:srgbClr val="C8FF85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ATŨMWO NA ANABII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6B8ECCF-CF9B-C580-9498-4177F5640A71}"/>
              </a:ext>
            </a:extLst>
          </p:cNvPr>
          <p:cNvSpPr txBox="1"/>
          <p:nvPr/>
        </p:nvSpPr>
        <p:spPr>
          <a:xfrm>
            <a:off x="1" y="682076"/>
            <a:ext cx="1219199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ũtaamenyithirio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a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njiarwa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ingĩ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, ta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rĩu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ũguũrĩirio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atũmwo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a Ngai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atheru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o na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anabii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rgbClr val="FFFF0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Comic Sans MS" panose="030F0702030302020204" pitchFamily="66" charset="0"/>
              </a:rPr>
              <a:t>Roho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Aefeso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 3:5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NIV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)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4411846-91F9-6EAE-B30E-5A25A3C4C3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68080791"/>
              </p:ext>
            </p:extLst>
          </p:nvPr>
        </p:nvGraphicFramePr>
        <p:xfrm>
          <a:off x="209550" y="1876425"/>
          <a:ext cx="11772900" cy="1631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3695C0AB-B315-A72D-C941-785DAA60ABCE}"/>
              </a:ext>
            </a:extLst>
          </p:cNvPr>
          <p:cNvSpPr txBox="1"/>
          <p:nvPr/>
        </p:nvSpPr>
        <p:spPr>
          <a:xfrm>
            <a:off x="209550" y="3593306"/>
            <a:ext cx="88959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Magwetetwe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me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hamwe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mokaga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thĩiniĩ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Luka 11:49).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aigananagia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Petero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3:2).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582211D-81CD-D95F-1805-5A0843C86052}"/>
              </a:ext>
            </a:extLst>
          </p:cNvPr>
          <p:cNvSpPr txBox="1"/>
          <p:nvPr/>
        </p:nvSpPr>
        <p:spPr>
          <a:xfrm>
            <a:off x="228600" y="1390650"/>
            <a:ext cx="10134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K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ĩrĩkanĩro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Kĩerũ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mĩkĩre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ĩhanaine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02DC1CB-584D-C1D7-0B11-D60A2551DD6B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991600" y="3702680"/>
            <a:ext cx="2990850" cy="29908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57264A5-71D5-1C94-2838-DFE788B36978}"/>
              </a:ext>
            </a:extLst>
          </p:cNvPr>
          <p:cNvSpPr txBox="1"/>
          <p:nvPr/>
        </p:nvSpPr>
        <p:spPr>
          <a:xfrm>
            <a:off x="2988468" y="5087869"/>
            <a:ext cx="600313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Kĩrĩkanĩro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Kĩerũ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kĩgwetaga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maigana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marĩtwa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Baranaba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Simoni,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Lukio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Manaeni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Saulũ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),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Judasi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Sila, and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Agabo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11:27; 13:1; 15:32; 19:6-7; 21:10).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99D4BAB0-B8EE-0A83-C21F-68456AD736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9030" r="19030"/>
          <a:stretch>
            <a:fillRect/>
          </a:stretch>
        </p:blipFill>
        <p:spPr>
          <a:xfrm>
            <a:off x="189009" y="5355855"/>
            <a:ext cx="1457325" cy="1323439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FFA754E-F097-5E49-D781-97CE1083FAEB}"/>
              </a:ext>
            </a:extLst>
          </p:cNvPr>
          <p:cNvPicPr>
            <a:picLocks noChangeAspect="1"/>
          </p:cNvPicPr>
          <p:nvPr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6" t="1394" r="1855" b="2265"/>
          <a:stretch>
            <a:fillRect/>
          </a:stretch>
        </p:blipFill>
        <p:spPr>
          <a:xfrm>
            <a:off x="1815324" y="5348326"/>
            <a:ext cx="1057309" cy="1330968"/>
          </a:xfrm>
          <a:prstGeom prst="round2DiagRect">
            <a:avLst>
              <a:gd name="adj1" fmla="val 0"/>
              <a:gd name="adj2" fmla="val 19252"/>
            </a:avLst>
          </a:prstGeom>
          <a:ln w="38100" cap="sq">
            <a:solidFill>
              <a:schemeClr val="accent5"/>
            </a:solidFill>
            <a:miter lim="800000"/>
          </a:ln>
          <a:effectLst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8F420C75-5A88-8937-1981-58A153A3C8E7}"/>
              </a:ext>
            </a:extLst>
          </p:cNvPr>
          <p:cNvSpPr txBox="1"/>
          <p:nvPr/>
        </p:nvSpPr>
        <p:spPr>
          <a:xfrm>
            <a:off x="209550" y="4301192"/>
            <a:ext cx="851535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Atũmwo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njĩra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mwanya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matũmĩtwo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matuĩke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aira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a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iriũka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Jĩsũ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Jĩsũ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We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Mwene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10:40-41).</a:t>
            </a:r>
          </a:p>
        </p:txBody>
      </p:sp>
    </p:spTree>
    <p:extLst>
      <p:ext uri="{BB962C8B-B14F-4D97-AF65-F5344CB8AC3E}">
        <p14:creationId xmlns:p14="http://schemas.microsoft.com/office/powerpoint/2010/main" val="145301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18903AEB-E8A1-44C8-ACE2-14E974CD78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6AF94F2D-F79B-42D8-8792-EC5EE5CA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6" dur="500"/>
                                        <p:tgtEl>
                                          <p:spTgt spid="6">
                                            <p:graphicEl>
                                              <a:dgm id="{FAE57C7A-4FE9-4C1E-89A4-9591EE4B7D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1" dur="500"/>
                                        <p:tgtEl>
                                          <p:spTgt spid="6">
                                            <p:graphicEl>
                                              <a:dgm id="{0D00281B-4660-4C87-BD3A-A048546E75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6">
                                            <p:graphicEl>
                                              <a:dgm id="{48825FD6-2E41-4562-AE78-DC5FF4C1743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graphicEl>
                                              <a:dgm id="{1F634FAF-0CDD-4918-9ECB-BCADC682B6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2" dur="500"/>
                                        <p:tgtEl>
                                          <p:spTgt spid="6">
                                            <p:graphicEl>
                                              <a:dgm id="{689C0D5C-78C0-4845-A70A-A99F356AC3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7" dur="500"/>
                                        <p:tgtEl>
                                          <p:spTgt spid="6">
                                            <p:graphicEl>
                                              <a:dgm id="{F24C91FF-F822-43EC-8BDC-F3C25FD17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0" dur="500"/>
                                        <p:tgtEl>
                                          <p:spTgt spid="6">
                                            <p:graphicEl>
                                              <a:dgm id="{B63C68F4-37F5-4E39-81B9-0FD70A034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Graphic spid="6" grpId="0">
        <p:bldSub>
          <a:bldDgm bld="one"/>
        </p:bldSub>
      </p:bldGraphic>
      <p:bldP spid="7" grpId="0"/>
      <p:bldP spid="9" grpId="0"/>
      <p:bldP spid="13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3CB41B6-EB11-5E57-44AF-5355EBBBA35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68646"/>
          </a:xfrm>
          <a:prstGeom prst="rect">
            <a:avLst/>
          </a:prstGeom>
          <a:blipFill dpi="0" rotWithShape="1">
            <a:blip r:embed="rId3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-15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BBE493E-3BEA-6AE0-5640-EBC91554925F}"/>
              </a:ext>
            </a:extLst>
          </p:cNvPr>
          <p:cNvSpPr txBox="1"/>
          <p:nvPr/>
        </p:nvSpPr>
        <p:spPr>
          <a:xfrm>
            <a:off x="0" y="-12781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1000" normalizeH="0" baseline="0" noProof="0" dirty="0">
                <a:ln w="12700" cmpd="sng">
                  <a:noFill/>
                  <a:prstDash val="solid"/>
                </a:ln>
                <a:gradFill>
                  <a:gsLst>
                    <a:gs pos="0">
                      <a:srgbClr val="1E7980"/>
                    </a:gs>
                    <a:gs pos="4000">
                      <a:srgbClr val="2EB9C4"/>
                    </a:gs>
                    <a:gs pos="87000">
                      <a:srgbClr val="91E0E5"/>
                    </a:gs>
                  </a:gsLst>
                  <a:lin ang="5400000"/>
                </a:gra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 ANDŨ A NJA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E6B997E-14B8-9856-4372-D5508D74AE5E}"/>
              </a:ext>
            </a:extLst>
          </p:cNvPr>
          <p:cNvSpPr txBox="1"/>
          <p:nvPr/>
        </p:nvSpPr>
        <p:spPr>
          <a:xfrm>
            <a:off x="866774" y="672811"/>
            <a:ext cx="10885672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“[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F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ilipo</a:t>
            </a:r>
            <a:r>
              <a:rPr kumimoji="0" lang="en-US" sz="1800" b="1" i="0" u="none" strike="noStrike" kern="1200" cap="none" spc="0" normalizeH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en-US" sz="1800" b="1" i="0" u="none" strike="noStrike" kern="1200" cap="none" spc="0" normalizeH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mũijilisti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]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Nake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nĩarĩ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airĩtu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aake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ana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matarĩ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ahiku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nao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nĩmarathaga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mohoro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(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Atũ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 21:9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NVI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EF61988-64B8-B343-72A5-111FD00C6AF6}"/>
              </a:ext>
            </a:extLst>
          </p:cNvPr>
          <p:cNvSpPr txBox="1"/>
          <p:nvPr/>
        </p:nvSpPr>
        <p:spPr>
          <a:xfrm>
            <a:off x="3040978" y="1104900"/>
            <a:ext cx="544850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Mũnabii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mũndũ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nja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ũrĩa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ũgwetetwo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tu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na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rĩtwa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thĩiniĩ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wa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Kĩrĩkanĩro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Kĩerũ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Anna, </a:t>
            </a:r>
            <a:r>
              <a:rPr kumimoji="0" lang="en-US" sz="2000" b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ũrĩa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 “…</a:t>
            </a:r>
            <a:r>
              <a:rPr lang="en-US" sz="2000" b="1" dirty="0" err="1"/>
              <a:t>akĩaria</a:t>
            </a:r>
            <a:r>
              <a:rPr lang="en-US" sz="2000" b="1" dirty="0"/>
              <a:t> </a:t>
            </a:r>
            <a:r>
              <a:rPr lang="en-US" sz="2000" b="1" dirty="0" err="1"/>
              <a:t>ũhoro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kaana</a:t>
            </a:r>
            <a:r>
              <a:rPr lang="en-US" sz="2000" b="1" dirty="0"/>
              <a:t> kau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arĩa</a:t>
            </a:r>
            <a:r>
              <a:rPr lang="en-US" sz="2000" b="1" dirty="0"/>
              <a:t> </a:t>
            </a:r>
            <a:r>
              <a:rPr lang="en-US" sz="2000" b="1" dirty="0" err="1"/>
              <a:t>othe</a:t>
            </a:r>
            <a:r>
              <a:rPr lang="en-US" sz="2000" b="1" dirty="0"/>
              <a:t> </a:t>
            </a:r>
            <a:r>
              <a:rPr lang="en-US" sz="2000" b="1" dirty="0" err="1"/>
              <a:t>meetagĩrĩra</a:t>
            </a:r>
            <a:r>
              <a:rPr lang="en-US" sz="2000" b="1" dirty="0"/>
              <a:t> </a:t>
            </a:r>
            <a:r>
              <a:rPr lang="en-US" sz="2000" b="1" dirty="0" err="1"/>
              <a:t>kuona</a:t>
            </a:r>
            <a:r>
              <a:rPr lang="en-US" sz="2000" b="1" dirty="0"/>
              <a:t> </a:t>
            </a:r>
            <a:r>
              <a:rPr lang="en-US" sz="2000" b="1" dirty="0" err="1"/>
              <a:t>gũkũũrwo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</a:t>
            </a:r>
            <a:r>
              <a:rPr lang="en-US" sz="2000" b="1" dirty="0" err="1"/>
              <a:t>Jerusalemu</a:t>
            </a:r>
            <a:r>
              <a:rPr lang="en-US" sz="2000" b="1" dirty="0"/>
              <a:t>.</a:t>
            </a:r>
            <a:r>
              <a:rPr kumimoji="0" lang="en-US" sz="2000" b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” (Luka 2:36-38 NVI).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0A5AB91-7778-1D48-A447-C7C915394617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893" y="1247775"/>
            <a:ext cx="2882076" cy="3648690"/>
          </a:xfrm>
          <a:prstGeom prst="rect">
            <a:avLst/>
          </a:prstGeom>
          <a:ln w="38100" cap="sq">
            <a:solidFill>
              <a:srgbClr val="FFC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65E6E2F-C6A0-6C05-F946-E87853784B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1613" y="1247775"/>
            <a:ext cx="3407703" cy="2374490"/>
          </a:xfrm>
          <a:prstGeom prst="rect">
            <a:avLst/>
          </a:prstGeom>
          <a:ln w="38100" cap="sq">
            <a:solidFill>
              <a:srgbClr val="2EB9C4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C35480B-B4EE-6F1C-1C86-6AF6C777468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02649" y="3847561"/>
            <a:ext cx="4996668" cy="2810625"/>
          </a:xfrm>
          <a:prstGeom prst="rect">
            <a:avLst/>
          </a:prstGeom>
          <a:ln w="76200" cap="rnd">
            <a:gradFill flip="none" rotWithShape="1">
              <a:gsLst>
                <a:gs pos="10000">
                  <a:srgbClr val="FFC000"/>
                </a:gs>
                <a:gs pos="41000">
                  <a:srgbClr val="552579"/>
                </a:gs>
                <a:gs pos="65000">
                  <a:srgbClr val="552579"/>
                </a:gs>
                <a:gs pos="91000">
                  <a:srgbClr val="2EB9C4"/>
                </a:gs>
              </a:gsLst>
              <a:lin ang="2700000" scaled="1"/>
              <a:tileRect/>
            </a:gra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29384C2-2CCF-8FE1-E1F3-75AE6352029C}"/>
              </a:ext>
            </a:extLst>
          </p:cNvPr>
          <p:cNvSpPr txBox="1"/>
          <p:nvPr/>
        </p:nvSpPr>
        <p:spPr>
          <a:xfrm>
            <a:off x="3094767" y="4926335"/>
            <a:ext cx="400788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Joeli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anĩrĩire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mbere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ĩyo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Roho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Mũtheru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akaruta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wĩra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ariiũ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aarĩ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athuri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akũrũ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anake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ndungata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ndungata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nja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makamũkĩra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kĩheeo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Joeli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2:28-29).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366604-A219-C8A7-FCB8-6FB5E735F12E}"/>
              </a:ext>
            </a:extLst>
          </p:cNvPr>
          <p:cNvSpPr txBox="1"/>
          <p:nvPr/>
        </p:nvSpPr>
        <p:spPr>
          <a:xfrm>
            <a:off x="3040978" y="3652523"/>
            <a:ext cx="38700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Mũno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makĩria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ũrathi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ũgwetetwo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kĩheeo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kĩrĩho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kaingĩ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kũrĩ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nja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andũrũme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C9505AEA-2492-8785-545D-D3509CFC2BA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787" y="5075594"/>
            <a:ext cx="2899940" cy="1631216"/>
          </a:xfrm>
          <a:prstGeom prst="rect">
            <a:avLst/>
          </a:prstGeom>
          <a:ln w="88900" cap="sq" cmpd="thickThin">
            <a:solidFill>
              <a:srgbClr val="55257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979ECAA8-0423-B154-745C-09E4476ABA59}"/>
              </a:ext>
            </a:extLst>
          </p:cNvPr>
          <p:cNvSpPr txBox="1"/>
          <p:nvPr/>
        </p:nvSpPr>
        <p:spPr>
          <a:xfrm>
            <a:off x="3007973" y="2904922"/>
            <a:ext cx="55145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Airĩtu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ana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Filipo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mũinjilisti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onao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mamũkĩrĩte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kĩheeo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ũrathi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21 :8-9).</a:t>
            </a:r>
          </a:p>
        </p:txBody>
      </p:sp>
    </p:spTree>
    <p:extLst>
      <p:ext uri="{BB962C8B-B14F-4D97-AF65-F5344CB8AC3E}">
        <p14:creationId xmlns:p14="http://schemas.microsoft.com/office/powerpoint/2010/main" val="3302363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2" grpId="0"/>
      <p:bldP spid="14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 t="-5000" b="-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2FAEF4-9204-61E9-10C5-F9ABFDD071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4F2073A3-4A62-F727-4629-16376E1BAAE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80938"/>
          </a:xfrm>
          <a:prstGeom prst="rect">
            <a:avLst/>
          </a:prstGeom>
          <a:blipFill dpi="0" rotWithShape="1">
            <a:blip r:embed="rId3"/>
            <a:srcRect/>
            <a:stretch>
              <a:fillRect l="-57000" t="-7000" b="-700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95C4D776-B8DB-BAC5-E3E3-D448B1170941}"/>
              </a:ext>
            </a:extLst>
          </p:cNvPr>
          <p:cNvSpPr txBox="1"/>
          <p:nvPr/>
        </p:nvSpPr>
        <p:spPr>
          <a:xfrm>
            <a:off x="99872" y="7146"/>
            <a:ext cx="8418267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unset" dir="t"/>
            </a:scene3d>
            <a:sp3d extrusionH="57150">
              <a:bevelT w="38100" h="38100" prst="relaxedInset"/>
            </a:sp3d>
          </a:bodyPr>
          <a:lstStyle/>
          <a:p>
            <a:pPr lvl="0" algn="ctr">
              <a:defRPr/>
            </a:pPr>
            <a:r>
              <a:rPr lang="en-US" sz="4400" b="1" dirty="0">
                <a:ln w="22225">
                  <a:solidFill>
                    <a:srgbClr val="B83E0A"/>
                  </a:solidFill>
                  <a:prstDash val="solid"/>
                </a:ln>
                <a:solidFill>
                  <a:srgbClr val="B83E0A">
                    <a:lumMod val="40000"/>
                    <a:lumOff val="60000"/>
                  </a:srgbClr>
                </a:solidFill>
              </a:rPr>
              <a:t>ARUTI WĨRA HAMWE NA PAŨLŨ</a:t>
            </a:r>
            <a:endParaRPr kumimoji="0" lang="en-US" sz="4400" b="1" i="0" u="none" strike="noStrike" kern="1200" cap="none" spc="0" normalizeH="0" baseline="0" noProof="0" dirty="0">
              <a:ln w="22225">
                <a:solidFill>
                  <a:srgbClr val="B83E0A"/>
                </a:solidFill>
                <a:prstDash val="solid"/>
              </a:ln>
              <a:solidFill>
                <a:srgbClr val="B83E0A">
                  <a:lumMod val="40000"/>
                  <a:lumOff val="6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C3B44F-6639-9559-0A03-6E250E78C52B}"/>
              </a:ext>
            </a:extLst>
          </p:cNvPr>
          <p:cNvSpPr txBox="1"/>
          <p:nvPr/>
        </p:nvSpPr>
        <p:spPr>
          <a:xfrm>
            <a:off x="99873" y="745808"/>
            <a:ext cx="8418267" cy="92333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Wee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Timotheo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mũrũ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wakwa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ndĩrakũhe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ũtaaro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ũyũ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kũringana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mohoro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marĩa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maarathĩtwo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hĩndĩ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ĩmwe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ũhoro-inĩ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waku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nĩgeetha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wamarũmĩrĩra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ũhotage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kũrũa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mbaara</a:t>
            </a: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2"/>
                </a:solidFill>
                <a:latin typeface="Comic Sans MS" panose="030F0702030302020204" pitchFamily="66" charset="0"/>
              </a:rPr>
              <a:t>wega</a:t>
            </a:r>
            <a:r>
              <a:rPr lang="en-US" b="1" noProof="0" dirty="0">
                <a:solidFill>
                  <a:schemeClr val="accent2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(1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Timotheo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 1:18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NIV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9652B331-A7EB-616A-ACE0-D62EDB2F6184}"/>
              </a:ext>
            </a:extLst>
          </p:cNvPr>
          <p:cNvSpPr txBox="1"/>
          <p:nvPr/>
        </p:nvSpPr>
        <p:spPr>
          <a:xfrm>
            <a:off x="105697" y="1680938"/>
            <a:ext cx="76322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Kuongerera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harĩ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nja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amwe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ateithania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magwetetwo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ta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Sila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Baranaba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kĩheeo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076FF8E0-81F2-8D9F-2141-A43FD83681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44242569"/>
              </p:ext>
            </p:extLst>
          </p:nvPr>
        </p:nvGraphicFramePr>
        <p:xfrm>
          <a:off x="228600" y="2720201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0F3AED6E-C7F5-92DD-662F-320815DEC0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81072397"/>
              </p:ext>
            </p:extLst>
          </p:nvPr>
        </p:nvGraphicFramePr>
        <p:xfrm>
          <a:off x="6095998" y="2720200"/>
          <a:ext cx="5651090" cy="40837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2" name="Imagen 11">
            <a:extLst>
              <a:ext uri="{FF2B5EF4-FFF2-40B4-BE49-F238E27FC236}">
                <a16:creationId xmlns:a16="http://schemas.microsoft.com/office/drawing/2014/main" id="{F0D87B27-3FF8-5FC6-1713-BC8BDF7C903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0"/>
          <a:stretch>
            <a:fillRect/>
          </a:stretch>
        </p:blipFill>
        <p:spPr>
          <a:xfrm rot="176952">
            <a:off x="8672680" y="249985"/>
            <a:ext cx="3264908" cy="220906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C5FFB3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83099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0">
                                            <p:graphicEl>
                                              <a:dgm id="{2C5E8929-CDA2-4106-8C00-0950C6289C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C0DF181-48D9-4AB2-B9FC-1400F4F01B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10">
                                            <p:graphicEl>
                                              <a:dgm id="{1A1624C9-5461-4E53-8EF3-6E9D0CBACC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graphicEl>
                                              <a:dgm id="{03F4D236-E3C1-4DB8-AD79-7D8D3B47633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Graphic spid="8" grpId="0" uiExpand="1">
        <p:bldSub>
          <a:bldDgm bld="one"/>
        </p:bldSub>
      </p:bldGraphic>
      <p:bldGraphic spid="10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433C69E-93C5-23A9-10C3-10D9DD463C1E}"/>
              </a:ext>
            </a:extLst>
          </p:cNvPr>
          <p:cNvSpPr txBox="1"/>
          <p:nvPr/>
        </p:nvSpPr>
        <p:spPr>
          <a:xfrm>
            <a:off x="2507226" y="-62755"/>
            <a:ext cx="9684774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38100" h="38100"/>
              <a:contourClr>
                <a:schemeClr val="bg1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1000" normalizeH="0" baseline="0" noProof="0" dirty="0">
                <a:ln w="13462">
                  <a:noFill/>
                  <a:prstDash val="solid"/>
                </a:ln>
                <a:solidFill>
                  <a:srgbClr val="FFFF00"/>
                </a:solidFill>
                <a:effectLst>
                  <a:outerShdw dist="50800" dir="2700000" algn="bl" rotWithShape="0">
                    <a:srgbClr val="166E4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 A MAHENI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9380747-DE54-5027-7615-9584C3D48976}"/>
              </a:ext>
            </a:extLst>
          </p:cNvPr>
          <p:cNvSpPr txBox="1"/>
          <p:nvPr/>
        </p:nvSpPr>
        <p:spPr>
          <a:xfrm>
            <a:off x="2972875" y="587492"/>
            <a:ext cx="87534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Arata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akwa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endwa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mũtigetĩkagie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roho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o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wothe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no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mũroragie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maroho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muone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kana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moimĩte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kũrĩ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Ngai,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tondũ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anabii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aingĩ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maheeni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nĩmoimagarĩte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magathiĩ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thĩ</a:t>
            </a:r>
            <a:r>
              <a:rPr lang="en-US" dirty="0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yothe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.”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(1 Johana 4:1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NVI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AB3F7E8-32DD-00C5-3422-E3C7C4671C58}"/>
              </a:ext>
            </a:extLst>
          </p:cNvPr>
          <p:cNvSpPr txBox="1"/>
          <p:nvPr/>
        </p:nvSpPr>
        <p:spPr>
          <a:xfrm>
            <a:off x="3628724" y="1438215"/>
            <a:ext cx="8563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Jĩsũ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akananĩtie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nĩmakarahũũka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etire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njũũi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ndĩani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(Mt. 24:24; 7:15).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maheeni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manjĩrĩirie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kwĩyumĩria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thĩiniĩ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kanitha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kĩambĩrĩria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(1 Jn. 4:1).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6ABAD6C7-A822-06A4-366B-F524C996E508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534801"/>
            <a:ext cx="3334587" cy="2211556"/>
          </a:xfrm>
          <a:prstGeom prst="rect">
            <a:avLst/>
          </a:prstGeom>
          <a:ln w="19050" cap="sq">
            <a:gradFill flip="none" rotWithShape="1">
              <a:gsLst>
                <a:gs pos="0">
                  <a:srgbClr val="99FF99"/>
                </a:gs>
                <a:gs pos="50000">
                  <a:srgbClr val="99FF99"/>
                </a:gs>
                <a:gs pos="50000">
                  <a:srgbClr val="FFFF00"/>
                </a:gs>
                <a:gs pos="100000">
                  <a:srgbClr val="FFFF00"/>
                </a:gs>
              </a:gsLst>
              <a:lin ang="0" scaled="1"/>
              <a:tileRect/>
            </a:gra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6FD300-33CF-E50B-C836-AAF7303CF0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3871990"/>
            <a:ext cx="3952568" cy="221155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CCFF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137A548-313F-2D13-B215-6E7266431F85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091" y="4569339"/>
            <a:ext cx="1776329" cy="216218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60DC196A-F75F-272F-F326-D2DFAC909F6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32" y="110842"/>
            <a:ext cx="2320413" cy="1298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CBA9E5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02DD6C8-CD89-308C-B159-E3F4B961C85F}"/>
              </a:ext>
            </a:extLst>
          </p:cNvPr>
          <p:cNvSpPr txBox="1"/>
          <p:nvPr/>
        </p:nvSpPr>
        <p:spPr>
          <a:xfrm>
            <a:off x="4139381" y="4925217"/>
            <a:ext cx="60730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Ithuuĩ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etĩkia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twĩtĩtwo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tũgeragie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tũrore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tuone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weega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atĩ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ndũmĩrĩri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ciao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nĩciraiguana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Mandĩko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na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ikorwo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irongoreirie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Kristũ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gatagatĩ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gacio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0E9A4D2-B4B2-C3EF-AE35-F572B03FB39F}"/>
              </a:ext>
            </a:extLst>
          </p:cNvPr>
          <p:cNvSpPr txBox="1"/>
          <p:nvPr/>
        </p:nvSpPr>
        <p:spPr>
          <a:xfrm>
            <a:off x="0" y="6087552"/>
            <a:ext cx="1021240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Wĩgĩtĩri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witũ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igũrũ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(na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igũrũ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maroho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moru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mamathagĩrĩra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) 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no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kwĩhumba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indo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cia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mbaara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iria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Ngai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atũharĩrĩrie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Aef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6:10-18).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775C5F7-EB2D-4C36-6973-71E5637C5818}"/>
              </a:ext>
            </a:extLst>
          </p:cNvPr>
          <p:cNvSpPr txBox="1"/>
          <p:nvPr/>
        </p:nvSpPr>
        <p:spPr>
          <a:xfrm>
            <a:off x="4139380" y="3762883"/>
            <a:ext cx="805261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ũrathi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ma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ũtwaranaga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Ki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ugo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Ngai,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kuorota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Kristũ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gwaka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kanitha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anabii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mahinyagĩrĩria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mĩrũgamano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ngayũkano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na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kwĩguna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o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ene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101600">
                  <a:srgbClr val="721A02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F93586D-852A-7ADD-29F2-A74AD160A0B8}"/>
              </a:ext>
            </a:extLst>
          </p:cNvPr>
          <p:cNvSpPr txBox="1"/>
          <p:nvPr/>
        </p:nvSpPr>
        <p:spPr>
          <a:xfrm>
            <a:off x="3628721" y="2600549"/>
            <a:ext cx="856327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Paũlũ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akanirie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athuri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Efeso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akĩmera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njũũi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ndĩaani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ikarahũka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thĩiniĩ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wao</a:t>
            </a:r>
            <a:r>
              <a:rPr lang="en-US" sz="2000" b="1" dirty="0"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(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20:29).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Nĩerĩte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ona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igũrũ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gũkorwo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ho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kwa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maheni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”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Akorinitho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101600">
                    <a:srgbClr val="721A02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11:13).</a:t>
            </a:r>
          </a:p>
        </p:txBody>
      </p:sp>
    </p:spTree>
    <p:extLst>
      <p:ext uri="{BB962C8B-B14F-4D97-AF65-F5344CB8AC3E}">
        <p14:creationId xmlns:p14="http://schemas.microsoft.com/office/powerpoint/2010/main" val="204684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20" grpId="0"/>
      <p:bldP spid="7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6C0C2B-AE9B-B294-A088-9B99A9EDF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63B2F87-131F-5F61-2113-78A28EBC8926}"/>
              </a:ext>
            </a:extLst>
          </p:cNvPr>
          <p:cNvSpPr txBox="1"/>
          <p:nvPr/>
        </p:nvSpPr>
        <p:spPr>
          <a:xfrm>
            <a:off x="2337158" y="848694"/>
            <a:ext cx="7573758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“</a:t>
            </a:r>
            <a:r>
              <a:rPr kumimoji="0" lang="en-US" sz="2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Ma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ithe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anabii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atũmwo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maragia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ta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ũrĩa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maikagĩrĩrio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Roho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Mũtheru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moigaga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weega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atĩ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matiaragia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hinya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ene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kana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thĩiniĩ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rĩtwa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rĩao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ene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Meriragĩria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atĩ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gũtikage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gĩtĩyo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mangĩigĩrĩrwo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ncguo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mũndũ o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wothe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ndakae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ndakamatue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ta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arĩ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anjĩrĩria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 a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kĩndũ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gĩothe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kĩrĩa</a:t>
            </a:r>
            <a:r>
              <a:rPr lang="en-US" sz="26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 o </a:t>
            </a:r>
            <a:r>
              <a:rPr lang="en-US" sz="2600" b="1" noProof="0" dirty="0" err="1">
                <a:solidFill>
                  <a:prstClr val="black"/>
                </a:solidFill>
                <a:latin typeface="Constantia" panose="02030602050306030303" pitchFamily="18" charset="0"/>
              </a:rPr>
              <a:t>mangĩakumirie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Marĩ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ũiru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Kwenda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kuona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Ngai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agĩtĩĩyo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ũrĩa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We wiki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ũgooci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wothe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ũrĩ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Wake 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wagĩrĩire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Meyaragia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atĩ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ũhooti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ndũmĩrĩri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ĩrĩa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marehaga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manetwo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ta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atũmwo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athuranĩrea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hinya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Ngai. Ngai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nĩwe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warĩ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mwathi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wao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na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ũingĩrĩrĩku</a:t>
            </a:r>
            <a:r>
              <a:rPr lang="en-US" sz="26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6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wao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  <a:ea typeface="+mn-ea"/>
                <a:cs typeface="+mn-cs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0A4C2D7-DAAC-8187-F84F-051BD605106B}"/>
              </a:ext>
            </a:extLst>
          </p:cNvPr>
          <p:cNvSpPr txBox="1"/>
          <p:nvPr/>
        </p:nvSpPr>
        <p:spPr>
          <a:xfrm>
            <a:off x="6950518" y="6009306"/>
            <a:ext cx="29850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r"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lang="en-US" sz="1600" b="1" dirty="0">
                <a:solidFill>
                  <a:prstClr val="black"/>
                </a:solidFill>
              </a:rPr>
              <a:t> (To Be Like Jesus,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July 30)</a:t>
            </a:r>
          </a:p>
        </p:txBody>
      </p:sp>
    </p:spTree>
    <p:extLst>
      <p:ext uri="{BB962C8B-B14F-4D97-AF65-F5344CB8AC3E}">
        <p14:creationId xmlns:p14="http://schemas.microsoft.com/office/powerpoint/2010/main" val="3570228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FFBB56B9-1294-15F0-0E84-398EF452E3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2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4075" y="4061496"/>
            <a:ext cx="2253861" cy="261027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E176F28-01C6-48A1-CDFA-94BC6E03D6E4}"/>
              </a:ext>
            </a:extLst>
          </p:cNvPr>
          <p:cNvSpPr txBox="1"/>
          <p:nvPr/>
        </p:nvSpPr>
        <p:spPr>
          <a:xfrm>
            <a:off x="0" y="0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5F3B1F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ŨTARĨRIA: </a:t>
            </a:r>
            <a:r>
              <a:rPr kumimoji="0" lang="en-US" sz="24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MĨRŨGAMO YA</a:t>
            </a:r>
            <a:r>
              <a:rPr kumimoji="0" lang="en-US" sz="2400" b="1" i="0" u="none" strike="noStrike" kern="1200" cap="none" spc="0" normalizeH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BATA MŨNENE ŨTUNGATA-INĨ WA </a:t>
            </a:r>
            <a:r>
              <a:rPr kumimoji="0" lang="en-US" sz="2400" b="1" i="0" u="none" strike="noStrike" kern="1200" cap="none" spc="0" normalizeH="0" baseline="0" noProof="0" dirty="0">
                <a:ln w="6600">
                  <a:solidFill>
                    <a:srgbClr val="B83E0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ELLEN G. WHITE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5AB0E01-7A1A-6999-2308-11E76E527827}"/>
              </a:ext>
            </a:extLst>
          </p:cNvPr>
          <p:cNvSpPr txBox="1"/>
          <p:nvPr/>
        </p:nvSpPr>
        <p:spPr>
          <a:xfrm>
            <a:off x="276225" y="696316"/>
            <a:ext cx="8102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ũtungata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Ellen G. White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warorereirio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mĩthingĩ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-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inĩ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ĩ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kũrehe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andũ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kũrĩ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Jĩsũ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; na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gũikia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meciria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maao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DF40BC3-4F1F-1DCA-4500-A0F4FBC234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029" y="2854955"/>
            <a:ext cx="2687171" cy="358401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2A489F5-2ACF-86EB-915A-8103D70F63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45880" y="808004"/>
            <a:ext cx="3375766" cy="3155453"/>
          </a:xfrm>
          <a:prstGeom prst="snip2DiagRect">
            <a:avLst>
              <a:gd name="adj1" fmla="val 13885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40A2D8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A3767B50-0C5B-A52A-914D-62529A2A2CB1}"/>
              </a:ext>
            </a:extLst>
          </p:cNvPr>
          <p:cNvSpPr txBox="1"/>
          <p:nvPr/>
        </p:nvSpPr>
        <p:spPr>
          <a:xfrm>
            <a:off x="3228975" y="4513309"/>
            <a:ext cx="62579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5C3C4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MŨHAARI WA MŨRŨGAMO WAKE WA KERĨ:  BIBILIA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Ellen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ndarĩ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oiga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atĩ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mandĩko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make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maarĩ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igũrũ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Bibilia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no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oragia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magerio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kũmĩhĩtũkĩra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.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Ta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mũtũmwo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Mwathani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no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akenyona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we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mwene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ta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ũtheri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mũnyinyi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itongoragia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andũ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kũrĩ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“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Ũtheri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ũrĩa</a:t>
            </a:r>
            <a:r>
              <a:rPr lang="en-US" sz="2000" b="1" dirty="0">
                <a:solidFill>
                  <a:prstClr val="black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prstClr val="black"/>
                </a:solidFill>
                <a:latin typeface="Aptos" panose="02110004020202020204"/>
              </a:rPr>
              <a:t>Mũnene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,”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Bibilia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(Selected Messages, vol. 3, p. 29)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E34DE39C-EE1C-6C95-F52C-96C3A6B0D1C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7678" y="2807330"/>
            <a:ext cx="3514725" cy="1506311"/>
          </a:xfrm>
          <a:prstGeom prst="snip2DiagRect">
            <a:avLst>
              <a:gd name="adj1" fmla="val 13279"/>
              <a:gd name="adj2" fmla="val 16667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A97B92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5BA42B0-6A0E-D24A-D376-3A4FDA11667D}"/>
              </a:ext>
            </a:extLst>
          </p:cNvPr>
          <p:cNvSpPr txBox="1"/>
          <p:nvPr/>
        </p:nvSpPr>
        <p:spPr>
          <a:xfrm>
            <a:off x="276225" y="1404202"/>
            <a:ext cx="810298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F6D99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MŨHARI WA MŨRŨGAMO WAKE  WA MBERE: JĨSŨ</a:t>
            </a:r>
          </a:p>
          <a:p>
            <a:pPr lvl="0"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Thutha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congress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1888,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rĩrĩa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oririo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igũrũ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ciongo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cia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miario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ĩrĩa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yaragĩrĩrio</a:t>
            </a:r>
            <a:r>
              <a:rPr kumimoji="0" lang="en-US" sz="20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acokirie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 “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</a:t>
            </a:r>
            <a:r>
              <a:rPr lang="en-US" sz="2000" b="1" noProof="0" dirty="0" err="1">
                <a:solidFill>
                  <a:prstClr val="black"/>
                </a:solidFill>
              </a:rPr>
              <a:t>goretwo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ngĩmũnengera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mĩaka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ĩyo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ĩhĩtũkĩte</a:t>
            </a:r>
            <a:r>
              <a:rPr lang="en-US" sz="2000" b="1" noProof="0" dirty="0">
                <a:solidFill>
                  <a:prstClr val="black"/>
                </a:solidFill>
              </a:rPr>
              <a:t> 45—</a:t>
            </a:r>
            <a:r>
              <a:rPr lang="en-US" sz="2000" b="1" noProof="0" dirty="0" err="1">
                <a:solidFill>
                  <a:prstClr val="black"/>
                </a:solidFill>
              </a:rPr>
              <a:t>hinya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ũtangĩringithanio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Kristũ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(Sermons and Talks, vol. 1, p. 116) .</a:t>
            </a:r>
          </a:p>
        </p:txBody>
      </p:sp>
    </p:spTree>
    <p:extLst>
      <p:ext uri="{BB962C8B-B14F-4D97-AF65-F5344CB8AC3E}">
        <p14:creationId xmlns:p14="http://schemas.microsoft.com/office/powerpoint/2010/main" val="37007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7" grpId="0"/>
    </p:bldLst>
  </p:timing>
</p:sld>
</file>

<file path=ppt/theme/theme1.xml><?xml version="1.0" encoding="utf-8"?>
<a:theme xmlns:a="http://schemas.openxmlformats.org/drawingml/2006/main" name="1_Tema de Office">
  <a:themeElements>
    <a:clrScheme name="Nuevo 1">
      <a:dk1>
        <a:sysClr val="windowText" lastClr="000000"/>
      </a:dk1>
      <a:lt1>
        <a:sysClr val="window" lastClr="FFFFFF"/>
      </a:lt1>
      <a:dk2>
        <a:srgbClr val="242852"/>
      </a:dk2>
      <a:lt2>
        <a:srgbClr val="D1CBDF"/>
      </a:lt2>
      <a:accent1>
        <a:srgbClr val="B78B19"/>
      </a:accent1>
      <a:accent2>
        <a:srgbClr val="B83E0A"/>
      </a:accent2>
      <a:accent3>
        <a:srgbClr val="BDB21E"/>
      </a:accent3>
      <a:accent4>
        <a:srgbClr val="204DB7"/>
      </a:accent4>
      <a:accent5>
        <a:srgbClr val="166E40"/>
      </a:accent5>
      <a:accent6>
        <a:srgbClr val="839FC9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Reflej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alpha val="100000"/>
                <a:satMod val="140000"/>
                <a:lumMod val="105000"/>
              </a:schemeClr>
            </a:gs>
            <a:gs pos="41000">
              <a:schemeClr val="phClr">
                <a:tint val="57000"/>
                <a:satMod val="160000"/>
                <a:lumMod val="99000"/>
              </a:schemeClr>
            </a:gs>
            <a:gs pos="100000">
              <a:schemeClr val="phClr">
                <a:tint val="80000"/>
                <a:satMod val="180000"/>
                <a:lumMod val="10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15000"/>
                <a:lumMod val="114000"/>
              </a:schemeClr>
            </a:gs>
            <a:gs pos="60000">
              <a:schemeClr val="phClr">
                <a:tint val="100000"/>
                <a:shade val="96000"/>
                <a:satMod val="100000"/>
                <a:lumMod val="108000"/>
              </a:schemeClr>
            </a:gs>
            <a:gs pos="100000">
              <a:schemeClr val="phClr">
                <a:shade val="91000"/>
                <a:sat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50800" dist="31750" dir="5400000" sy="98000" rotWithShape="0">
              <a:srgbClr val="000000">
                <a:alpha val="4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4800000"/>
            </a:lightRig>
          </a:scene3d>
          <a:sp3d prstMaterial="matte">
            <a:bevelT w="25400" h="44450"/>
          </a:sp3d>
        </a:effectStyle>
        <a:effectStyle>
          <a:effectLst>
            <a:reflection blurRad="25400" stA="32000" endPos="28000" dist="8889" dir="5400000" sy="-100000" rotWithShape="0"/>
          </a:effectLst>
          <a:scene3d>
            <a:camera prst="orthographicFront">
              <a:rot lat="0" lon="0" rev="0"/>
            </a:camera>
            <a:lightRig rig="threePt" dir="t">
              <a:rot lat="0" lon="0" rev="4800000"/>
            </a:lightRig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6527</TotalTime>
  <Words>1522</Words>
  <Application>Microsoft Office PowerPoint</Application>
  <PresentationFormat>Panorámica</PresentationFormat>
  <Paragraphs>75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</vt:lpstr>
      <vt:lpstr>Aptos Display</vt:lpstr>
      <vt:lpstr>Arial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37</cp:revision>
  <dcterms:created xsi:type="dcterms:W3CDTF">2026-10-05T23:31:51Z</dcterms:created>
  <dcterms:modified xsi:type="dcterms:W3CDTF">2026-10-22T05:56:18Z</dcterms:modified>
</cp:coreProperties>
</file>