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297820" y="378308"/>
            <a:ext cx="5254222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Gĩa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hinya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ũũmĩrĩrie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mũno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Menyagĩrĩra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gwathĩkagĩra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watho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wothe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ndungata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yakwa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aagwathire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wĩkage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ndũkanagarũrũke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mwena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ũrĩo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kana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ũmotho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ũũtige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nĩgeetha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ũgĩĩage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ũhootani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kũrĩa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guothe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ũrĩthiiaga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Joshua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707673"/>
            <a:ext cx="11755373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macio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meekĩkire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kũrĩ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marĩ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cionereria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na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makĩandĩkwo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marĩ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gũtũkaania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ithuĩ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tũkinyĩrĩirwo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kũhingio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mahinda</a:t>
            </a:r>
            <a:r>
              <a:rPr lang="es-ES" sz="360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280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Akorinitho</a:t>
            </a:r>
            <a:r>
              <a:rPr lang="es-ES" sz="280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10:11)</a:t>
            </a:r>
            <a:endParaRPr lang="es-ES" sz="3600" dirty="0">
              <a:ln w="12700" cmpd="sng">
                <a:noFill/>
                <a:prstDash val="solid"/>
              </a:ln>
              <a:solidFill>
                <a:srgbClr val="005E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261223" y="4743058"/>
            <a:ext cx="75393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Icookio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rĩa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ũhooreri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nĩrĩeheragia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mangʼũrĩ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no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kiugo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kĩa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ũũru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kĩarahũraga</a:t>
            </a:r>
            <a:r>
              <a:rPr lang="en-U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marakara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4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Thimo</a:t>
            </a:r>
            <a:r>
              <a:rPr lang="es-ES" sz="24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15:1)</a:t>
            </a:r>
            <a:endParaRPr lang="es-ES" sz="3200" b="1" dirty="0">
              <a:ln w="12700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Gũtirĩ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kĩrĩkanĩro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kĩmwe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marĩa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mega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aameerĩire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gĩtaahingirio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ciĩranĩro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icio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ciothe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nĩciahingirio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(Joshua 21:45)</a:t>
            </a:r>
            <a:endParaRPr lang="es-ES" sz="3600" b="1" dirty="0">
              <a:ln w="10160">
                <a:solidFill>
                  <a:schemeClr val="accent3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157657" y="3495628"/>
            <a:ext cx="6176689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No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rĩrĩ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mũngĩona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ũhoro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ũcio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gũtungatagĩra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Jehova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ta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ũtamwagĩrĩire-rĩ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thuurai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ũmũthĩ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ũrĩa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mũrĩtungatagĩra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 . . .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No ha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ũhoro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wakwa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mwene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na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nyũmba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yakwa-rĩ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tũrĩtungatagĩra</a:t>
            </a: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Jehova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(Joshua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195372" y="756723"/>
            <a:ext cx="5584694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ũndũ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gwĩtĩkia-rĩ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mũmaraya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wetagwo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Rahabu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tondũ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kũnyiita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athigaani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ũgeni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ndoraganĩirio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maarĩ</a:t>
            </a:r>
            <a:r>
              <a:rPr lang="en-US" sz="4000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aremi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Ahibirania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7985178" y="44902"/>
            <a:ext cx="4206802" cy="63709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Nĩgũkorwo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Ngai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wanyu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nĩahũithirie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maaĩ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Jorodani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mbere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yanyu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nginya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rĩrĩa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mwarikire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kũringa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Ngai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wanyu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eekire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Rũũĩ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rwa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Jorodani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ta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eekire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Iria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Itune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rĩrĩa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aarĩhũithirie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mbere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iitũ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nginya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rĩrĩa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twarĩkirie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kũringa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Eekire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ũguo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nĩgeetha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othe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mamenye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guoko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kũrĩ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hinya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mũno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na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nĩgeetha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mũtũũre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mwĩtigĩrĩte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Ngai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wanyu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nginya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Joshua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Gũtirĩ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kwagĩa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mũthenya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ũngĩ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ũcio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mbere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ĩyo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kana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thuutha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ũcio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mũthenya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aacookirie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mahooya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macio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Ti-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itherũ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nĩwe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warũagĩrĩra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Isiraeli</a:t>
            </a:r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Joshua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Athamaki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acio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othe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hamwe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mabũrũri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mao-rĩ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Joshua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aamahootire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itharĩkĩra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rĩmwe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Jehova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Ngai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warũagĩrĩra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228944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Joshua 10:42</a:t>
            </a:r>
            <a:endParaRPr lang="es-E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658098" y="104741"/>
            <a:ext cx="4362450" cy="66479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Niĩ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thuthuuragia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ngoro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ngoiruuria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marĩa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mahithe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meciiria-inĩ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nĩgeetha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ndaathime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mũndũ o mũndũ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kũringana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marĩa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ekaga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na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kũringana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ciĩko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ciake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itariĩ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Jeremia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ambai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mũcarie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ũthamaki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wake na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ũthingu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wake, na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maũndũ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maya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mangĩ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mothe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namo</a:t>
            </a:r>
            <a:r>
              <a:rPr lang="en-US" sz="3200" b="1" dirty="0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nĩarĩmũheaga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Mathayo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76428" y="175893"/>
            <a:ext cx="4014047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Ririkanagai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atongoria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anyu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maamũheire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ũhoro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Ngai.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Cũranagiai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ũhoro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maciaro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mĩikarĩre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na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mwĩgerekanagie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nao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ũhoro-inĩ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gwĩtĩkia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Ahibirania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Cookai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kĩĩhitho-inĩ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kĩanyu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kĩrĩa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kĩrũmu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inyuĩ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muohetwo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mũrĩ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mwĩhoko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o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rĩu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nguuga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atĩrĩ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nĩngamũcookeria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indo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cianyu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maita</a:t>
            </a:r>
            <a:r>
              <a:rPr 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meerĩ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Zekaria</a:t>
            </a:r>
            <a:r>
              <a:rPr lang="es-ES" sz="2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418</Words>
  <Application>Microsoft Office PowerPoint</Application>
  <PresentationFormat>Panorámica</PresentationFormat>
  <Paragraphs>26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2025-09-05T17:19:55Z</dcterms:created>
  <dcterms:modified xsi:type="dcterms:W3CDTF">2025-10-01T06:34:30Z</dcterms:modified>
</cp:coreProperties>
</file>