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5" autoAdjust="0"/>
    <p:restoredTop sz="96087"/>
  </p:normalViewPr>
  <p:slideViewPr>
    <p:cSldViewPr snapToGrid="0">
      <p:cViewPr varScale="1">
        <p:scale>
          <a:sx n="35" d="100"/>
          <a:sy n="35" d="100"/>
        </p:scale>
        <p:origin x="66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ko-KR" altLang="en-US" sz="2400" b="1" dirty="0">
              <a:solidFill>
                <a:srgbClr val="A1730B"/>
              </a:solidFill>
            </a:rPr>
            <a:t>불의의 문제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ko-KR" altLang="en-US" sz="2400" b="1" dirty="0">
              <a:solidFill>
                <a:srgbClr val="207D0D"/>
              </a:solidFill>
            </a:rPr>
            <a:t>정의의 문제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ko-KR" altLang="en-US" sz="2400" b="1" dirty="0">
              <a:solidFill>
                <a:srgbClr val="0F6F68"/>
              </a:solidFill>
            </a:rPr>
            <a:t>성경의 관점에서 보는 전쟁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ko-KR" altLang="en-US" sz="2400" b="1" dirty="0">
              <a:solidFill>
                <a:srgbClr val="232098"/>
              </a:solidFill>
            </a:rPr>
            <a:t>자신들의 선택이 파멸로 </a:t>
          </a:r>
          <a:r>
            <a:rPr lang="ko-KR" altLang="en-US" sz="2400" b="1" dirty="0" err="1">
              <a:solidFill>
                <a:srgbClr val="232098"/>
              </a:solidFill>
            </a:rPr>
            <a:t>이끔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ko-KR" altLang="en-US" sz="2400" b="1" dirty="0">
              <a:solidFill>
                <a:srgbClr val="842076"/>
              </a:solidFill>
            </a:rPr>
            <a:t>평화를 추구함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전문적인 군대는 전쟁에 참여할 수 없었습니다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참여하는 사람들은 급여를 받지 않았고 때로는 전리품도 가져갈 수 없었습니다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전쟁은 꼭 필요한 상황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즉 언약하신 땅을 정복하거나 방어하는 등 특별한 목적을 위해서만 허용되었습니다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영감을 받은 선지자들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즉 모세나 여호수아가 전쟁을 지휘했습니다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전투하기 전에 모두가 영적인 준비를 마쳐야 했습니다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전쟁 규칙을 따르지 않는 이스라엘 사람은 적군으로 취급되었습니다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많은 경우에 하나님께서 전투에 직접 개입하셨습니다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전멸당하기로 정해진 사람들이라도 순종한 사람은 살았습니다 </a:t>
          </a:r>
          <a:endParaRPr lang="en-US" altLang="ko-K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라합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이스라엘 사람이라도 하나님의 말씀을 순종하지 않으면 사형당했습니다 </a:t>
          </a:r>
          <a:endParaRPr lang="en-US" alt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아간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rgbClr val="A1730B"/>
              </a:solidFill>
            </a:rPr>
            <a:t>불의의 문제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rgbClr val="207D0D"/>
              </a:solidFill>
            </a:rPr>
            <a:t>정의의 문제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rgbClr val="0F6F68"/>
              </a:solidFill>
            </a:rPr>
            <a:t>성경의 관점에서 보는 전쟁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rgbClr val="232098"/>
              </a:solidFill>
            </a:rPr>
            <a:t>자신들의 선택이 파멸로 </a:t>
          </a:r>
          <a:r>
            <a:rPr lang="ko-KR" altLang="en-US" sz="2400" b="1" kern="1200" dirty="0" err="1">
              <a:solidFill>
                <a:srgbClr val="232098"/>
              </a:solidFill>
            </a:rPr>
            <a:t>이끔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rgbClr val="842076"/>
              </a:solidFill>
            </a:rPr>
            <a:t>평화를 추구함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전문적인 군대는 전쟁에 참여할 수 없었습니다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참여하는 사람들은 급여를 받지 않았고 때로는 전리품도 가져갈 수 없었습니다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전쟁은 꼭 필요한 상황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즉 언약하신 땅을 정복하거나 방어하는 등 특별한 목적을 위해서만 허용되었습니다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영감을 받은 선지자들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즉 모세나 여호수아가 전쟁을 지휘했습니다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전투하기 전에 모두가 영적인 준비를 마쳐야 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전쟁 규칙을 따르지 않는 이스라엘 사람은 적군으로 취급되었습니다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많은 경우에 하나님께서 전투에 직접 개입하셨습니다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전멸당하기로 정해진 사람들이라도 순종한 사람은 살았습니다 </a:t>
          </a:r>
          <a:endParaRPr lang="en-US" altLang="ko-K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라합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이스라엘 사람이라도 하나님의 말씀을 순종하지 않으면 사형당했습니다 </a:t>
          </a:r>
          <a:endParaRPr lang="en-US" alt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아간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313336" y="87440"/>
            <a:ext cx="577066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6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하나님께서 우리를 위하여 싸우심</a:t>
            </a:r>
            <a:endParaRPr lang="en" sz="6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66552" y="5663569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5</a:t>
            </a:r>
            <a:r>
              <a:rPr lang="ko-KR" altLang="en-US" sz="1600" b="1" dirty="0">
                <a:solidFill>
                  <a:srgbClr val="7B4F3D"/>
                </a:solidFill>
              </a:rPr>
              <a:t>과</a:t>
            </a:r>
            <a:r>
              <a:rPr lang="en-US" altLang="ko-KR" sz="1600" b="1" dirty="0">
                <a:solidFill>
                  <a:srgbClr val="7B4F3D"/>
                </a:solidFill>
              </a:rPr>
              <a:t>. </a:t>
            </a:r>
          </a:p>
          <a:p>
            <a:r>
              <a:rPr lang="en" sz="1600" b="1" dirty="0">
                <a:solidFill>
                  <a:srgbClr val="7B4F3D"/>
                </a:solidFill>
              </a:rPr>
              <a:t>2025</a:t>
            </a:r>
            <a:r>
              <a:rPr lang="ko-KR" altLang="en-US" sz="1600" b="1" dirty="0">
                <a:solidFill>
                  <a:srgbClr val="7B4F3D"/>
                </a:solidFill>
              </a:rPr>
              <a:t>년 </a:t>
            </a:r>
            <a:r>
              <a:rPr lang="en-US" altLang="ko-KR" sz="1600" b="1" dirty="0">
                <a:solidFill>
                  <a:srgbClr val="7B4F3D"/>
                </a:solidFill>
              </a:rPr>
              <a:t>11</a:t>
            </a:r>
            <a:r>
              <a:rPr lang="ko-KR" altLang="en-US" sz="1600" b="1" dirty="0">
                <a:solidFill>
                  <a:srgbClr val="7B4F3D"/>
                </a:solidFill>
              </a:rPr>
              <a:t>월 </a:t>
            </a:r>
            <a:r>
              <a:rPr lang="en-US" altLang="ko-KR" sz="1600" b="1" dirty="0">
                <a:solidFill>
                  <a:srgbClr val="7B4F3D"/>
                </a:solidFill>
              </a:rPr>
              <a:t>1</a:t>
            </a:r>
            <a:r>
              <a:rPr lang="ko-KR" altLang="en-US" sz="1600" b="1" dirty="0">
                <a:solidFill>
                  <a:srgbClr val="7B4F3D"/>
                </a:solidFill>
              </a:rPr>
              <a:t>일</a:t>
            </a:r>
            <a:endParaRPr lang="en" sz="1600" b="1" dirty="0">
              <a:solidFill>
                <a:srgbClr val="7B4F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30162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이스라엘의 하나님 여호와께서 이스라엘을 위하여 </a:t>
            </a:r>
            <a:r>
              <a:rPr kumimoji="0" lang="ko-KR" alt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싸우신고로</a:t>
            </a: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여호수아가 이 모든 왕과 </a:t>
            </a:r>
            <a:endParaRPr kumimoji="0" lang="en-US" altLang="ko-KR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그 땅을 단번에 </a:t>
            </a:r>
            <a:r>
              <a:rPr kumimoji="0" lang="ko-KR" alt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취하니라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201685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수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87766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257175" y="259469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이스라엘이 가나안을 정복하는 과정에서 일어난 전쟁을 이해하는 것은 쉬운 일이 아닙니다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257175" y="2543030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질문의 답을 찾으려면 성경이 말하는 전쟁의 개념과 인류 역사 속에서 전쟁에 관련된 도덕적 가치관들을 잘 살펴봐야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257175" y="190908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그렇다면 왜 그렇게 많은 사람들이 죽었야 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그 전쟁들을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성전</a:t>
            </a:r>
            <a:r>
              <a:rPr lang="en-US" altLang="ko-KR" sz="2000" b="1" dirty="0"/>
              <a:t>”,</a:t>
            </a:r>
            <a:r>
              <a:rPr lang="ko-KR" altLang="en-US" sz="2000" b="1" dirty="0"/>
              <a:t> 즉 거룩한 전쟁이라고 부를 수 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257175" y="930387"/>
            <a:ext cx="7184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죄가 시작된 것은 하나님께서 의도하신 것이 아니었습니다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그와 마찬가지로 하나님은 전쟁이 발생하도록 의도하지도 않으셨습니다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</a:rPr>
              <a:t>불의의 문제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네 자손은 사대만에 이 땅으로 돌아 오리니 이는 </a:t>
            </a:r>
            <a:endParaRPr lang="en-US" altLang="ko-KR" b="1" dirty="0">
              <a:solidFill>
                <a:srgbClr val="1B91A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아모리</a:t>
            </a:r>
            <a:r>
              <a:rPr lang="ko-KR" alt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족속의 죄악이 아직 </a:t>
            </a:r>
            <a:r>
              <a:rPr lang="ko-KR" alt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관영치</a:t>
            </a:r>
            <a:r>
              <a:rPr lang="ko-KR" alt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아니함이니라</a:t>
            </a:r>
            <a:r>
              <a:rPr lang="ko-KR" alt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하시더니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창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고고학이 밝혀낸 그 당시의 가나안 종교들의 모습은 성경에 기록된 내용과 일치합니다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즉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마법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점술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죽은 자와의 소통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심령술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자기 자녀들을 희생제물로 드리는 것 등이었습니다</a:t>
            </a:r>
            <a:r>
              <a:rPr lang="en-US" altLang="ko-KR" sz="2000" b="1" dirty="0"/>
              <a:t>! 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18:9-12)</a:t>
            </a:r>
            <a:endParaRPr lang="en" sz="20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7" y="3847982"/>
            <a:ext cx="34027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마침내 인간의 도덕성을 저하시키고 온갖 악행을 조장하는 변태적인 의례들이 끝나야 할 시간이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가나안 사람들을 전멸하심으로 하나님께서는 적어도 한동안은 인류의 도덕적 타락을 막으셨습니다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이런 종교 관습들은 아브라함이 살던 시대에도 널리 퍼져 있었지만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하나님께서는 그들에게 이런 악습을 바로잡을 시간을 </a:t>
            </a:r>
            <a:r>
              <a:rPr lang="ko-KR" altLang="en-US" sz="2000" b="1" dirty="0" err="1"/>
              <a:t>사백년</a:t>
            </a:r>
            <a:r>
              <a:rPr lang="ko-KR" altLang="en-US" sz="2000" b="1" dirty="0"/>
              <a:t> 넘게 주셨습니다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여기에 더해 성직자와 </a:t>
            </a:r>
            <a:r>
              <a:rPr lang="ko-KR" altLang="en-US" sz="2000" b="1" dirty="0" err="1"/>
              <a:t>여사제</a:t>
            </a:r>
            <a:r>
              <a:rPr lang="ko-KR" altLang="en-US" sz="2000" b="1" dirty="0"/>
              <a:t> 모두가 참여한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신성한 매춘</a:t>
            </a:r>
            <a:r>
              <a:rPr lang="en-US" altLang="ko-KR" sz="2000" b="1" dirty="0"/>
              <a:t>” </a:t>
            </a:r>
            <a:r>
              <a:rPr lang="ko-KR" altLang="en-US" sz="2000" b="1" dirty="0"/>
              <a:t>의식도 추가되었습니다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의식들은 거룩함과 정 반대되는 것들이었습니다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정의의 문제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하나님은 의로우신 재판장이심이여 매일 분노하시는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하나님이시로다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사람이 회개치 아니하면 저가 그 칼을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갈으심이여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그 활을 이미 당기어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예비하셨도다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01527" y="1408702"/>
            <a:ext cx="787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 성품을 건물에 비유한다면 사랑과 공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정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의는 그 기초입니다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그렇기 때문에 하나님의 심판은 공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정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의롭고 공평합니다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죄인에게 회개할 기회를 주시려고 형벌을 미루시지만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죄악을 영원히 용납하시지는 않습니다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43199" y="3523643"/>
            <a:ext cx="5129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가나안에 정의로운 정부를 세우려 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새 정부가 그 주변 모든 나라들에게 모범을 보이고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그들이 보고 자극을 받아 자신의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도덕과 윤리수준을 높일 뿐 아니라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나아가 전 세계에 평화와 정의가 정착되기를 바라셨습니다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4:5-6).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01527" y="2627387"/>
            <a:ext cx="78731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이스라엘의 가나안 정복은 제국주의 전쟁이 아니었고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지역 주민들의 악이 형벌을 받을 정도로 심해졌기 때문에 하나님께서 명령하신 것이었습니다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최고의 전사이자 재판관이신 하나님은 그분의 성품이 잘 반영된 율법이 실천되고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정착되며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유지되도록 최선을 다하고 계십니다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성경의 관점에서 보는 전쟁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오늘날 너는 알라 네 하나님 여호와께서 맹렬한 불과 같이 네 앞에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나아가신즉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여호와께서 그들을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파하사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네 앞에 엎드러지게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하시리니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여호와께서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네게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말씀하신것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같이 </a:t>
            </a:r>
            <a:endParaRPr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너는 그들을 쫓아내며 속히 멸할 것이라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신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63458" y="1617894"/>
            <a:ext cx="10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성경에는 전쟁이 특정 상황에서만 허락되었으며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전쟁 방식도 하나님께서 직접 정해 주셨다고 나와있습니다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하나님께서 허락하신 전쟁에서 반드시 지켜야 할 규칙들은</a:t>
            </a:r>
            <a:r>
              <a:rPr lang="en-US" altLang="ko-KR" sz="2000" b="1" dirty="0"/>
              <a:t>;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69943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자신들의 선택이 파멸로 </a:t>
            </a:r>
            <a:r>
              <a:rPr lang="ko-KR" alt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이끔</a:t>
            </a:r>
            <a:endParaRPr lang="ko-KR" alt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14064" y="702153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이와 같이 여호수아가 그 온 땅 곧 산지와 </a:t>
            </a:r>
            <a:r>
              <a:rPr lang="ko-KR" alt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네겝과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평지와 경사지와 그 모든 왕을 쳐서 </a:t>
            </a:r>
            <a:endParaRPr lang="en-US" altLang="ko-KR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하나도 남기지 아니하고 호흡이 있는 모든 자는 다 진멸하여 바쳤으니 </a:t>
            </a:r>
            <a:endParaRPr lang="en-US" altLang="ko-KR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이스라엘의 하나님 여호와께서 명령하신 것과 같았더라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가나안 땅 전체가 저주를 받았고 파멸이 선포되었습니다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 안의 모든 생물들은 죽어야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20:16-18; 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10:40).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906910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가나안 사람이나 이스라엘 사람을 똑 같이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공평하게 대하셨습니다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개인의 운명은 하나님께 반역하거나 아니면 그분께 순종하기를 선택하는 여부에 따라 각자의 운명이 바뀌었습니다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</a:t>
            </a:r>
            <a:r>
              <a:rPr lang="en" sz="2000" b="1" dirty="0"/>
              <a:t>, </a:t>
            </a:r>
            <a:r>
              <a:rPr lang="ko-KR" altLang="en-US" sz="2000" b="1" dirty="0"/>
              <a:t>예외도 있었습니다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00233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오늘도 선택은 여전히 ​​우리의 몫입니다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예수님께서 오실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 각자의 선택에 따라 구원과 멸망이 결정될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평화를 추구함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평화를 너의 감독자로 세우며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의를 너의 지배자로 세우리라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60:17)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874589" y="1431627"/>
            <a:ext cx="6192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평화의 왕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이십니다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9:6). </a:t>
            </a:r>
            <a:r>
              <a:rPr lang="ko-KR" altLang="en-US" sz="2000" b="1" dirty="0"/>
              <a:t>그분은 평화를 주러 오셨고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평화로 통치하실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14:27; 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60:17).</a:t>
            </a:r>
            <a:endParaRPr lang="en" sz="2000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아람 군대가 선지자 </a:t>
            </a:r>
            <a:r>
              <a:rPr lang="ko-KR" altLang="en-US" sz="2000" b="1" dirty="0" err="1"/>
              <a:t>엘리사를</a:t>
            </a:r>
            <a:r>
              <a:rPr lang="ko-KR" altLang="en-US" sz="2000" b="1" dirty="0"/>
              <a:t> 잡으러 그가 살던 도단을 포위했을 때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엘리사는</a:t>
            </a:r>
            <a:r>
              <a:rPr lang="ko-KR" altLang="en-US" sz="2000" b="1" dirty="0"/>
              <a:t> 하나님께 하늘 군대를 보내셔서 자신을 포위한 아람 군대를 전멸해 달라고 기도하지 않았습니다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눈먼 아람군인들을 사마리아로 데려간 </a:t>
            </a:r>
            <a:r>
              <a:rPr lang="ko-KR" altLang="en-US" sz="2000" b="1" dirty="0" err="1"/>
              <a:t>엘리사는</a:t>
            </a:r>
            <a:r>
              <a:rPr lang="ko-KR" altLang="en-US" sz="2000" b="1" dirty="0"/>
              <a:t> 적대적인 두 나라가 평화를 회복하게 해 달라고 기도했습니다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왕하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6:12-23).</a:t>
            </a:r>
            <a:endParaRPr lang="en" sz="2000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853438" y="2358758"/>
            <a:ext cx="5924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예수님의 평화의 왕국이 올 때까지 우리는 선과 ​​악의 우주적 전쟁속에 살아가야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66929"/>
            <a:ext cx="5804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 err="1"/>
              <a:t>엘리사의</a:t>
            </a:r>
            <a:r>
              <a:rPr lang="ko-KR" altLang="en-US" b="1" dirty="0"/>
              <a:t> 이야기가 바로 예수님께서 우리에게 가르쳐 주신 예시였습니다</a:t>
            </a:r>
            <a:r>
              <a:rPr lang="en-US" altLang="ko-KR" b="1" dirty="0"/>
              <a:t>. </a:t>
            </a:r>
            <a:r>
              <a:rPr lang="ko-KR" altLang="en-US" b="1" dirty="0"/>
              <a:t>갈등 속에서도 항상 평화를 추구하고</a:t>
            </a:r>
            <a:r>
              <a:rPr lang="en-US" altLang="ko-KR" b="1" dirty="0"/>
              <a:t>, </a:t>
            </a:r>
            <a:r>
              <a:rPr lang="ko-KR" altLang="en-US" b="1" dirty="0"/>
              <a:t>선으로 악을 이기는 것입니다</a:t>
            </a:r>
            <a:r>
              <a:rPr lang="en-US" altLang="ko-KR" b="1" dirty="0"/>
              <a:t>(</a:t>
            </a:r>
            <a:r>
              <a:rPr lang="ko-KR" altLang="en-US" b="1" dirty="0"/>
              <a:t>롬 </a:t>
            </a:r>
            <a:r>
              <a:rPr lang="en-US" altLang="ko-KR" b="1" dirty="0"/>
              <a:t>12:20-21).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328365" y="1330731"/>
            <a:ext cx="104234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여리고 사람들이 전멸한 것은 이전에 하나님께서 모세에게 가나안 족속들에 대해하신 명령이 이루어진 것이었습니다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</a:t>
            </a:r>
            <a:r>
              <a:rPr 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..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 많은 사람들이 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(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가나안 정복을 읽고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)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 여기 나오는 하나님의 명령이 다른 성경절들이 말하는 하나님의 사랑과 자비의 정신에 반대 된다고 생각할 수 있지만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사실 이 명령은 그분의 무한한 지혜와 선하심에서 나온 것이었습니다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하나님은 이스라엘을 가나안 땅에 새 정부로 세우셔서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세상사람들에게 하나님의 나라를 보여주시려고 계획하셨습니다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그들은 참 종교의 상속자였을 뿐만 아니라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하나님의 원칙들을 온 세상에 전파해야 했습니다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가나안 사람들은 가장 추악하고 타락한 이교에 빠져 있었고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그들의 풍습이 하나님의 은혜로운 계획을 가로막을 것이 분명했기 때문에 가나안 사람들은 그 땅에서 제거되야 했습니다</a:t>
            </a:r>
            <a:r>
              <a:rPr lang="en-US" altLang="ko-K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</a:t>
            </a:r>
            <a:r>
              <a:rPr lang="en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9126869" y="6519446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>
                <a:solidFill>
                  <a:srgbClr val="11471E"/>
                </a:solidFill>
              </a:rPr>
              <a:t>엘렌 </a:t>
            </a:r>
            <a:r>
              <a:rPr lang="ko-KR" altLang="en-US" sz="1600" b="1" dirty="0" err="1">
                <a:solidFill>
                  <a:srgbClr val="11471E"/>
                </a:solidFill>
              </a:rPr>
              <a:t>화잇</a:t>
            </a:r>
            <a:r>
              <a:rPr lang="en" sz="1600" b="1" dirty="0">
                <a:solidFill>
                  <a:srgbClr val="11471E"/>
                </a:solidFill>
              </a:rPr>
              <a:t> (</a:t>
            </a:r>
            <a:r>
              <a:rPr lang="ko-KR" altLang="en-US" sz="1600" b="1" dirty="0">
                <a:solidFill>
                  <a:srgbClr val="11471E"/>
                </a:solidFill>
              </a:rPr>
              <a:t>부조와 선지자</a:t>
            </a:r>
            <a:r>
              <a:rPr lang="en" sz="1600" b="1" dirty="0">
                <a:solidFill>
                  <a:srgbClr val="11471E"/>
                </a:solidFill>
              </a:rPr>
              <a:t>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872</Words>
  <Application>Microsoft Office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2025-10-06T14:35:36Z</dcterms:created>
  <dcterms:modified xsi:type="dcterms:W3CDTF">2025-10-28T06:33:24Z</dcterms:modified>
</cp:coreProperties>
</file>