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5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우리 몸은 영적이고 불멸하며 병들거나 늙지 않을 것입니다 </a:t>
          </a:r>
          <a:r>
            <a:rPr lang="en-US" altLang="ko-KR" sz="1800" b="1" dirty="0"/>
            <a:t>(</a:t>
          </a:r>
          <a:r>
            <a:rPr lang="ko-KR" altLang="en-US" sz="1800" b="1" dirty="0"/>
            <a:t>고전 </a:t>
          </a:r>
          <a:r>
            <a:rPr lang="en-US" altLang="ko-KR" sz="1800" b="1" dirty="0"/>
            <a:t>15:42-44, 50-54).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우리는 영화롭게 변화될 것입니다</a:t>
          </a:r>
          <a:r>
            <a:rPr lang="en" sz="1800" b="1" dirty="0"/>
            <a:t>                   (</a:t>
          </a:r>
          <a:r>
            <a:rPr lang="ko-KR" altLang="en-US" sz="1800" b="1" dirty="0"/>
            <a:t>골</a:t>
          </a:r>
          <a:r>
            <a:rPr lang="en" sz="1800" b="1" dirty="0"/>
            <a:t>. 3:4</a:t>
          </a:r>
          <a:r>
            <a:rPr lang="en-US" altLang="ko-KR" sz="1800" b="1" dirty="0"/>
            <a:t>,</a:t>
          </a:r>
          <a:r>
            <a:rPr lang="ko-KR" altLang="en-US" sz="1800" b="1" dirty="0"/>
            <a:t>빌</a:t>
          </a:r>
          <a:r>
            <a:rPr lang="en" sz="1800" b="1" dirty="0"/>
            <a:t>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우리 각자는 자신의 몸을 갖고 눈으로 하나님을 뵙게 될 것입니다</a:t>
          </a:r>
          <a:r>
            <a:rPr lang="en-US" altLang="ko-KR" sz="1800" b="1" dirty="0"/>
            <a:t>. </a:t>
          </a:r>
          <a:br>
            <a:rPr lang="en-US" altLang="ko-KR" sz="1800" b="1" dirty="0"/>
          </a:br>
          <a:r>
            <a:rPr lang="en-US" altLang="ko-KR" sz="1800" b="1" dirty="0"/>
            <a:t>(</a:t>
          </a:r>
          <a:r>
            <a:rPr lang="ko-KR" altLang="en-US" sz="1800" b="1" dirty="0" err="1"/>
            <a:t>욥</a:t>
          </a:r>
          <a:r>
            <a:rPr lang="ko-KR" altLang="en-US" sz="1800" b="1" dirty="0"/>
            <a:t> </a:t>
          </a:r>
          <a:r>
            <a:rPr lang="en-US" altLang="ko-KR" sz="1800" b="1" dirty="0"/>
            <a:t>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참 되고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정직하고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공평하고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순결하고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친절하고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7000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칭찬받을 가치가 있는 것들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ko-KR" altLang="en-US" sz="2000" b="1" dirty="0">
              <a:solidFill>
                <a:schemeClr val="tx1"/>
              </a:solidFill>
            </a:rPr>
            <a:t>사랑하는 사람들과 친구의 구원을 위한 기도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ko-KR" altLang="en-US" sz="2000" b="1" dirty="0" err="1">
              <a:solidFill>
                <a:schemeClr val="tx1"/>
              </a:solidFill>
            </a:rPr>
            <a:t>딤전</a:t>
          </a:r>
          <a:r>
            <a:rPr lang="en-US" sz="2000" b="1" dirty="0">
              <a:solidFill>
                <a:schemeClr val="tx1"/>
              </a:solidFill>
            </a:rPr>
            <a:t>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ko-KR" altLang="en-US" sz="2000" b="1" dirty="0">
              <a:solidFill>
                <a:schemeClr val="tx1"/>
              </a:solidFill>
            </a:rPr>
            <a:t>우리의 믿음을 담대히 증거할 수 있는 용기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ko-KR" altLang="en-US" sz="2000" b="1" dirty="0">
              <a:solidFill>
                <a:schemeClr val="tx1"/>
              </a:solidFill>
            </a:rPr>
            <a:t>계</a:t>
          </a:r>
          <a:r>
            <a:rPr lang="en-US" sz="2000" b="1" dirty="0">
              <a:solidFill>
                <a:schemeClr val="tx1"/>
              </a:solidFill>
            </a:rPr>
            <a:t>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ko-KR" altLang="en-US" sz="2000" b="1" dirty="0">
              <a:solidFill>
                <a:schemeClr val="tx1"/>
              </a:solidFill>
            </a:rPr>
            <a:t>우리의 죄와 잘못을 뉘우치고 죄 용서를 구함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ko-KR" altLang="en-US" sz="2000" b="1" dirty="0">
              <a:solidFill>
                <a:schemeClr val="tx1"/>
              </a:solidFill>
            </a:rPr>
            <a:t>요일</a:t>
          </a:r>
          <a:r>
            <a:rPr lang="en-US" sz="2000" b="1" dirty="0">
              <a:solidFill>
                <a:schemeClr val="tx1"/>
              </a:solidFill>
            </a:rPr>
            <a:t>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ko-KR" altLang="en-US" sz="2000" b="1" dirty="0">
              <a:solidFill>
                <a:schemeClr val="tx1"/>
              </a:solidFill>
            </a:rPr>
            <a:t>하나님의 명령을 순종할 능력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ko-KR" altLang="en-US" sz="2000" b="1" dirty="0">
              <a:solidFill>
                <a:schemeClr val="tx1"/>
              </a:solidFill>
            </a:rPr>
            <a:t>히</a:t>
          </a:r>
          <a:r>
            <a:rPr lang="en-US" sz="2000" b="1" dirty="0">
              <a:solidFill>
                <a:schemeClr val="tx1"/>
              </a:solidFill>
            </a:rPr>
            <a:t>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우리를 미워하고 해를 끼치는 사람들을 사랑함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어려운 문제를 해쳐 나갈 지혜를 구함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약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말씀이 담고 있는 진리를 이해하기 위한 기도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우리 각자는 자신의 몸을 갖고 눈으로 하나님을 뵙게 될 것입니다</a:t>
          </a:r>
          <a:r>
            <a:rPr lang="en-US" altLang="ko-KR" sz="1800" b="1" kern="1200" dirty="0"/>
            <a:t>. </a:t>
          </a:r>
          <a:br>
            <a:rPr lang="en-US" altLang="ko-KR" sz="1800" b="1" kern="1200" dirty="0"/>
          </a:br>
          <a:r>
            <a:rPr lang="en-US" altLang="ko-KR" sz="1800" b="1" kern="1200" dirty="0"/>
            <a:t>(</a:t>
          </a:r>
          <a:r>
            <a:rPr lang="ko-KR" altLang="en-US" sz="1800" b="1" kern="1200" dirty="0" err="1"/>
            <a:t>욥</a:t>
          </a:r>
          <a:r>
            <a:rPr lang="ko-KR" altLang="en-US" sz="1800" b="1" kern="1200" dirty="0"/>
            <a:t> </a:t>
          </a:r>
          <a:r>
            <a:rPr lang="en-US" altLang="ko-KR" sz="1800" b="1" kern="1200" dirty="0"/>
            <a:t>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우리 몸은 영적이고 불멸하며 병들거나 늙지 않을 것입니다 </a:t>
          </a:r>
          <a:r>
            <a:rPr lang="en-US" altLang="ko-KR" sz="1800" b="1" kern="1200" dirty="0"/>
            <a:t>(</a:t>
          </a:r>
          <a:r>
            <a:rPr lang="ko-KR" altLang="en-US" sz="1800" b="1" kern="1200" dirty="0"/>
            <a:t>고전 </a:t>
          </a:r>
          <a:r>
            <a:rPr lang="en-US" altLang="ko-KR" sz="1800" b="1" kern="1200" dirty="0"/>
            <a:t>15:42-44, 50-54).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우리는 영화롭게 변화될 것입니다</a:t>
          </a:r>
          <a:r>
            <a:rPr lang="en" sz="1800" b="1" kern="1200" dirty="0"/>
            <a:t>                   (</a:t>
          </a:r>
          <a:r>
            <a:rPr lang="ko-KR" altLang="en-US" sz="1800" b="1" kern="1200" dirty="0"/>
            <a:t>골</a:t>
          </a:r>
          <a:r>
            <a:rPr lang="en" sz="1800" b="1" kern="1200" dirty="0"/>
            <a:t>. 3:4</a:t>
          </a:r>
          <a:r>
            <a:rPr lang="en-US" altLang="ko-KR" sz="1800" b="1" kern="1200" dirty="0"/>
            <a:t>,</a:t>
          </a:r>
          <a:r>
            <a:rPr lang="ko-KR" altLang="en-US" sz="1800" b="1" kern="1200" dirty="0"/>
            <a:t>빌</a:t>
          </a:r>
          <a:r>
            <a:rPr lang="en" sz="1800" b="1" kern="1200" dirty="0"/>
            <a:t>.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참 되고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정직하고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공평하고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순결하고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친절하고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칭찬받을 가치가 있는 것들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사랑하는 사람들과 친구의 구원을 위한 기도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ko-KR" altLang="en-US" sz="2000" b="1" kern="1200" dirty="0" err="1">
              <a:solidFill>
                <a:schemeClr val="tx1"/>
              </a:solidFill>
            </a:rPr>
            <a:t>딤전</a:t>
          </a:r>
          <a:r>
            <a:rPr lang="en-US" sz="2000" b="1" kern="1200" dirty="0">
              <a:solidFill>
                <a:schemeClr val="tx1"/>
              </a:solidFill>
            </a:rPr>
            <a:t>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우리의 믿음을 담대히 증거할 수 있는 용기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ko-KR" altLang="en-US" sz="2000" b="1" kern="1200" dirty="0">
              <a:solidFill>
                <a:schemeClr val="tx1"/>
              </a:solidFill>
            </a:rPr>
            <a:t>계</a:t>
          </a:r>
          <a:r>
            <a:rPr lang="en-US" sz="2000" b="1" kern="1200" dirty="0">
              <a:solidFill>
                <a:schemeClr val="tx1"/>
              </a:solidFill>
            </a:rPr>
            <a:t>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우리의 죄와 잘못을 뉘우치고 죄 용서를 구함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ko-KR" altLang="en-US" sz="2000" b="1" kern="1200" dirty="0">
              <a:solidFill>
                <a:schemeClr val="tx1"/>
              </a:solidFill>
            </a:rPr>
            <a:t>요일</a:t>
          </a:r>
          <a:r>
            <a:rPr lang="en-US" sz="2000" b="1" kern="1200" dirty="0">
              <a:solidFill>
                <a:schemeClr val="tx1"/>
              </a:solidFill>
            </a:rPr>
            <a:t>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하나님의 명령을 순종할 능력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ko-KR" altLang="en-US" sz="2000" b="1" kern="1200" dirty="0">
              <a:solidFill>
                <a:schemeClr val="tx1"/>
              </a:solidFill>
            </a:rPr>
            <a:t>히</a:t>
          </a:r>
          <a:r>
            <a:rPr lang="en-US" sz="2000" b="1" kern="1200" dirty="0">
              <a:solidFill>
                <a:schemeClr val="tx1"/>
              </a:solidFill>
            </a:rPr>
            <a:t>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우리를 미워하고 해를 끼치는 사람들을 사랑함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어려운 문제를 해쳐 나갈 지혜를 구함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약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말씀이 담고 있는 진리를 이해하기 위한 기도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814189" y="2877362"/>
            <a:ext cx="700627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ko-KR" altLang="en-US" sz="96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하늘</a:t>
            </a:r>
            <a:r>
              <a:rPr lang="en-US" altLang="ko-KR" sz="96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(</a:t>
            </a:r>
            <a:r>
              <a:rPr lang="ko-KR" altLang="en-US" sz="96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천국</a:t>
            </a:r>
            <a:r>
              <a:rPr lang="en-US" altLang="ko-KR" sz="96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)</a:t>
            </a:r>
            <a:r>
              <a:rPr lang="ko-KR" altLang="en-US" sz="96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 시민권</a:t>
            </a:r>
            <a:endParaRPr lang="en" sz="96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4475411" y="6472990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ko-KR" alt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noProof="0" dirty="0">
              <a:solidFill>
                <a:srgbClr val="DAC1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자족함</a:t>
            </a:r>
            <a:endParaRPr lang="en" sz="48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0" y="6884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나의 하나님이 그리스도 예수님을 통해 영광가운데서 그의 풍성함으로 여러분에게 필요한 모든 것을 </a:t>
            </a:r>
            <a:endParaRPr lang="en-US" altLang="ko-KR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넘치게 채워 주실 것입니다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ko-KR" alt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39329" y="1334740"/>
            <a:ext cx="3673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행복하고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괴롭히는 것은 아무것도 없고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평안을 누리고</a:t>
            </a:r>
            <a:r>
              <a:rPr lang="en-US" altLang="ko-KR" sz="2000" b="1" dirty="0"/>
              <a:t>…</a:t>
            </a:r>
            <a:r>
              <a:rPr lang="ko-KR" altLang="en-US" sz="2000" b="1" dirty="0"/>
              <a:t>순수한 생각만하고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완벽하고 만족한 삶을 누리고 있습니다</a:t>
            </a:r>
            <a:r>
              <a:rPr lang="en-US" altLang="ko-KR" sz="2000" b="1" dirty="0"/>
              <a:t>!...</a:t>
            </a:r>
            <a:r>
              <a:rPr lang="ko-KR" altLang="en-US" sz="2000" b="1" dirty="0"/>
              <a:t> 과연 그렇습니까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11791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아굴이</a:t>
            </a:r>
            <a:r>
              <a:rPr lang="ko-KR" altLang="en-US" sz="2000" b="1" dirty="0"/>
              <a:t> 고백한 것처럼 우리도 하나님께서 우리에게 유익한 것보다 더 많지도 적지도 않게 주실 것을 믿습니다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잠 </a:t>
            </a:r>
            <a:r>
              <a:rPr lang="en-US" altLang="ko-KR" sz="2000" b="1" dirty="0"/>
              <a:t>30:8-9).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02937" y="3429000"/>
            <a:ext cx="32989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풍요로운 삶을 누릴 수도 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어려움을 당하고 문제에 시달릴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하나님께서 바울을 인도하신 것처럼 우리를 인도하신다는 확신이 있다면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어떤 상황에서도 하나님 안에서 흔들리지 않는 믿음을 유지할 수 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4:11-12, 19).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63101" y="2202989"/>
            <a:ext cx="492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이런 확신을 가지고 살아갈 때</a:t>
            </a:r>
            <a:r>
              <a:rPr lang="en-US" altLang="ko-KR" sz="2000" b="1" dirty="0"/>
              <a:t>, “</a:t>
            </a:r>
            <a:r>
              <a:rPr lang="ko-KR" altLang="en-US" sz="2000" b="1" dirty="0"/>
              <a:t>나에게 능력 주시는 분 안에서 나는 모든 것을 할 수 있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다고</a:t>
            </a:r>
            <a:r>
              <a:rPr lang="ko-KR" altLang="en-US" sz="2000" b="1" dirty="0"/>
              <a:t> 고백 할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8" y="1344406"/>
            <a:ext cx="734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꼭 필요한 것이 있다면 어떻게 해야 합니까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203163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자족함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0" y="60730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“나의 하나님이 그리스도 예수님을 통해 영광가운데서 그의 풍성함으로 </a:t>
            </a:r>
            <a:endParaRPr lang="en-US" altLang="ko-KR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여러분에게 필요한 모든 것을 넘치게 채워 주실 것입니다” </a:t>
            </a:r>
            <a:r>
              <a:rPr lang="en-US" altLang="ko-KR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-US" altLang="ko-KR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8952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간구하는 모든 것들이 항상 하나님의 뜻에 맞는 것인지는 알 수 없지만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하나님께서 반드시 응답하시는 기도들이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기도 제목들은 언제나 하나님의 뜻과 일치하기 때문입니다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50" y="1728354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주님께 우리가 필요한 것들을 간구하면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주님의 뜻에 합당하시면 우리에게 주실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4:2</a:t>
            </a:r>
            <a:r>
              <a:rPr lang="en-US" sz="2000" b="1" dirty="0"/>
              <a:t>b; </a:t>
            </a:r>
            <a:r>
              <a:rPr lang="ko-KR" altLang="en-US" sz="2000" b="1" dirty="0"/>
              <a:t>요일 </a:t>
            </a:r>
            <a:r>
              <a:rPr lang="en-US" altLang="ko-KR" sz="2000" b="1" dirty="0"/>
              <a:t>5:14-15).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600709" y="1108275"/>
            <a:ext cx="86335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우리는 다음 세상을 위해 살아야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계획도 목적도 없이 사는 것은 참으로 비참한 삶입니다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우리는 무엇을 위해 살고</a:t>
            </a:r>
            <a:r>
              <a:rPr lang="en-US" altLang="ko-KR" sz="3000" b="1" dirty="0">
                <a:latin typeface="Constantia" panose="02030602050306030303" pitchFamily="18" charset="0"/>
              </a:rPr>
              <a:t>,</a:t>
            </a:r>
            <a:r>
              <a:rPr lang="ko-KR" altLang="en-US" sz="3000" b="1" dirty="0">
                <a:latin typeface="Constantia" panose="02030602050306030303" pitchFamily="18" charset="0"/>
              </a:rPr>
              <a:t> 왜 사는지 알아야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하나님께서 우리를 변화시키셔서 모두가 자신을 희생할 줄 알고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자기만 생각하지 않으며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이기적 욕심을 버리고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이 세상에서 영광을 받기 위해 선을 행하는 것이 아니라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선행이 삶의 목적이자 우리가 존재하는 이유가 되는 사람들이 되기를 기도합니다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r>
              <a:rPr lang="en" sz="3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408457" y="5472717"/>
            <a:ext cx="3900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우리의 높은 부르심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</a:t>
            </a:r>
            <a:r>
              <a:rPr lang="en" sz="1600" b="1" dirty="0"/>
              <a:t> 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월</a:t>
            </a:r>
            <a:r>
              <a:rPr lang="en" sz="1600" b="1" dirty="0"/>
              <a:t> 24</a:t>
            </a:r>
            <a:r>
              <a:rPr lang="ko-KR" altLang="en-US" sz="1600" b="1" dirty="0"/>
              <a:t>일</a:t>
            </a:r>
            <a:r>
              <a:rPr lang="en" sz="1600" b="1" dirty="0"/>
              <a:t>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31008" y="430227"/>
            <a:ext cx="4603170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아무 것도 염려하지 말고 다만 모든 일에 기도와 간구로</a:t>
            </a:r>
            <a:r>
              <a:rPr kumimoji="0" lang="en-US" altLang="ko-KR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너희 구할 것을 감사함으로 하나님께 아뢰라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ko-KR" altLang="en-US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하늘 시민권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충실한 사람들을 본받아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3:17-19)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완전한 시민권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ko-KR" altLang="en-US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천국에 갈 때까지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서로 조화를 이루고 기뻐함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정결한 생각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자족함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감옥에서 보낸 서신에서 바울은 우리가 이 세상의 시민이 아니라고 분명히 말합니다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예수님을 구주로 영접함으로써 우리는 거듭나게 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이렇게 새로 태어남으로 우리는 천국의 시민이 되는 것입니다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6" y="1439363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이 세상의 법과 규범을 존중하고 지키고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우리의 삶은 사실상 훨씬 더 폭넓고 더 높은 도덕적 원칙들을 지키고 있습니다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가나다라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마바사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-55659" y="3164071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하늘 시민권</a:t>
            </a:r>
            <a:endParaRPr lang="en" sz="9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충실한 사람들을 본받아 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형제들아 너희는 함께 나를 본받으라 그리고 </a:t>
            </a:r>
            <a:endParaRPr lang="en-US" altLang="ko-K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너희가 우리를 본받은 것처럼 그와 같이 행하는 자들을 </a:t>
            </a:r>
            <a:r>
              <a:rPr lang="ko-KR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눈여겨</a:t>
            </a:r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보라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모두 자신의 삶과 생각을 꼴 지어준 우러러 보는 인물들이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예술가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운동선수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음악가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가수일 수도 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목사님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설교자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또는 믿음의 형제 자매일 수도 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41148" y="2350924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이러한 개인의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영웅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들은 각자가 성장하는 데 도움을 주었을까요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아니면 절대 발을 들여놓지 말아야 할 길로 우리를 이끌었을까요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701275"/>
            <a:ext cx="43097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우리에게 더 좋은 사람이 되도록 동기를 부여하고 격려하는 사람들을 본받으라고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3:17). </a:t>
            </a:r>
            <a:r>
              <a:rPr lang="ko-KR" altLang="en-US" sz="2000" b="1" dirty="0"/>
              <a:t>또한 그는 교인들 중에도 본받지 말아야 할 사람들이 있다고 경고합니다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2" y="5783826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무엇이 이런 차이를 만들어낼까요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후자는 오직 세상적인 것들만 추구하는 반면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전자는 예수님께 자신의 생각을 고정시킵니다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본받아야 할 사람들은 그리스도를 닮은 사람들입니다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11:1).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</a:rPr>
              <a:t>완전한 시민권 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그러나 우리의 시민권은 하늘에 있는지라 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거기로부터 구원하는 자 곧 주 예수 그리스도를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기다리노니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3" y="1288027"/>
            <a:ext cx="3647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솔직히 말해서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 그리스도인들의 삶은 심각한 문제를 안고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바로 이중 국적자라는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이 세상의 시민인 동시에 하늘 시민입니다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이는 심각한 갈등을 불러일으킵니다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7:22-23).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115376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2" y="5360172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부활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아니면 홀연히 변화되어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죽음의 지배아래서 벗어나게 되면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어떤 일이 벌어질까요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57531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언제 완전한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하늘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시민권자가 될까요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언제 이 악한 세상의 시민권을 벗어버릴 수 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바로 예수님께서 다시 오실 때입니다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3:20).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2798616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8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천국에 갈 때까지</a:t>
            </a:r>
            <a:endParaRPr lang="en" sz="88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ko-KR" altLang="en-US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서로 조화를 이루고 기뻐함 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82274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주 안에서 항상 기뻐하라 내가 다시 </a:t>
            </a:r>
            <a:r>
              <a:rPr lang="ko-KR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말하노니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기뻐하라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개인적 안부인사와 실질적인 조언을 하면서 편지서를 마무리 짓습니다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그는 충실한 동역자인 시지구와 </a:t>
            </a:r>
            <a:r>
              <a:rPr lang="ko-KR" altLang="en-US" sz="2000" b="1" dirty="0" err="1"/>
              <a:t>클레멘드에게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유오디아와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신티케를</a:t>
            </a:r>
            <a:r>
              <a:rPr lang="ko-KR" altLang="en-US" sz="2000" b="1" dirty="0"/>
              <a:t> 맡기며 두 사람이 서로 화목하게 지내도록 도와달라고 부탁합니다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그의 모든 동역자들의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이름이 생명책에 기록되어 있다</a:t>
            </a:r>
            <a:r>
              <a:rPr lang="en-US" altLang="ko-KR" sz="2000" b="1" dirty="0"/>
              <a:t>"</a:t>
            </a:r>
            <a:r>
              <a:rPr lang="ko-KR" altLang="en-US" sz="2000" b="1" dirty="0"/>
              <a:t>고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4:2-3).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다음 말씀은 우리를 당혹스럽게 할 수 있습니다</a:t>
            </a:r>
            <a:r>
              <a:rPr lang="en-US" altLang="ko-KR" sz="2000" b="1" dirty="0"/>
              <a:t>. "</a:t>
            </a:r>
            <a:r>
              <a:rPr lang="ko-KR" altLang="en-US" sz="2000" b="1" dirty="0"/>
              <a:t>항상 기뻐하십시오</a:t>
            </a:r>
            <a:r>
              <a:rPr lang="en-US" altLang="ko-KR" sz="2000" b="1" dirty="0"/>
              <a:t>...</a:t>
            </a:r>
            <a:r>
              <a:rPr lang="ko-KR" altLang="en-US" sz="2000" b="1" dirty="0"/>
              <a:t>아무것도 염려하지 마십시오</a:t>
            </a:r>
            <a:r>
              <a:rPr lang="en-US" altLang="ko-KR" sz="2000" b="1" dirty="0"/>
              <a:t>" 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4:4, 6). </a:t>
            </a:r>
            <a:r>
              <a:rPr lang="ko-KR" altLang="en-US" sz="2000" b="1" dirty="0"/>
              <a:t>문제들과 고난으로 가득 찬 세상에서 이런 삶이 가능할까요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898945" y="4144773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주님 안에</a:t>
            </a:r>
            <a:r>
              <a:rPr lang="en-US" altLang="ko-KR" sz="2000" b="1" dirty="0"/>
              <a:t>” </a:t>
            </a:r>
            <a:r>
              <a:rPr lang="ko-KR" altLang="en-US" sz="2000" b="1" dirty="0"/>
              <a:t>사는 기쁨이 있기 때문에 가능합니다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4:4</a:t>
            </a:r>
            <a:r>
              <a:rPr lang="en-US" sz="2000" b="1" dirty="0"/>
              <a:t>a). </a:t>
            </a:r>
            <a:r>
              <a:rPr lang="ko-KR" altLang="en-US" sz="2000" b="1" dirty="0"/>
              <a:t>우리의 염려를 주님께 맡기며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주님께서 우리를 위해 우리의 고민들을 감당해 주실 것을 확신하기 때문입니다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6:31-34; </a:t>
            </a:r>
            <a:r>
              <a:rPr lang="ko-KR" altLang="en-US" sz="2000" b="1" dirty="0"/>
              <a:t>벧전 </a:t>
            </a:r>
            <a:r>
              <a:rPr lang="en-US" altLang="ko-KR" sz="2000" b="1" dirty="0"/>
              <a:t>5:7).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6565" y="5534025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그러면 우리가 어떻게 불안함을 예수님께 맡길 수 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바로 기도를 통해서입니다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ko-KR" altLang="en-US" sz="48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정결한 생각 </a:t>
            </a:r>
            <a:endParaRPr lang="en" sz="48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-2" y="73862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형제 여러분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끝으로 말합니다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여러분은 참되고 고상하고 옳고 순결하고 사랑스럽고 칭찬할 만한 것이 무엇이든 거기에 미덕이 있고 찬사를 보낼 만한 것이 있다면 그것들을 생각하십시오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우리의 염려를 예수님께 맡기고 기뻐할 때 우리에게 오는 것은 평안입니다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4:7). </a:t>
            </a:r>
            <a:r>
              <a:rPr lang="ko-KR" altLang="en-US" sz="2000" b="1" dirty="0"/>
              <a:t>세상이 줄 수도 빼앗을 수도 없는 평안입니다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852618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5" y="4649385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한마디로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무엇이든지 훌륭하고 칭찬할 만하다면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그런 것들을 생각하십시오</a:t>
            </a:r>
            <a:r>
              <a:rPr lang="en-US" altLang="ko-KR" sz="2000" b="1" dirty="0"/>
              <a:t>." 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4:8</a:t>
            </a:r>
            <a:r>
              <a:rPr lang="en-US" sz="2000" b="1" dirty="0"/>
              <a:t>b)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평안은 우리의 감정과 생각을 지켜주고 보호합니다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4:7</a:t>
            </a:r>
            <a:r>
              <a:rPr lang="en-US" sz="2000" b="1" dirty="0"/>
              <a:t>b). </a:t>
            </a:r>
            <a:r>
              <a:rPr lang="ko-KR" altLang="en-US" sz="2000" b="1" dirty="0"/>
              <a:t>이 보호막이 제대로 작동하려면 어떤 생각들을 품어야 할까요</a:t>
            </a:r>
            <a:r>
              <a:rPr lang="en-US" altLang="ko-KR" sz="2000" b="1" dirty="0"/>
              <a:t>? 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4:8)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1037</Words>
  <Application>Microsoft Office PowerPoint</Application>
  <PresentationFormat>Panorámica</PresentationFormat>
  <Paragraphs>70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128</cp:revision>
  <dcterms:created xsi:type="dcterms:W3CDTF">2026-01-12T07:53:42Z</dcterms:created>
  <dcterms:modified xsi:type="dcterms:W3CDTF">2026-02-08T19:53:49Z</dcterms:modified>
</cp:coreProperties>
</file>