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38" r:id="rId3"/>
    <p:sldId id="339" r:id="rId4"/>
    <p:sldId id="257" r:id="rId5"/>
    <p:sldId id="258" r:id="rId6"/>
    <p:sldId id="259" r:id="rId7"/>
    <p:sldId id="260" r:id="rId8"/>
    <p:sldId id="261" r:id="rId9"/>
    <p:sldId id="332" r:id="rId10"/>
    <p:sldId id="335" r:id="rId11"/>
    <p:sldId id="336" r:id="rId12"/>
    <p:sldId id="325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0" autoAdjust="0"/>
    <p:restoredTop sz="96498"/>
  </p:normalViewPr>
  <p:slideViewPr>
    <p:cSldViewPr snapToGrid="0">
      <p:cViewPr varScale="1">
        <p:scale>
          <a:sx n="107" d="100"/>
          <a:sy n="107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불쌍히 여기는 마음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친절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겸손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온유함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오래 참음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인내</a:t>
          </a:r>
          <a:r>
            <a: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서로 참으며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서로 용서함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44387" custLinFactNeighborX="79461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</dgm:pt>
  </dgm:ptLst>
  <dgm:cxnLst>
    <dgm:cxn modelId="{E728D806-4BC8-4FEB-A85E-34C14CD80507}" type="presOf" srcId="{285D7CDB-52C7-42FE-BE69-F24BB74271ED}" destId="{5B1FDCCD-446E-4FFE-B127-3982E157B516}" srcOrd="1" destOrd="0" presId="urn:microsoft.com/office/officeart/2005/8/layout/bProcess3"/>
    <dgm:cxn modelId="{3B5FD61D-00AE-49DA-A6B5-513BCE87E0FC}" type="presOf" srcId="{A38F05B0-98E8-4A77-BC0C-BCB14A91242E}" destId="{6C1BE6FD-1767-4DEF-B30F-7FA24C21D7F5}" srcOrd="0" destOrd="0" presId="urn:microsoft.com/office/officeart/2005/8/layout/bProcess3"/>
    <dgm:cxn modelId="{74B1171E-1C22-41B9-82E5-F23668F16B80}" type="presOf" srcId="{C601224F-4522-48A4-B7F3-548522F88D3D}" destId="{08CFD050-3A65-4B61-A5F0-B1FFDECDC1B4}" srcOrd="0" destOrd="0" presId="urn:microsoft.com/office/officeart/2005/8/layout/bProcess3"/>
    <dgm:cxn modelId="{63085726-ACB3-48C3-99A8-0F4400DF460D}" type="presOf" srcId="{4CE37281-DD33-467B-8920-B2D029ED48E5}" destId="{CFEFFBDF-5077-40C6-AD60-A476ADD3C8CF}" srcOrd="0" destOrd="0" presId="urn:microsoft.com/office/officeart/2005/8/layout/bProcess3"/>
    <dgm:cxn modelId="{A80C7C2B-2BF4-46C4-8461-E91423DCF4F7}" type="presOf" srcId="{E1CC19D4-0F70-44CB-9663-6E37B87BCD9D}" destId="{E09335FC-B697-4A13-AB0E-8AAA47557D03}" srcOrd="0" destOrd="0" presId="urn:microsoft.com/office/officeart/2005/8/layout/bProcess3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52CA0039-049A-4BCE-8A83-2FCF08B9644C}" type="presOf" srcId="{7C3C9124-C49C-4952-B6AF-68A8B40F842D}" destId="{E722E283-CBE6-49E1-A65C-2A2A27C62B60}" srcOrd="0" destOrd="0" presId="urn:microsoft.com/office/officeart/2005/8/layout/bProcess3"/>
    <dgm:cxn modelId="{BF847A3A-9BAE-4424-915D-6BA3D9A185B5}" type="presOf" srcId="{6269A2E9-4F31-449B-941F-7FA474EE9114}" destId="{74B5C471-2490-47F9-832F-439046336B42}" srcOrd="0" destOrd="0" presId="urn:microsoft.com/office/officeart/2005/8/layout/bProcess3"/>
    <dgm:cxn modelId="{0C3F7D3A-B919-46A7-AF2C-22682BD73834}" type="presOf" srcId="{EBB1E6BE-26F9-4AD1-BECF-CE7923A2D364}" destId="{E759727B-4CCA-4B3C-A44A-6508DCF1B8CD}" srcOrd="0" destOrd="0" presId="urn:microsoft.com/office/officeart/2005/8/layout/bProcess3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8D997F61-168A-40A8-9309-6B005E4E1584}" type="presOf" srcId="{837DE72A-27ED-47B3-B595-7777CFA1B498}" destId="{7BC3505E-01A6-4277-A6A4-EC9AF8640FAE}" srcOrd="1" destOrd="0" presId="urn:microsoft.com/office/officeart/2005/8/layout/bProcess3"/>
    <dgm:cxn modelId="{96FD8C6A-2B04-44A7-A701-D9CA78BF943E}" type="presOf" srcId="{4C2777DC-8D1E-4EDF-B205-0459052B7495}" destId="{C47A42FA-345B-4DCD-8319-F17A31AB1EA2}" srcOrd="0" destOrd="0" presId="urn:microsoft.com/office/officeart/2005/8/layout/bProcess3"/>
    <dgm:cxn modelId="{5BB87C4B-2A10-45BA-9F26-107B8D13EB1C}" type="presOf" srcId="{A38F05B0-98E8-4A77-BC0C-BCB14A91242E}" destId="{1E905E47-DCCD-4D9E-AA26-97099AAB97F1}" srcOrd="1" destOrd="0" presId="urn:microsoft.com/office/officeart/2005/8/layout/bProcess3"/>
    <dgm:cxn modelId="{3E6F074C-D5F6-4326-A2C4-05F1D72C63DC}" type="presOf" srcId="{6269A2E9-4F31-449B-941F-7FA474EE9114}" destId="{1D8686E5-FE69-467E-A45D-0CD42F32DC99}" srcOrd="1" destOrd="0" presId="urn:microsoft.com/office/officeart/2005/8/layout/bProcess3"/>
    <dgm:cxn modelId="{0B1F188A-3B65-4B07-B7E4-5F2536C6C570}" type="presOf" srcId="{A67B0A9B-279F-47BF-97AC-F888E6BB6E36}" destId="{A6173660-0D3D-4EB8-BAF7-D46B6DADF5C0}" srcOrd="0" destOrd="0" presId="urn:microsoft.com/office/officeart/2005/8/layout/bProcess3"/>
    <dgm:cxn modelId="{A500F498-403F-46A6-8679-55C45DE63A65}" type="presOf" srcId="{4CE37281-DD33-467B-8920-B2D029ED48E5}" destId="{02DAA8C2-9585-42E6-A1F8-C32925B72FAD}" srcOrd="1" destOrd="0" presId="urn:microsoft.com/office/officeart/2005/8/layout/bProcess3"/>
    <dgm:cxn modelId="{711CFC9D-B4A4-4767-9818-B47297734FE6}" type="presOf" srcId="{31EDD8F7-9FA2-45C6-A249-628A656A34CF}" destId="{B5959B52-E4BC-41F2-B0B5-604B82B4A279}" srcOrd="0" destOrd="0" presId="urn:microsoft.com/office/officeart/2005/8/layout/bProcess3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4CEB33AF-E98D-4417-A58A-8BC2D91C68FA}" type="presOf" srcId="{A061E2B4-BFC8-4E58-8779-AF87BB8AF785}" destId="{EC01C3F8-5406-4C08-BCDA-299E3E634586}" srcOrd="0" destOrd="0" presId="urn:microsoft.com/office/officeart/2005/8/layout/bProcess3"/>
    <dgm:cxn modelId="{D93402B5-DCE3-44AC-B148-04B534750101}" type="presOf" srcId="{285D7CDB-52C7-42FE-BE69-F24BB74271ED}" destId="{681BAC00-3DF9-45F0-A4D0-EF8EDF9C35F9}" srcOrd="0" destOrd="0" presId="urn:microsoft.com/office/officeart/2005/8/layout/bProcess3"/>
    <dgm:cxn modelId="{CCBC56BE-0C9C-4E5C-847F-EED37371CC87}" type="presOf" srcId="{64725E0D-2F79-4A2C-A4EC-AD05D9F6BB88}" destId="{36415B8C-6CB5-4F5A-ABE9-60D8A0DE83CA}" srcOrd="0" destOrd="0" presId="urn:microsoft.com/office/officeart/2005/8/layout/bProcess3"/>
    <dgm:cxn modelId="{290B5DD2-0EB6-4746-8CFA-5D12210520AB}" type="presOf" srcId="{837DE72A-27ED-47B3-B595-7777CFA1B498}" destId="{8BE7B8C6-C73E-4F55-A4D9-40069A51D5C6}" srcOrd="0" destOrd="0" presId="urn:microsoft.com/office/officeart/2005/8/layout/bProcess3"/>
    <dgm:cxn modelId="{3EDD0FDF-3E75-46A5-BFEE-F288B4E11212}" type="presOf" srcId="{EBB1E6BE-26F9-4AD1-BECF-CE7923A2D364}" destId="{6BCB775A-9588-4284-A579-2D28A2A48FE6}" srcOrd="1" destOrd="0" presId="urn:microsoft.com/office/officeart/2005/8/layout/bProcess3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D1E83EAD-23D5-45B5-B4D2-7CC837FFCAFC}" type="presParOf" srcId="{B5959B52-E4BC-41F2-B0B5-604B82B4A279}" destId="{A6173660-0D3D-4EB8-BAF7-D46B6DADF5C0}" srcOrd="0" destOrd="0" presId="urn:microsoft.com/office/officeart/2005/8/layout/bProcess3"/>
    <dgm:cxn modelId="{E1F55DF2-C796-4409-967E-9F2062748B2E}" type="presParOf" srcId="{B5959B52-E4BC-41F2-B0B5-604B82B4A279}" destId="{8BE7B8C6-C73E-4F55-A4D9-40069A51D5C6}" srcOrd="1" destOrd="0" presId="urn:microsoft.com/office/officeart/2005/8/layout/bProcess3"/>
    <dgm:cxn modelId="{71F794DE-7704-426E-B244-1F85E6C84D7C}" type="presParOf" srcId="{8BE7B8C6-C73E-4F55-A4D9-40069A51D5C6}" destId="{7BC3505E-01A6-4277-A6A4-EC9AF8640FAE}" srcOrd="0" destOrd="0" presId="urn:microsoft.com/office/officeart/2005/8/layout/bProcess3"/>
    <dgm:cxn modelId="{A5E3691F-E097-40BD-B319-29DF7D9326D4}" type="presParOf" srcId="{B5959B52-E4BC-41F2-B0B5-604B82B4A279}" destId="{E09335FC-B697-4A13-AB0E-8AAA47557D03}" srcOrd="2" destOrd="0" presId="urn:microsoft.com/office/officeart/2005/8/layout/bProcess3"/>
    <dgm:cxn modelId="{BF38D605-7B32-48A1-B924-79AC59AF2A3C}" type="presParOf" srcId="{B5959B52-E4BC-41F2-B0B5-604B82B4A279}" destId="{74B5C471-2490-47F9-832F-439046336B42}" srcOrd="3" destOrd="0" presId="urn:microsoft.com/office/officeart/2005/8/layout/bProcess3"/>
    <dgm:cxn modelId="{41B2C1EE-0B51-4C8E-9ACD-EA3BB4E128C5}" type="presParOf" srcId="{74B5C471-2490-47F9-832F-439046336B42}" destId="{1D8686E5-FE69-467E-A45D-0CD42F32DC99}" srcOrd="0" destOrd="0" presId="urn:microsoft.com/office/officeart/2005/8/layout/bProcess3"/>
    <dgm:cxn modelId="{778A6815-84E1-46FE-A859-F0ACDF594F81}" type="presParOf" srcId="{B5959B52-E4BC-41F2-B0B5-604B82B4A279}" destId="{36415B8C-6CB5-4F5A-ABE9-60D8A0DE83CA}" srcOrd="4" destOrd="0" presId="urn:microsoft.com/office/officeart/2005/8/layout/bProcess3"/>
    <dgm:cxn modelId="{F5C4D35F-3858-4E35-A806-E1CD83F7064D}" type="presParOf" srcId="{B5959B52-E4BC-41F2-B0B5-604B82B4A279}" destId="{6C1BE6FD-1767-4DEF-B30F-7FA24C21D7F5}" srcOrd="5" destOrd="0" presId="urn:microsoft.com/office/officeart/2005/8/layout/bProcess3"/>
    <dgm:cxn modelId="{6C3789A3-AA61-4158-A656-71D96C1E0A96}" type="presParOf" srcId="{6C1BE6FD-1767-4DEF-B30F-7FA24C21D7F5}" destId="{1E905E47-DCCD-4D9E-AA26-97099AAB97F1}" srcOrd="0" destOrd="0" presId="urn:microsoft.com/office/officeart/2005/8/layout/bProcess3"/>
    <dgm:cxn modelId="{E07F25D2-B67A-4B4F-87AD-64BACE13A2AC}" type="presParOf" srcId="{B5959B52-E4BC-41F2-B0B5-604B82B4A279}" destId="{EC01C3F8-5406-4C08-BCDA-299E3E634586}" srcOrd="6" destOrd="0" presId="urn:microsoft.com/office/officeart/2005/8/layout/bProcess3"/>
    <dgm:cxn modelId="{E0720D61-CE3F-4606-85C8-B0032E0EBE60}" type="presParOf" srcId="{B5959B52-E4BC-41F2-B0B5-604B82B4A279}" destId="{CFEFFBDF-5077-40C6-AD60-A476ADD3C8CF}" srcOrd="7" destOrd="0" presId="urn:microsoft.com/office/officeart/2005/8/layout/bProcess3"/>
    <dgm:cxn modelId="{C8056693-DA4F-4C40-B271-50EEB7711194}" type="presParOf" srcId="{CFEFFBDF-5077-40C6-AD60-A476ADD3C8CF}" destId="{02DAA8C2-9585-42E6-A1F8-C32925B72FAD}" srcOrd="0" destOrd="0" presId="urn:microsoft.com/office/officeart/2005/8/layout/bProcess3"/>
    <dgm:cxn modelId="{F3E7EEB2-6579-46E5-972F-8146EB95E69A}" type="presParOf" srcId="{B5959B52-E4BC-41F2-B0B5-604B82B4A279}" destId="{E722E283-CBE6-49E1-A65C-2A2A27C62B60}" srcOrd="8" destOrd="0" presId="urn:microsoft.com/office/officeart/2005/8/layout/bProcess3"/>
    <dgm:cxn modelId="{1D8B3FCC-9E4A-47BA-A470-E6F3595B3AB2}" type="presParOf" srcId="{B5959B52-E4BC-41F2-B0B5-604B82B4A279}" destId="{681BAC00-3DF9-45F0-A4D0-EF8EDF9C35F9}" srcOrd="9" destOrd="0" presId="urn:microsoft.com/office/officeart/2005/8/layout/bProcess3"/>
    <dgm:cxn modelId="{F7D25D16-1F66-4ED1-AAFE-227EC2617528}" type="presParOf" srcId="{681BAC00-3DF9-45F0-A4D0-EF8EDF9C35F9}" destId="{5B1FDCCD-446E-4FFE-B127-3982E157B516}" srcOrd="0" destOrd="0" presId="urn:microsoft.com/office/officeart/2005/8/layout/bProcess3"/>
    <dgm:cxn modelId="{215958A1-A172-4638-8D86-B12A24705956}" type="presParOf" srcId="{B5959B52-E4BC-41F2-B0B5-604B82B4A279}" destId="{C47A42FA-345B-4DCD-8319-F17A31AB1EA2}" srcOrd="10" destOrd="0" presId="urn:microsoft.com/office/officeart/2005/8/layout/bProcess3"/>
    <dgm:cxn modelId="{7B2BBC6B-942A-443E-BE6A-68630DE07967}" type="presParOf" srcId="{B5959B52-E4BC-41F2-B0B5-604B82B4A279}" destId="{E759727B-4CCA-4B3C-A44A-6508DCF1B8CD}" srcOrd="11" destOrd="0" presId="urn:microsoft.com/office/officeart/2005/8/layout/bProcess3"/>
    <dgm:cxn modelId="{A3CAC284-1D36-49CF-AE5C-A99169D6FC7C}" type="presParOf" srcId="{E759727B-4CCA-4B3C-A44A-6508DCF1B8CD}" destId="{6BCB775A-9588-4284-A579-2D28A2A48FE6}" srcOrd="0" destOrd="0" presId="urn:microsoft.com/office/officeart/2005/8/layout/bProcess3"/>
    <dgm:cxn modelId="{A794BAE9-8CE7-4341-BA1E-CC3D01F74C76}" type="presParOf" srcId="{B5959B52-E4BC-41F2-B0B5-604B82B4A279}" destId="{08CFD050-3A65-4B61-A5F0-B1FFDECDC1B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custT="1"/>
      <dgm:spPr/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축복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800"/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800"/>
        </a:p>
      </dgm:t>
    </dgm:pt>
    <dgm:pt modelId="{7827D117-B5E8-4576-B4E3-8B45E78FE85E}">
      <dgm:prSet custT="1"/>
      <dgm:spPr/>
      <dgm:t>
        <a:bodyPr/>
        <a:lstStyle/>
        <a:p>
          <a:r>
            <a:rPr lang="ko-KR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책임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  <a:buNone/>
          </a:pPr>
          <a:r>
            <a:rPr lang="ko-KR" altLang="en-US" sz="1800" b="1" dirty="0"/>
            <a:t>이런 행동들은 다른 사람들과 우리에게 축복입니다</a:t>
          </a:r>
          <a:r>
            <a:rPr lang="en-US" altLang="ko-KR" sz="1800" b="1" dirty="0"/>
            <a:t>.</a:t>
          </a:r>
          <a:endParaRPr lang="es-ES" sz="1800" dirty="0"/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800"/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  <a:buNone/>
          </a:pPr>
          <a:r>
            <a:rPr lang="ko-KR" altLang="en-US" sz="1800" b="1" dirty="0"/>
            <a:t>이런 행동들은 하나님께 영광을 돌리고</a:t>
          </a:r>
          <a:r>
            <a:rPr lang="en-US" altLang="ko-KR" sz="1800" b="1" dirty="0"/>
            <a:t>, </a:t>
          </a:r>
          <a:r>
            <a:rPr lang="ko-KR" altLang="en-US" sz="1800" b="1" dirty="0"/>
            <a:t>다른 사람들도 보고 예수님을 믿고 따르고 싶게 합니다</a:t>
          </a:r>
          <a:r>
            <a:rPr lang="en-US" altLang="ko-KR" sz="1800" b="1" dirty="0"/>
            <a:t>.</a:t>
          </a:r>
          <a:endParaRPr lang="es-ES" sz="1800" dirty="0"/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79075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16152" custScaleY="101199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79075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16152" custScaleY="101199">
        <dgm:presLayoutVars>
          <dgm:bulletEnabled val="1"/>
        </dgm:presLayoutVars>
      </dgm:prSet>
      <dgm:spPr/>
    </dgm:pt>
  </dgm:ptLst>
  <dgm:cxnLst>
    <dgm:cxn modelId="{CD42031A-B897-4BD7-BE0A-EDFF40FBFF03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BE514131-8ADD-4EA0-AF5C-7B5D9DBFA89B}" type="presOf" srcId="{708CBFE1-E565-4578-BFE3-4973C03ECBD6}" destId="{29EECA27-2D68-4D78-B8EA-E1DE71798A82}" srcOrd="0" destOrd="0" presId="urn:microsoft.com/office/officeart/2005/8/layout/vList5"/>
    <dgm:cxn modelId="{512BFB5C-28DF-4E2C-BC88-D1E04533D521}" type="presOf" srcId="{ED3E5087-FD3A-4EB1-A743-240C949C14BA}" destId="{FFA5AA21-7D47-4DB5-88A0-E539AF65B3AE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84254E6C-47E3-4539-BA30-CC71FF0AACB2}" type="presOf" srcId="{176CF41D-1525-4F9B-BB53-7414DC3D7FDB}" destId="{EFC24B33-7A95-4552-9081-A6C9B1961365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278E66EC-D4C9-4538-B801-3F084EE54407}" type="presOf" srcId="{7827D117-B5E8-4576-B4E3-8B45E78FE85E}" destId="{E5B546D2-5835-4FBC-9882-FCDBC0427E74}" srcOrd="0" destOrd="0" presId="urn:microsoft.com/office/officeart/2005/8/layout/vList5"/>
    <dgm:cxn modelId="{95E67E06-A3E2-4DB8-98A0-360ABBF9C5E6}" type="presParOf" srcId="{CFBE5AFD-B993-4506-8B4C-6E98A0DA3FD2}" destId="{6BDB5831-9C94-4880-959C-ECCA389A7FC5}" srcOrd="0" destOrd="0" presId="urn:microsoft.com/office/officeart/2005/8/layout/vList5"/>
    <dgm:cxn modelId="{6D99CB7E-5875-4071-9498-0F9FEB86D8E5}" type="presParOf" srcId="{6BDB5831-9C94-4880-959C-ECCA389A7FC5}" destId="{FFA5AA21-7D47-4DB5-88A0-E539AF65B3AE}" srcOrd="0" destOrd="0" presId="urn:microsoft.com/office/officeart/2005/8/layout/vList5"/>
    <dgm:cxn modelId="{757CC5A8-5C2F-428D-8569-6AFB94EAFB8B}" type="presParOf" srcId="{6BDB5831-9C94-4880-959C-ECCA389A7FC5}" destId="{EFC24B33-7A95-4552-9081-A6C9B1961365}" srcOrd="1" destOrd="0" presId="urn:microsoft.com/office/officeart/2005/8/layout/vList5"/>
    <dgm:cxn modelId="{7A45F5C9-B31F-4CDA-A18C-FBDA7CF8880E}" type="presParOf" srcId="{CFBE5AFD-B993-4506-8B4C-6E98A0DA3FD2}" destId="{E0B2179B-A1CC-4C19-9260-0FCD9F00542B}" srcOrd="1" destOrd="0" presId="urn:microsoft.com/office/officeart/2005/8/layout/vList5"/>
    <dgm:cxn modelId="{4FEDBC40-866E-4541-B27B-B2A8F3C0E202}" type="presParOf" srcId="{CFBE5AFD-B993-4506-8B4C-6E98A0DA3FD2}" destId="{E5781277-EA9C-465B-9847-10EB13B286D1}" srcOrd="2" destOrd="0" presId="urn:microsoft.com/office/officeart/2005/8/layout/vList5"/>
    <dgm:cxn modelId="{496F3DEE-3460-478B-BA45-F3F933F2993F}" type="presParOf" srcId="{E5781277-EA9C-465B-9847-10EB13B286D1}" destId="{E5B546D2-5835-4FBC-9882-FCDBC0427E74}" srcOrd="0" destOrd="0" presId="urn:microsoft.com/office/officeart/2005/8/layout/vList5"/>
    <dgm:cxn modelId="{9AB5CF36-6452-4976-A9AD-64F596C68BAF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1800" b="1" dirty="0"/>
            <a:t>하나님의 평화가 우리를 다스리심</a:t>
          </a:r>
          <a:endParaRPr lang="es-ES" sz="1800" dirty="0"/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1800" b="1" dirty="0"/>
            <a:t>만장 일치로 한 몸이 됨</a:t>
          </a:r>
          <a:endParaRPr lang="es-ES" sz="1800" dirty="0"/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1800" b="1" dirty="0"/>
            <a:t>감사하는 마음</a:t>
          </a:r>
          <a:endParaRPr lang="es-ES" sz="1800" dirty="0"/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1800" b="1" dirty="0"/>
            <a:t>성경말씀을 집중적으로 연구함</a:t>
          </a:r>
          <a:endParaRPr lang="es-ES" sz="1800" dirty="0"/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1800" b="1" dirty="0"/>
            <a:t>배운 것들을 서로 나눔</a:t>
          </a:r>
          <a:endParaRPr lang="es-ES" sz="1800" dirty="0"/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1800" b="1" dirty="0"/>
            <a:t>시편과 찬송</a:t>
          </a:r>
          <a:r>
            <a:rPr lang="en" sz="1800" b="1" dirty="0"/>
            <a:t>, </a:t>
          </a:r>
          <a:r>
            <a:rPr lang="ko-KR" altLang="en-US" sz="1800" b="1" dirty="0"/>
            <a:t>그리고 영적인 노래를 부름</a:t>
          </a:r>
          <a:endParaRPr lang="es-ES" sz="1800" dirty="0"/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ko-KR" altLang="en-US" sz="1800" b="1" dirty="0"/>
            <a:t>모든 것을 예수님의 이름으로 행함</a:t>
          </a:r>
          <a:endParaRPr lang="es-ES" sz="1800" dirty="0"/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60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60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E1C4911A-8C31-47F1-AA1E-E1D344CA7486}" type="presOf" srcId="{45665ECB-D72A-4DFE-BF94-C70DCF5D2085}" destId="{2EDC1687-4667-4DA4-9505-537425C497A4}" srcOrd="0" destOrd="0" presId="urn:microsoft.com/office/officeart/2008/layout/BendingPictureCaptionList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9F48E849-457A-46D6-9354-AFC6EF8C2BBC}" type="presOf" srcId="{4CEC2CC4-D2C6-4842-94E4-DFF06C12F46D}" destId="{C425ACB1-BB73-4D3E-B446-DB516C2561EC}" srcOrd="0" destOrd="0" presId="urn:microsoft.com/office/officeart/2008/layout/BendingPictureCaptionList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8A637E72-A1C7-4DAE-9D9B-6BE613247028}" type="presOf" srcId="{27D9EF38-24C3-4027-89B5-17ABE64C071C}" destId="{F0B94572-11C5-41D7-89DB-DD9517959807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278B998F-E49B-41D6-BFAF-DC369CE81B53}" type="presOf" srcId="{D0D1DE35-FBA6-4C59-A6AC-AFB0BC1605A1}" destId="{B3B4CFF9-B4E4-4C07-A5AF-619598CD6CAD}" srcOrd="0" destOrd="0" presId="urn:microsoft.com/office/officeart/2008/layout/BendingPictureCaptionList"/>
    <dgm:cxn modelId="{38C9EF9D-E9AE-4978-B3AF-17ED50EF2294}" type="presOf" srcId="{8BB003F6-DCD1-4ACF-A2EC-40DF49F4B301}" destId="{7686D75C-99AF-4A08-8E33-9B300016F084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4F8CD1A0-A5EC-4BDB-9A17-BF81142646D3}" type="presOf" srcId="{216C32C0-7D55-4DD9-BBE6-B9DCFA8CC253}" destId="{FE101E8C-A2B9-4109-ADF6-D11002F41CEF}" srcOrd="0" destOrd="0" presId="urn:microsoft.com/office/officeart/2008/layout/BendingPictureCaptionList"/>
    <dgm:cxn modelId="{13FE78A5-7EB0-4D56-AD17-CF7F54CFD034}" type="presOf" srcId="{8E8DAA5E-3AC0-4002-BDEB-C436EEB817B8}" destId="{08A93D2B-B278-45A1-8A7C-6BC2BF65E892}" srcOrd="0" destOrd="0" presId="urn:microsoft.com/office/officeart/2008/layout/BendingPictureCaptionList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3A0245D0-9F23-43C1-B657-4A3CB941D49E}" type="presOf" srcId="{D8E90402-37CC-4EC2-8BFB-91D0504BAC24}" destId="{1EC58890-8972-41F8-8055-D3235F69D651}" srcOrd="0" destOrd="0" presId="urn:microsoft.com/office/officeart/2008/layout/BendingPictureCaptionList"/>
    <dgm:cxn modelId="{00694BF3-48E8-49A4-8454-D06CCF7376B5}" type="presParOf" srcId="{B3B4CFF9-B4E4-4C07-A5AF-619598CD6CAD}" destId="{07C363C2-B4FA-4211-8932-D470C4C4AAA8}" srcOrd="0" destOrd="0" presId="urn:microsoft.com/office/officeart/2008/layout/BendingPictureCaptionList"/>
    <dgm:cxn modelId="{89104EF1-4BDE-41EA-8C33-BCC1E78C8C0B}" type="presParOf" srcId="{07C363C2-B4FA-4211-8932-D470C4C4AAA8}" destId="{F863A405-A3A4-45C2-B5E5-B5DCACB35A32}" srcOrd="0" destOrd="0" presId="urn:microsoft.com/office/officeart/2008/layout/BendingPictureCaptionList"/>
    <dgm:cxn modelId="{42865A3D-5C43-469B-9D5E-B1AF623E3855}" type="presParOf" srcId="{07C363C2-B4FA-4211-8932-D470C4C4AAA8}" destId="{C425ACB1-BB73-4D3E-B446-DB516C2561EC}" srcOrd="1" destOrd="0" presId="urn:microsoft.com/office/officeart/2008/layout/BendingPictureCaptionList"/>
    <dgm:cxn modelId="{CE301662-395F-428D-B933-A346C98DCB2D}" type="presParOf" srcId="{B3B4CFF9-B4E4-4C07-A5AF-619598CD6CAD}" destId="{EF4F7FF3-FC85-4F8C-A251-408AF3C9478D}" srcOrd="1" destOrd="0" presId="urn:microsoft.com/office/officeart/2008/layout/BendingPictureCaptionList"/>
    <dgm:cxn modelId="{245336CA-0142-4FF7-9803-839568930469}" type="presParOf" srcId="{B3B4CFF9-B4E4-4C07-A5AF-619598CD6CAD}" destId="{17ED1F2A-E36D-42DB-808D-504AEBDB2C03}" srcOrd="2" destOrd="0" presId="urn:microsoft.com/office/officeart/2008/layout/BendingPictureCaptionList"/>
    <dgm:cxn modelId="{FA53503F-C0CF-4496-B755-B5E395632357}" type="presParOf" srcId="{17ED1F2A-E36D-42DB-808D-504AEBDB2C03}" destId="{74779459-D9B8-4F41-A5E5-0AB6A03CAB2C}" srcOrd="0" destOrd="0" presId="urn:microsoft.com/office/officeart/2008/layout/BendingPictureCaptionList"/>
    <dgm:cxn modelId="{5087D6BE-EA0C-454B-910B-DBC2A09D6352}" type="presParOf" srcId="{17ED1F2A-E36D-42DB-808D-504AEBDB2C03}" destId="{1EC58890-8972-41F8-8055-D3235F69D651}" srcOrd="1" destOrd="0" presId="urn:microsoft.com/office/officeart/2008/layout/BendingPictureCaptionList"/>
    <dgm:cxn modelId="{415B9754-9BB6-48C5-8729-8DCC4DC9D089}" type="presParOf" srcId="{B3B4CFF9-B4E4-4C07-A5AF-619598CD6CAD}" destId="{29271E88-DBE3-4179-A958-FA37F63B6A96}" srcOrd="3" destOrd="0" presId="urn:microsoft.com/office/officeart/2008/layout/BendingPictureCaptionList"/>
    <dgm:cxn modelId="{01ABC3B4-BE81-46D6-9F30-3BA3CC7A015E}" type="presParOf" srcId="{B3B4CFF9-B4E4-4C07-A5AF-619598CD6CAD}" destId="{367527A9-C0AF-4DCD-854F-5EC85595C011}" srcOrd="4" destOrd="0" presId="urn:microsoft.com/office/officeart/2008/layout/BendingPictureCaptionList"/>
    <dgm:cxn modelId="{2E8170B3-7EB4-4777-BEAF-7F3DDE4B2DE0}" type="presParOf" srcId="{367527A9-C0AF-4DCD-854F-5EC85595C011}" destId="{5A634BB5-9802-4A54-B3CE-200E7F307C39}" srcOrd="0" destOrd="0" presId="urn:microsoft.com/office/officeart/2008/layout/BendingPictureCaptionList"/>
    <dgm:cxn modelId="{0DA85EA2-1334-4CF3-9124-731FCE0B8443}" type="presParOf" srcId="{367527A9-C0AF-4DCD-854F-5EC85595C011}" destId="{FE101E8C-A2B9-4109-ADF6-D11002F41CEF}" srcOrd="1" destOrd="0" presId="urn:microsoft.com/office/officeart/2008/layout/BendingPictureCaptionList"/>
    <dgm:cxn modelId="{5AEBA12C-B5AF-47ED-ABAA-FC3D9F2F6A34}" type="presParOf" srcId="{B3B4CFF9-B4E4-4C07-A5AF-619598CD6CAD}" destId="{E3C4AE58-998A-4541-93AB-9BF7F90707C7}" srcOrd="5" destOrd="0" presId="urn:microsoft.com/office/officeart/2008/layout/BendingPictureCaptionList"/>
    <dgm:cxn modelId="{FEBF1F9C-ACE7-442D-BCA3-939FC813F03A}" type="presParOf" srcId="{B3B4CFF9-B4E4-4C07-A5AF-619598CD6CAD}" destId="{3237B4CE-7726-4AFB-9FD9-33547493B99E}" srcOrd="6" destOrd="0" presId="urn:microsoft.com/office/officeart/2008/layout/BendingPictureCaptionList"/>
    <dgm:cxn modelId="{4C758F7B-8DD9-4A8D-9CAF-F4E9BF2BE69B}" type="presParOf" srcId="{3237B4CE-7726-4AFB-9FD9-33547493B99E}" destId="{1C6B81D1-020A-405B-B361-D42E7A8A6BE9}" srcOrd="0" destOrd="0" presId="urn:microsoft.com/office/officeart/2008/layout/BendingPictureCaptionList"/>
    <dgm:cxn modelId="{579FA3D5-A5E8-4148-831B-826B06E497B7}" type="presParOf" srcId="{3237B4CE-7726-4AFB-9FD9-33547493B99E}" destId="{2EDC1687-4667-4DA4-9505-537425C497A4}" srcOrd="1" destOrd="0" presId="urn:microsoft.com/office/officeart/2008/layout/BendingPictureCaptionList"/>
    <dgm:cxn modelId="{39B2794E-BA7E-4F61-8E4B-C24E3F9A6138}" type="presParOf" srcId="{B3B4CFF9-B4E4-4C07-A5AF-619598CD6CAD}" destId="{1530FE4C-21CC-46D1-9188-CAF021DAD752}" srcOrd="7" destOrd="0" presId="urn:microsoft.com/office/officeart/2008/layout/BendingPictureCaptionList"/>
    <dgm:cxn modelId="{9E175BAD-2829-426F-9CCC-EAA833EB27DF}" type="presParOf" srcId="{B3B4CFF9-B4E4-4C07-A5AF-619598CD6CAD}" destId="{6720D8D0-CD1D-4E6F-A64E-A2A083E723DB}" srcOrd="8" destOrd="0" presId="urn:microsoft.com/office/officeart/2008/layout/BendingPictureCaptionList"/>
    <dgm:cxn modelId="{0A34C2E4-5D96-44C0-8A57-087DCD99A41D}" type="presParOf" srcId="{6720D8D0-CD1D-4E6F-A64E-A2A083E723DB}" destId="{48890DF1-CCC2-4C63-8AA0-16BD64886CED}" srcOrd="0" destOrd="0" presId="urn:microsoft.com/office/officeart/2008/layout/BendingPictureCaptionList"/>
    <dgm:cxn modelId="{50638BA9-0166-4BC9-BE62-D2C5C6B47F49}" type="presParOf" srcId="{6720D8D0-CD1D-4E6F-A64E-A2A083E723DB}" destId="{08A93D2B-B278-45A1-8A7C-6BC2BF65E892}" srcOrd="1" destOrd="0" presId="urn:microsoft.com/office/officeart/2008/layout/BendingPictureCaptionList"/>
    <dgm:cxn modelId="{ED4AAE6C-5268-4C97-8F7D-FFF517DF2902}" type="presParOf" srcId="{B3B4CFF9-B4E4-4C07-A5AF-619598CD6CAD}" destId="{7036ECC2-D8C9-4BB3-98F7-CC0DE4BB3BBF}" srcOrd="9" destOrd="0" presId="urn:microsoft.com/office/officeart/2008/layout/BendingPictureCaptionList"/>
    <dgm:cxn modelId="{9499C325-DAD6-41DB-9D79-85A4E34FA57E}" type="presParOf" srcId="{B3B4CFF9-B4E4-4C07-A5AF-619598CD6CAD}" destId="{96E8DB85-53AD-4739-9009-46C8DEFEF9AC}" srcOrd="10" destOrd="0" presId="urn:microsoft.com/office/officeart/2008/layout/BendingPictureCaptionList"/>
    <dgm:cxn modelId="{A7367194-FDA0-4A0D-BFC5-4BD090372531}" type="presParOf" srcId="{96E8DB85-53AD-4739-9009-46C8DEFEF9AC}" destId="{DDF2DCD9-BAB5-42B9-B543-E0B283FD91CB}" srcOrd="0" destOrd="0" presId="urn:microsoft.com/office/officeart/2008/layout/BendingPictureCaptionList"/>
    <dgm:cxn modelId="{DA59E0E2-5E4A-48F3-9871-D89FB0E96326}" type="presParOf" srcId="{96E8DB85-53AD-4739-9009-46C8DEFEF9AC}" destId="{7686D75C-99AF-4A08-8E33-9B300016F084}" srcOrd="1" destOrd="0" presId="urn:microsoft.com/office/officeart/2008/layout/BendingPictureCaptionList"/>
    <dgm:cxn modelId="{4DD70DA9-CDEF-4C48-80E3-C79132919738}" type="presParOf" srcId="{B3B4CFF9-B4E4-4C07-A5AF-619598CD6CAD}" destId="{427149CC-44AE-4A84-92DA-9255B24F6CAA}" srcOrd="11" destOrd="0" presId="urn:microsoft.com/office/officeart/2008/layout/BendingPictureCaptionList"/>
    <dgm:cxn modelId="{AD10C8FF-12DC-4B95-92EE-381F4E50C0EC}" type="presParOf" srcId="{B3B4CFF9-B4E4-4C07-A5AF-619598CD6CAD}" destId="{94A0A158-680F-440C-8144-08C47371A771}" srcOrd="12" destOrd="0" presId="urn:microsoft.com/office/officeart/2008/layout/BendingPictureCaptionList"/>
    <dgm:cxn modelId="{9C48C752-B3CA-4EE2-98A9-9A80CDAB6B46}" type="presParOf" srcId="{94A0A158-680F-440C-8144-08C47371A771}" destId="{81005148-075B-43E3-93DC-375EF853721E}" srcOrd="0" destOrd="0" presId="urn:microsoft.com/office/officeart/2008/layout/BendingPictureCaptionList"/>
    <dgm:cxn modelId="{81F7FA90-D8F2-4B22-8D59-6AFEB0A1D3CC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5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1919" y="470766"/>
        <a:ext cx="18034" cy="3610"/>
      </dsp:txXfrm>
    </dsp:sp>
    <dsp:sp modelId="{A6173660-0D3D-4EB8-BAF7-D46B6DADF5C0}">
      <dsp:nvSpPr>
        <dsp:cNvPr id="0" name=""/>
        <dsp:cNvSpPr/>
      </dsp:nvSpPr>
      <dsp:spPr>
        <a:xfrm>
          <a:off x="183382" y="2105"/>
          <a:ext cx="2264309" cy="94093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불쌍히 여기는 마음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382" y="2105"/>
        <a:ext cx="2264309" cy="940933"/>
      </dsp:txXfrm>
    </dsp:sp>
    <dsp:sp modelId="{74B5C471-2490-47F9-832F-439046336B42}">
      <dsp:nvSpPr>
        <dsp:cNvPr id="0" name=""/>
        <dsp:cNvSpPr/>
      </dsp:nvSpPr>
      <dsp:spPr>
        <a:xfrm>
          <a:off x="5070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20" y="470766"/>
        <a:ext cx="18034" cy="3610"/>
      </dsp:txXfrm>
    </dsp:sp>
    <dsp:sp modelId="{E09335FC-B697-4A13-AB0E-8AAA47557D03}">
      <dsp:nvSpPr>
        <dsp:cNvPr id="0" name=""/>
        <dsp:cNvSpPr/>
      </dsp:nvSpPr>
      <dsp:spPr>
        <a:xfrm>
          <a:off x="2808382" y="2105"/>
          <a:ext cx="2264309" cy="94093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친절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8382" y="2105"/>
        <a:ext cx="2264309" cy="940933"/>
      </dsp:txXfrm>
    </dsp:sp>
    <dsp:sp modelId="{6C1BE6FD-1767-4DEF-B30F-7FA24C21D7F5}">
      <dsp:nvSpPr>
        <dsp:cNvPr id="0" name=""/>
        <dsp:cNvSpPr/>
      </dsp:nvSpPr>
      <dsp:spPr>
        <a:xfrm>
          <a:off x="7695892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1920" y="470766"/>
        <a:ext cx="18034" cy="3610"/>
      </dsp:txXfrm>
    </dsp:sp>
    <dsp:sp modelId="{36415B8C-6CB5-4F5A-ABE9-60D8A0DE83CA}">
      <dsp:nvSpPr>
        <dsp:cNvPr id="0" name=""/>
        <dsp:cNvSpPr/>
      </dsp:nvSpPr>
      <dsp:spPr>
        <a:xfrm>
          <a:off x="5433383" y="2105"/>
          <a:ext cx="2264309" cy="94093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겸손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3383" y="2105"/>
        <a:ext cx="2264309" cy="940933"/>
      </dsp:txXfrm>
    </dsp:sp>
    <dsp:sp modelId="{CFEFFBDF-5077-40C6-AD60-A476ADD3C8CF}">
      <dsp:nvSpPr>
        <dsp:cNvPr id="0" name=""/>
        <dsp:cNvSpPr/>
      </dsp:nvSpPr>
      <dsp:spPr>
        <a:xfrm>
          <a:off x="2561662" y="941238"/>
          <a:ext cx="6628876" cy="330091"/>
        </a:xfrm>
        <a:custGeom>
          <a:avLst/>
          <a:gdLst/>
          <a:ahLst/>
          <a:cxnLst/>
          <a:rect l="0" t="0" r="0" b="0"/>
          <a:pathLst>
            <a:path>
              <a:moveTo>
                <a:pt x="6628876" y="0"/>
              </a:moveTo>
              <a:lnTo>
                <a:pt x="6628876" y="182145"/>
              </a:lnTo>
              <a:lnTo>
                <a:pt x="0" y="182145"/>
              </a:lnTo>
              <a:lnTo>
                <a:pt x="0" y="3300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133" y="1104479"/>
        <a:ext cx="331934" cy="3610"/>
      </dsp:txXfrm>
    </dsp:sp>
    <dsp:sp modelId="{EC01C3F8-5406-4C08-BCDA-299E3E634586}">
      <dsp:nvSpPr>
        <dsp:cNvPr id="0" name=""/>
        <dsp:cNvSpPr/>
      </dsp:nvSpPr>
      <dsp:spPr>
        <a:xfrm>
          <a:off x="8058383" y="2105"/>
          <a:ext cx="2264309" cy="94093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온유함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58383" y="2105"/>
        <a:ext cx="2264309" cy="940933"/>
      </dsp:txXfrm>
    </dsp:sp>
    <dsp:sp modelId="{681BAC00-3DF9-45F0-A4D0-EF8EDF9C35F9}">
      <dsp:nvSpPr>
        <dsp:cNvPr id="0" name=""/>
        <dsp:cNvSpPr/>
      </dsp:nvSpPr>
      <dsp:spPr>
        <a:xfrm>
          <a:off x="3692016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8045" y="1772391"/>
        <a:ext cx="18034" cy="3610"/>
      </dsp:txXfrm>
    </dsp:sp>
    <dsp:sp modelId="{E722E283-CBE6-49E1-A65C-2A2A27C62B60}">
      <dsp:nvSpPr>
        <dsp:cNvPr id="0" name=""/>
        <dsp:cNvSpPr/>
      </dsp:nvSpPr>
      <dsp:spPr>
        <a:xfrm>
          <a:off x="1429507" y="1303730"/>
          <a:ext cx="2264309" cy="94093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오래 참음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인내</a:t>
          </a:r>
          <a:r>
            <a:rPr lang="en-US" altLang="ko-K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9507" y="1303730"/>
        <a:ext cx="2264309" cy="940933"/>
      </dsp:txXfrm>
    </dsp:sp>
    <dsp:sp modelId="{E759727B-4CCA-4B3C-A44A-6508DCF1B8CD}">
      <dsp:nvSpPr>
        <dsp:cNvPr id="0" name=""/>
        <dsp:cNvSpPr/>
      </dsp:nvSpPr>
      <dsp:spPr>
        <a:xfrm>
          <a:off x="6317017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3045" y="1772391"/>
        <a:ext cx="18034" cy="3610"/>
      </dsp:txXfrm>
    </dsp:sp>
    <dsp:sp modelId="{C47A42FA-345B-4DCD-8319-F17A31AB1EA2}">
      <dsp:nvSpPr>
        <dsp:cNvPr id="0" name=""/>
        <dsp:cNvSpPr/>
      </dsp:nvSpPr>
      <dsp:spPr>
        <a:xfrm>
          <a:off x="4054507" y="1303730"/>
          <a:ext cx="2264309" cy="94093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서로 참으며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4507" y="1303730"/>
        <a:ext cx="2264309" cy="940933"/>
      </dsp:txXfrm>
    </dsp:sp>
    <dsp:sp modelId="{08CFD050-3A65-4B61-A5F0-B1FFDECDC1B4}">
      <dsp:nvSpPr>
        <dsp:cNvPr id="0" name=""/>
        <dsp:cNvSpPr/>
      </dsp:nvSpPr>
      <dsp:spPr>
        <a:xfrm>
          <a:off x="6679508" y="1303730"/>
          <a:ext cx="2264309" cy="94093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서로 용서함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79508" y="1303730"/>
        <a:ext cx="2264309" cy="940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881584" y="-2589410"/>
          <a:ext cx="522643" cy="5824417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이런 행동들은 다른 사람들과 우리에게 축복입니다</a:t>
          </a:r>
          <a:r>
            <a:rPr lang="en-US" altLang="ko-KR" sz="1800" b="1" kern="1200" dirty="0"/>
            <a:t>.</a:t>
          </a:r>
          <a:endParaRPr lang="es-ES" sz="1800" kern="1200" dirty="0"/>
        </a:p>
      </dsp:txBody>
      <dsp:txXfrm rot="-5400000">
        <a:off x="2230698" y="86989"/>
        <a:ext cx="5798904" cy="471617"/>
      </dsp:txXfrm>
    </dsp:sp>
    <dsp:sp modelId="{FFA5AA21-7D47-4DB5-88A0-E539AF65B3AE}">
      <dsp:nvSpPr>
        <dsp:cNvPr id="0" name=""/>
        <dsp:cNvSpPr/>
      </dsp:nvSpPr>
      <dsp:spPr>
        <a:xfrm>
          <a:off x="272" y="16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축복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31530"/>
        <a:ext cx="2167396" cy="582536"/>
      </dsp:txXfrm>
    </dsp:sp>
    <dsp:sp modelId="{29EECA27-2D68-4D78-B8EA-E1DE71798A82}">
      <dsp:nvSpPr>
        <dsp:cNvPr id="0" name=""/>
        <dsp:cNvSpPr/>
      </dsp:nvSpPr>
      <dsp:spPr>
        <a:xfrm rot="5400000">
          <a:off x="4881584" y="-1911568"/>
          <a:ext cx="522643" cy="5824417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/>
            <a:t>이런 행동들은 하나님께 영광을 돌리고</a:t>
          </a:r>
          <a:r>
            <a:rPr lang="en-US" altLang="ko-KR" sz="1800" b="1" kern="1200" dirty="0"/>
            <a:t>, </a:t>
          </a:r>
          <a:r>
            <a:rPr lang="ko-KR" altLang="en-US" sz="1800" b="1" kern="1200" dirty="0"/>
            <a:t>다른 사람들도 보고 예수님을 믿고 따르고 싶게 합니다</a:t>
          </a:r>
          <a:r>
            <a:rPr lang="en-US" altLang="ko-KR" sz="1800" b="1" kern="1200" dirty="0"/>
            <a:t>.</a:t>
          </a:r>
          <a:endParaRPr lang="es-ES" sz="1800" kern="1200" dirty="0"/>
        </a:p>
      </dsp:txBody>
      <dsp:txXfrm rot="-5400000">
        <a:off x="2230698" y="764831"/>
        <a:ext cx="5798904" cy="471617"/>
      </dsp:txXfrm>
    </dsp:sp>
    <dsp:sp modelId="{E5B546D2-5835-4FBC-9882-FCDBC0427E74}">
      <dsp:nvSpPr>
        <dsp:cNvPr id="0" name=""/>
        <dsp:cNvSpPr/>
      </dsp:nvSpPr>
      <dsp:spPr>
        <a:xfrm>
          <a:off x="272" y="677858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책임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709372"/>
        <a:ext cx="2167396" cy="58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하나님의 평화가 우리를 다스리심</a:t>
          </a:r>
          <a:endParaRPr lang="es-ES" sz="1800" kern="1200" dirty="0"/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만장 일치로 한 몸이 됨</a:t>
          </a:r>
          <a:endParaRPr lang="es-ES" sz="1800" kern="1200" dirty="0"/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감사하는 마음</a:t>
          </a:r>
          <a:endParaRPr lang="es-ES" sz="1800" kern="1200" dirty="0"/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성경말씀을 집중적으로 연구함</a:t>
          </a:r>
          <a:endParaRPr lang="es-ES" sz="1800" kern="1200" dirty="0"/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배운 것들을 서로 나눔</a:t>
          </a:r>
          <a:endParaRPr lang="es-ES" sz="1800" kern="1200" dirty="0"/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804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시편과 찬송</a:t>
          </a:r>
          <a:r>
            <a:rPr lang="en" sz="1800" b="1" kern="1200" dirty="0"/>
            <a:t>, </a:t>
          </a:r>
          <a:r>
            <a:rPr lang="ko-KR" altLang="en-US" sz="1800" b="1" kern="1200" dirty="0"/>
            <a:t>그리고 영적인 노래를 부름</a:t>
          </a:r>
          <a:endParaRPr lang="es-ES" sz="1800" kern="1200" dirty="0"/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804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모든 것을 예수님의 이름으로 행함</a:t>
          </a:r>
          <a:endParaRPr lang="es-ES" sz="1800" kern="1200" dirty="0"/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7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12/03/2026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7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6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F8A7A-973D-D363-F731-65475CB8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68FBB489-D901-1F20-0CD3-6FF216F50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C2730-A362-4E06-79E3-29DA1A69F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2EC579-7E65-97A1-8AC6-F8238DB44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3B971EC9-756E-27E7-9C37-A98C40A3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C5F979-2194-F9F2-1BF0-0868C1C8DC1D}"/>
              </a:ext>
            </a:extLst>
          </p:cNvPr>
          <p:cNvSpPr txBox="1"/>
          <p:nvPr/>
        </p:nvSpPr>
        <p:spPr>
          <a:xfrm>
            <a:off x="461331" y="3956472"/>
            <a:ext cx="3442078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64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그리스도안의 삶</a:t>
            </a:r>
            <a:endParaRPr lang="en" sz="64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schemeClr val="accent1">
                    <a:lumMod val="50000"/>
                    <a:alpha val="32000"/>
                  </a:scheme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94ADEB-CDC9-FD2B-90D6-F72D42D0332B}"/>
              </a:ext>
            </a:extLst>
          </p:cNvPr>
          <p:cNvSpPr txBox="1"/>
          <p:nvPr/>
        </p:nvSpPr>
        <p:spPr>
          <a:xfrm>
            <a:off x="9608307" y="6442360"/>
            <a:ext cx="2214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ko-KR" altLang="en-US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</a:t>
            </a:r>
            <a:r>
              <a:rPr lang="en-US" altLang="ko-KR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</a:t>
            </a:r>
            <a:r>
              <a:rPr lang="ko-KR" altLang="en-US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ko-KR" altLang="en-US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</a:t>
            </a:r>
            <a:r>
              <a:rPr lang="en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ko-KR" altLang="en-US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</a:t>
            </a:r>
            <a:endParaRPr lang="en" sz="1600" b="1" dirty="0">
              <a:solidFill>
                <a:srgbClr val="D6DD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7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7A57B-D7A5-BDF2-9337-CA249A13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B60B03-74B1-56C6-FDEF-A20A62AE5761}"/>
              </a:ext>
            </a:extLst>
          </p:cNvPr>
          <p:cNvSpPr txBox="1"/>
          <p:nvPr/>
        </p:nvSpPr>
        <p:spPr>
          <a:xfrm>
            <a:off x="-2" y="0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ko-KR" altLang="en-US" sz="5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하늘의 음식 </a:t>
            </a:r>
            <a:endParaRPr lang="en" sz="5400" b="1" spc="600" dirty="0">
              <a:ln w="15875">
                <a:noFill/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6FC28F-D770-F311-07E0-DB8D3ED4996C}"/>
              </a:ext>
            </a:extLst>
          </p:cNvPr>
          <p:cNvSpPr txBox="1"/>
          <p:nvPr/>
        </p:nvSpPr>
        <p:spPr>
          <a:xfrm>
            <a:off x="-1" y="823703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그리스도의 말씀이 여러분 가운데 풍성하게 하여 모든 지혜로 서로 가르치고 권면하며 </a:t>
            </a:r>
            <a:endParaRPr lang="en-US" altLang="ko-KR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glow rad="127000">
                  <a:srgbClr val="4E4C2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시와 찬미와 영적인 노래를 부르며 감사하는 마음으로 하나님을 찬양하십시오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골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3ADDBC-E74E-FA29-53D9-4E2458E30194}"/>
              </a:ext>
            </a:extLst>
          </p:cNvPr>
          <p:cNvSpPr txBox="1"/>
          <p:nvPr/>
        </p:nvSpPr>
        <p:spPr>
          <a:xfrm>
            <a:off x="-1" y="154971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골 </a:t>
            </a:r>
            <a:r>
              <a:rPr lang="en-US" altLang="ko-KR" sz="2000" b="1" dirty="0"/>
              <a:t>3:15-17</a:t>
            </a:r>
            <a:r>
              <a:rPr lang="ko-KR" altLang="en-US" sz="2000" b="1" dirty="0"/>
              <a:t>은 하늘나라의 본성이 어떻게 성장하는지 알려줍니다</a:t>
            </a:r>
            <a:r>
              <a:rPr lang="en-US" altLang="ko-KR" sz="2000" b="1" dirty="0"/>
              <a:t>.</a:t>
            </a:r>
            <a:r>
              <a:rPr lang="ko-KR" altLang="en-US" sz="2000" b="1" dirty="0"/>
              <a:t> 그리고 혼자서는 하늘의 본성을 키울 수 없고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 교회 안에서 </a:t>
            </a:r>
            <a:r>
              <a:rPr lang="ko-KR" altLang="en-US" sz="2000" b="1" dirty="0" err="1"/>
              <a:t>성도들과의</a:t>
            </a:r>
            <a:r>
              <a:rPr lang="ko-KR" altLang="en-US" sz="2000" b="1" dirty="0"/>
              <a:t> 교제가 꼭 필요하다는 것을 보여줍니다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DAF19F-479A-DCFF-6340-B9DDF3EDE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6601496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F5ED01-C864-6C7B-668B-2F6A01A6E515}"/>
              </a:ext>
            </a:extLst>
          </p:cNvPr>
          <p:cNvSpPr txBox="1"/>
          <p:nvPr/>
        </p:nvSpPr>
        <p:spPr>
          <a:xfrm>
            <a:off x="5067718" y="4650642"/>
            <a:ext cx="478971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2000" b="1" dirty="0"/>
              <a:t>“</a:t>
            </a:r>
            <a:r>
              <a:rPr lang="ko-KR" altLang="en-US" sz="2000" b="1" dirty="0"/>
              <a:t>노래는 우리에게 낙심이 닥쳐올 때마다 사용할 수 있는 무기입니다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이렇게 우리가 마음을 열어 하나님의 임재의 햇살을 받을 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우리는 건강과 하나님의 축복을 받게 됩니다</a:t>
            </a:r>
            <a:r>
              <a:rPr lang="en-US" altLang="ko-KR" sz="2000" b="1" dirty="0"/>
              <a:t>.”</a:t>
            </a:r>
          </a:p>
          <a:p>
            <a:pPr>
              <a:spcBef>
                <a:spcPts val="600"/>
              </a:spcBef>
            </a:pPr>
            <a:r>
              <a:rPr lang="en-US" altLang="ko-KR" sz="2000" b="1" dirty="0"/>
              <a:t> (</a:t>
            </a:r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-US" altLang="ko-KR" sz="1600" b="1" dirty="0"/>
              <a:t>,</a:t>
            </a:r>
            <a:r>
              <a:rPr lang="ko-KR" altLang="en-US" sz="1600" b="1" dirty="0"/>
              <a:t> 치료 봉사</a:t>
            </a:r>
            <a:r>
              <a:rPr lang="en-US" altLang="ko-KR" sz="1600" b="1" dirty="0"/>
              <a:t>, 254</a:t>
            </a:r>
            <a:r>
              <a:rPr lang="en-US" altLang="ko-KR" sz="2000" b="1" dirty="0"/>
              <a:t>)</a:t>
            </a:r>
            <a:endParaRPr lang="en" sz="2000" b="1" dirty="0"/>
          </a:p>
        </p:txBody>
      </p:sp>
      <p:pic>
        <p:nvPicPr>
          <p:cNvPr id="11" name="Imagen 10" descr="Mujer con guitarra en las manos&#10;&#10;El contenido generado por IA puede ser incorrecto.">
            <a:extLst>
              <a:ext uri="{FF2B5EF4-FFF2-40B4-BE49-F238E27FC236}">
                <a16:creationId xmlns:a16="http://schemas.microsoft.com/office/drawing/2014/main" id="{C84ED86B-28DD-F115-F5BB-A0C6A37A55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2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144A45-91CD-B968-1AB1-CF5F437AF801}"/>
              </a:ext>
            </a:extLst>
          </p:cNvPr>
          <p:cNvSpPr txBox="1"/>
          <p:nvPr/>
        </p:nvSpPr>
        <p:spPr>
          <a:xfrm>
            <a:off x="2056138" y="873737"/>
            <a:ext cx="9398205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ko-KR" altLang="en-US" sz="2600" b="1" dirty="0">
                <a:latin typeface="Constantia" panose="02030602050306030303" pitchFamily="18" charset="0"/>
              </a:rPr>
              <a:t>친절하고 부드럽고 동정심 많은 마음을 기르십시오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절대로 이런 성품들을 약점이라고 부르지 마십시오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왜냐하면 이런 성품들은 그리스도의 성품이기 때문입니다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여러분이 다른 사람들에게 어떤 영향을 끼치는지 잘 생각하십시오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여러분의 순수하고 향기로운 영향력이 다른 사람들에게 전해지는 것을 결코 부끄러워하지 마십시오</a:t>
            </a:r>
            <a:r>
              <a:rPr lang="en-US" altLang="ko-KR" sz="2600" b="1" dirty="0">
                <a:latin typeface="Constantia" panose="02030602050306030303" pitchFamily="18" charset="0"/>
              </a:rPr>
              <a:t>.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ko-KR" altLang="en-US" sz="2600" b="1" dirty="0">
                <a:latin typeface="Constantia" panose="02030602050306030303" pitchFamily="18" charset="0"/>
              </a:rPr>
              <a:t>작은 물방울들이 모여 강물이 되듯이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작은 영향력들이 모여 인생을 이룹니다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인생은 평화롭고 고요하며 즐거운 강물과 같이 흐를 수도 있고</a:t>
            </a:r>
            <a:r>
              <a:rPr lang="en-US" altLang="ko-KR" sz="2600" b="1" dirty="0">
                <a:latin typeface="Constantia" panose="02030602050306030303" pitchFamily="18" charset="0"/>
              </a:rPr>
              <a:t>, </a:t>
            </a:r>
            <a:r>
              <a:rPr lang="ko-KR" altLang="en-US" sz="2600" b="1" dirty="0">
                <a:latin typeface="Constantia" panose="02030602050306030303" pitchFamily="18" charset="0"/>
              </a:rPr>
              <a:t>끊임없이 진흙과 흙탕물을 일으키는 거친 강물이 될 수도 있습니다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이 세상을 살아가는 우리는 성령님께 자신을 맡기고 그분께 배울 수 있습니다</a:t>
            </a:r>
            <a:r>
              <a:rPr lang="en-US" altLang="ko-KR" sz="2600" b="1" dirty="0">
                <a:latin typeface="Constantia" panose="02030602050306030303" pitchFamily="18" charset="0"/>
              </a:rPr>
              <a:t>. </a:t>
            </a:r>
            <a:r>
              <a:rPr lang="ko-KR" altLang="en-US" sz="2600" b="1" dirty="0">
                <a:latin typeface="Constantia" panose="02030602050306030303" pitchFamily="18" charset="0"/>
              </a:rPr>
              <a:t>성령님께서 우리를 거룩하게 하심으로 우리는 점점 더 그리스도를 닮아갈 것입니다</a:t>
            </a:r>
            <a:r>
              <a:rPr lang="en-US" altLang="ko-KR" sz="2600" b="1" dirty="0">
                <a:latin typeface="Constantia" panose="02030602050306030303" pitchFamily="18" charset="0"/>
              </a:rPr>
              <a:t>.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79397-93F1-9612-41BA-3D884CE3A45A}"/>
              </a:ext>
            </a:extLst>
          </p:cNvPr>
          <p:cNvSpPr txBox="1"/>
          <p:nvPr/>
        </p:nvSpPr>
        <p:spPr>
          <a:xfrm>
            <a:off x="6755241" y="6032828"/>
            <a:ext cx="4474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/>
              <a:t>내가 그리스도를 </a:t>
            </a:r>
            <a:r>
              <a:rPr lang="ko-KR" altLang="en-US" sz="1600" b="1" dirty="0" err="1"/>
              <a:t>알려하여</a:t>
            </a:r>
            <a:r>
              <a:rPr lang="en" sz="1600" b="1" dirty="0"/>
              <a:t>, 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7</a:t>
            </a:r>
            <a:r>
              <a:rPr lang="ko-KR" altLang="en-US" sz="1600" b="1" dirty="0"/>
              <a:t>월</a:t>
            </a:r>
            <a:r>
              <a:rPr lang="en" sz="1600" b="1" dirty="0"/>
              <a:t> 22</a:t>
            </a:r>
            <a:r>
              <a:rPr lang="ko-KR" altLang="en-US" sz="1600" b="1" dirty="0"/>
              <a:t>일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59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>
            <a:extLst>
              <a:ext uri="{FF2B5EF4-FFF2-40B4-BE49-F238E27FC236}">
                <a16:creationId xmlns:a16="http://schemas.microsoft.com/office/drawing/2014/main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E5AECB-30AB-ABFE-8901-13824525A300}"/>
              </a:ext>
            </a:extLst>
          </p:cNvPr>
          <p:cNvSpPr txBox="1"/>
          <p:nvPr/>
        </p:nvSpPr>
        <p:spPr>
          <a:xfrm>
            <a:off x="241024" y="340469"/>
            <a:ext cx="6315075" cy="48320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ko-KR" altLang="en-US" sz="6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이 모든 것 위에 사랑을 더하라 이는 온전하게 매는 </a:t>
            </a:r>
            <a:r>
              <a:rPr kumimoji="0" lang="ko-KR" altLang="en-US" sz="6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띠니라</a:t>
            </a:r>
            <a:r>
              <a:rPr kumimoji="0" lang="es-ES" sz="6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골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3:14</a:t>
            </a:r>
          </a:p>
        </p:txBody>
      </p:sp>
    </p:spTree>
    <p:extLst>
      <p:ext uri="{BB962C8B-B14F-4D97-AF65-F5344CB8AC3E}">
        <p14:creationId xmlns:p14="http://schemas.microsoft.com/office/powerpoint/2010/main" val="31912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7763C1-B50A-467A-06E3-758449E2E74C}"/>
              </a:ext>
            </a:extLst>
          </p:cNvPr>
          <p:cNvSpPr txBox="1"/>
          <p:nvPr/>
        </p:nvSpPr>
        <p:spPr>
          <a:xfrm>
            <a:off x="5403715" y="3762375"/>
            <a:ext cx="679781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rgbClr val="006DAC"/>
                </a:solidFill>
              </a:rPr>
              <a:t>세상의 사고방식</a:t>
            </a:r>
            <a:r>
              <a:rPr lang="en-US" altLang="ko-KR" sz="2000" b="1" dirty="0">
                <a:solidFill>
                  <a:srgbClr val="006DAC"/>
                </a:solidFill>
              </a:rPr>
              <a:t>,</a:t>
            </a:r>
            <a:r>
              <a:rPr lang="ko-KR" altLang="en-US" sz="2000" b="1" dirty="0">
                <a:solidFill>
                  <a:srgbClr val="006DAC"/>
                </a:solidFill>
              </a:rPr>
              <a:t> 아니면 하늘의 사고방식</a:t>
            </a:r>
            <a:r>
              <a:rPr lang="en" sz="2000" b="1" dirty="0">
                <a:solidFill>
                  <a:srgbClr val="006DAC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우리의 초점</a:t>
            </a:r>
            <a:r>
              <a:rPr lang="en" sz="2000" b="1" dirty="0"/>
              <a:t> (</a:t>
            </a:r>
            <a:r>
              <a:rPr lang="ko-KR" altLang="en-US" sz="2000" b="1" dirty="0"/>
              <a:t>골</a:t>
            </a:r>
            <a:r>
              <a:rPr lang="en" sz="2000" b="1" dirty="0"/>
              <a:t> 3:1-4)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세상의 욕망에 대해 죽음</a:t>
            </a:r>
            <a:r>
              <a:rPr lang="en" sz="2000" b="1" dirty="0"/>
              <a:t> (</a:t>
            </a:r>
            <a:r>
              <a:rPr lang="ko-KR" altLang="en-US" sz="2000" b="1" dirty="0"/>
              <a:t>골</a:t>
            </a:r>
            <a:r>
              <a:rPr lang="en" sz="2000" b="1" dirty="0"/>
              <a:t> 3:5-6)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하늘의 옷으로 갈아입음</a:t>
            </a:r>
            <a:r>
              <a:rPr lang="en" sz="2000" b="1" dirty="0"/>
              <a:t> (</a:t>
            </a:r>
            <a:r>
              <a:rPr lang="ko-KR" altLang="en-US" sz="2000" b="1" dirty="0"/>
              <a:t>골</a:t>
            </a:r>
            <a:r>
              <a:rPr lang="en" sz="2000" b="1" dirty="0"/>
              <a:t> 3:7-11)</a:t>
            </a:r>
          </a:p>
          <a:p>
            <a:pPr>
              <a:spcBef>
                <a:spcPts val="1800"/>
              </a:spcBef>
            </a:pPr>
            <a:r>
              <a:rPr lang="ko-KR" altLang="en-US" sz="2000" b="1" dirty="0">
                <a:solidFill>
                  <a:srgbClr val="A90095"/>
                </a:solidFill>
              </a:rPr>
              <a:t>그리스도안에서 사는 새 삶의 특징들</a:t>
            </a:r>
            <a:r>
              <a:rPr lang="en" sz="2000" b="1" dirty="0">
                <a:solidFill>
                  <a:srgbClr val="A90095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온전히 하나가 됨</a:t>
            </a:r>
            <a:r>
              <a:rPr lang="en" sz="2000" b="1" dirty="0"/>
              <a:t> (</a:t>
            </a:r>
            <a:r>
              <a:rPr lang="ko-KR" altLang="en-US" sz="2000" b="1" dirty="0"/>
              <a:t>골</a:t>
            </a:r>
            <a:r>
              <a:rPr lang="en" sz="2000" b="1" dirty="0"/>
              <a:t> 3:12-14)</a:t>
            </a:r>
          </a:p>
          <a:p>
            <a:pPr lvl="1">
              <a:spcBef>
                <a:spcPts val="600"/>
              </a:spcBef>
            </a:pPr>
            <a:r>
              <a:rPr lang="ko-KR" altLang="en-US" sz="2000" b="1" dirty="0"/>
              <a:t>하늘의 음식</a:t>
            </a:r>
            <a:r>
              <a:rPr lang="en" sz="2000" b="1" dirty="0"/>
              <a:t> (</a:t>
            </a:r>
            <a:r>
              <a:rPr lang="ko-KR" altLang="en-US" sz="2000" b="1" dirty="0"/>
              <a:t>골</a:t>
            </a:r>
            <a:r>
              <a:rPr lang="en" sz="2000" b="1" dirty="0"/>
              <a:t> 3:15-17)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F2515-0B42-F386-522E-EB66F7A4D890}"/>
              </a:ext>
            </a:extLst>
          </p:cNvPr>
          <p:cNvSpPr txBox="1"/>
          <p:nvPr/>
        </p:nvSpPr>
        <p:spPr>
          <a:xfrm>
            <a:off x="285748" y="105013"/>
            <a:ext cx="736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우리가 </a:t>
            </a:r>
            <a:r>
              <a:rPr lang="ko-KR" alt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침례받고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물속에 잠길 때 옛 죄악의 삶은 죽고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물에서 나올 때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새로 창조 받은 사람으로 다시 태어납니다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E3B3A9-8537-EC41-37C6-6F4D49AA751A}"/>
              </a:ext>
            </a:extLst>
          </p:cNvPr>
          <p:cNvGrpSpPr/>
          <p:nvPr/>
        </p:nvGrpSpPr>
        <p:grpSpPr>
          <a:xfrm>
            <a:off x="7800975" y="105013"/>
            <a:ext cx="4248150" cy="3257312"/>
            <a:chOff x="7800975" y="105013"/>
            <a:chExt cx="4248150" cy="325731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78E205-B9D7-D817-C8FD-744E9964CCD5}"/>
                </a:ext>
              </a:extLst>
            </p:cNvPr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 descr="Un hombre frente a un lago&#10;&#10;El contenido generado por IA puede ser incorrecto.">
              <a:extLst>
                <a:ext uri="{FF2B5EF4-FFF2-40B4-BE49-F238E27FC236}">
                  <a16:creationId xmlns:a16="http://schemas.microsoft.com/office/drawing/2014/main" id="{26410BA0-142A-8F9B-15FA-FC93A9D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&#10;&#10;El contenido generado por IA puede ser incorrecto.">
            <a:extLst>
              <a:ext uri="{FF2B5EF4-FFF2-40B4-BE49-F238E27FC236}">
                <a16:creationId xmlns:a16="http://schemas.microsoft.com/office/drawing/2014/main" id="{1458F93E-22BC-18D9-CCDA-F29FCC41B0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56CE46-3A86-422B-28BD-33FDF7FC45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90130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A83AAD1A-60A2-512E-4ED4-F25AC2C39D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5812320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EABFF30-21CB-2E09-EC87-1118DA588A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6187501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ADB59D5-5025-2DFB-FE52-301D5AA3B6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527442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16195EB7-4FA4-05B7-F39D-A27CA5CB56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15225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>
            <a:extLst>
              <a:ext uri="{FF2B5EF4-FFF2-40B4-BE49-F238E27FC236}">
                <a16:creationId xmlns:a16="http://schemas.microsoft.com/office/drawing/2014/main" id="{C71FED9C-136E-E536-4B10-514556D179F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5475022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215A2D63-92A2-2911-1A70-012294B86B4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3814961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C4C235-3A35-1BD6-0E86-76CF89D8B8A2}"/>
              </a:ext>
            </a:extLst>
          </p:cNvPr>
          <p:cNvSpPr txBox="1"/>
          <p:nvPr/>
        </p:nvSpPr>
        <p:spPr>
          <a:xfrm>
            <a:off x="301960" y="2020561"/>
            <a:ext cx="73466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그런데 왠지 모르지만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우리의 옛 습관들이 자꾸만 되살아납니다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그래서 사도 바울은 우리에게 하늘을 바라보고 세상의 것들을 버리라고 권했습니다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8FA38-EE2E-0214-1F60-F8265999EADA}"/>
              </a:ext>
            </a:extLst>
          </p:cNvPr>
          <p:cNvSpPr txBox="1"/>
          <p:nvPr/>
        </p:nvSpPr>
        <p:spPr>
          <a:xfrm>
            <a:off x="301962" y="897612"/>
            <a:ext cx="73561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우리는 옛 생활 방식과 사고방식을 버렸습니다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그때부터 우리는 다르게 살고 다른 생각을 합니다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우리는 세속적인 사고방식을 버리고 하늘의 사고방식을 갖게 되었습니다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8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FD3B94F-E5CB-2BC9-9A25-9B2E7344FA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9818A41E-82D5-2832-6881-C7D11F4A7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ABEDE6-F2C5-D2E0-1734-078B407A0628}"/>
              </a:ext>
            </a:extLst>
          </p:cNvPr>
          <p:cNvSpPr txBox="1"/>
          <p:nvPr/>
        </p:nvSpPr>
        <p:spPr>
          <a:xfrm>
            <a:off x="2146851" y="878793"/>
            <a:ext cx="98993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세상의 사고방식</a:t>
            </a:r>
            <a:r>
              <a:rPr lang="en-US" altLang="ko-KR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ko-KR" altLang="en-US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아니면 하늘의 사고방식</a:t>
            </a:r>
            <a:r>
              <a:rPr lang="en-US" altLang="ko-KR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6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CF2CE39-DADB-2660-DAD2-37D464A98B1A}"/>
              </a:ext>
            </a:extLst>
          </p:cNvPr>
          <p:cNvSpPr txBox="1"/>
          <p:nvPr/>
        </p:nvSpPr>
        <p:spPr>
          <a:xfrm>
            <a:off x="1376362" y="790505"/>
            <a:ext cx="9439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여러분은 하늘에 있는 것을 생각하고 땅에 있는 것을 생각하지 마십시오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골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444792-FF1D-9F78-B706-377FD5F26EA2}"/>
              </a:ext>
            </a:extLst>
          </p:cNvPr>
          <p:cNvSpPr txBox="1"/>
          <p:nvPr/>
        </p:nvSpPr>
        <p:spPr>
          <a:xfrm>
            <a:off x="3200400" y="1257300"/>
            <a:ext cx="8991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우리가 침례를 받고 그리스도와 함께 부활했으니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2:12) </a:t>
            </a:r>
            <a:r>
              <a:rPr lang="ko-KR" altLang="en-US" sz="2000" b="1" dirty="0"/>
              <a:t>부활하신 예수님께서 가신 곳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곧 하나님의 보좌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3:1)</a:t>
            </a:r>
            <a:r>
              <a:rPr lang="ko-KR" altLang="en-US" sz="2000" b="1" dirty="0"/>
              <a:t>로 예수님을 따라가라고 말합니다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4" name="Imagen 3" descr="Imagen que contiene agua, hombre, foto, montar a caballo&#10;&#10;El contenido generado por IA puede ser incorrecto.">
            <a:extLst>
              <a:ext uri="{FF2B5EF4-FFF2-40B4-BE49-F238E27FC236}">
                <a16:creationId xmlns:a16="http://schemas.microsoft.com/office/drawing/2014/main" id="{04818BD0-7223-C2A9-12BA-C04500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CBC59-6484-5C71-0C20-53D40A5E2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4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9E59E1A9-0BB5-F795-3854-7CF118D11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994931" y="3429000"/>
            <a:ext cx="4055954" cy="3288209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E882E-4424-FF2D-D2FB-E324324025CE}"/>
              </a:ext>
            </a:extLst>
          </p:cNvPr>
          <p:cNvSpPr txBox="1"/>
          <p:nvPr/>
        </p:nvSpPr>
        <p:spPr>
          <a:xfrm>
            <a:off x="3494087" y="2965460"/>
            <a:ext cx="440083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우리는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죽었고</a:t>
            </a:r>
            <a:r>
              <a:rPr lang="en-US" altLang="ko-KR" sz="2000" b="1" dirty="0"/>
              <a:t>”, </a:t>
            </a:r>
            <a:r>
              <a:rPr lang="ko-KR" altLang="en-US" sz="2000" b="1" dirty="0"/>
              <a:t>우리의 생명은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그리스도와 함께 하나님 안에 감추어져 있습니다</a:t>
            </a:r>
            <a:r>
              <a:rPr lang="en-US" altLang="ko-KR" sz="2000" b="1" dirty="0"/>
              <a:t>”(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3:3). </a:t>
            </a:r>
            <a:r>
              <a:rPr lang="ko-KR" altLang="en-US" sz="2000" b="1" dirty="0"/>
              <a:t>여기서 말하는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생명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은 그리스도를 영접할 때 받은 새 생명입니다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AB1D2-5D64-4CF1-2101-56A8DFAC81F8}"/>
              </a:ext>
            </a:extLst>
          </p:cNvPr>
          <p:cNvSpPr txBox="1"/>
          <p:nvPr/>
        </p:nvSpPr>
        <p:spPr>
          <a:xfrm>
            <a:off x="3200400" y="2042784"/>
            <a:ext cx="8991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실질적으로는 예수님께서 다시 오실 때 우리가 그분을 따라갈 것입니다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3:4). </a:t>
            </a:r>
            <a:r>
              <a:rPr lang="ko-KR" altLang="en-US" sz="2000" b="1" dirty="0"/>
              <a:t>그때까지 우리는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눈을 하늘에 고정시키고 목표를 하늘에 두어야 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3:2).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F4EC31-74C2-AD25-AD41-D7C07A2D4B3F}"/>
              </a:ext>
            </a:extLst>
          </p:cNvPr>
          <p:cNvSpPr txBox="1"/>
          <p:nvPr/>
        </p:nvSpPr>
        <p:spPr>
          <a:xfrm>
            <a:off x="3494086" y="4811466"/>
            <a:ext cx="44008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 생명을 유지하려면 날마다 양분을 공급받아야 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고후 </a:t>
            </a:r>
            <a:r>
              <a:rPr lang="en-US" altLang="ko-KR" sz="2000" b="1" dirty="0"/>
              <a:t>4:16). </a:t>
            </a:r>
            <a:r>
              <a:rPr lang="ko-KR" altLang="en-US" sz="2000" b="1" dirty="0"/>
              <a:t>우리는 매일 </a:t>
            </a:r>
            <a:r>
              <a:rPr lang="en-US" altLang="ko-KR" sz="2000" b="1" dirty="0"/>
              <a:t>“</a:t>
            </a:r>
            <a:r>
              <a:rPr lang="ko-KR" altLang="en-US" sz="2000" b="1" dirty="0" err="1"/>
              <a:t>위엣</a:t>
            </a:r>
            <a:r>
              <a:rPr lang="ko-KR" altLang="en-US" sz="2000" b="1" dirty="0"/>
              <a:t> 것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을 구하고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예수님께 시선을 고정해야</a:t>
            </a:r>
            <a:r>
              <a:rPr lang="en-US" altLang="ko-KR" sz="2000" b="1" dirty="0"/>
              <a:t>” </a:t>
            </a:r>
            <a:r>
              <a:rPr lang="ko-KR" altLang="en-US" sz="2000" b="1" dirty="0"/>
              <a:t>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히 </a:t>
            </a:r>
            <a:r>
              <a:rPr lang="en-US" altLang="ko-KR" sz="2000" b="1" dirty="0"/>
              <a:t>12:2).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A1F18C8-36C4-C328-F608-E1EDEC16FBE5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o-KR" altLang="en-US" sz="5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우리의 초점 </a:t>
            </a:r>
            <a:endParaRPr lang="en" sz="5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58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7" grpId="0"/>
      <p:bldP spid="11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E113C3-D954-CDCF-B30C-CC36856E860D}"/>
              </a:ext>
            </a:extLst>
          </p:cNvPr>
          <p:cNvSpPr txBox="1"/>
          <p:nvPr/>
        </p:nvSpPr>
        <p:spPr>
          <a:xfrm>
            <a:off x="0" y="-5836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4400" b="1" spc="300" dirty="0">
                <a:ln/>
                <a:solidFill>
                  <a:schemeClr val="accent3"/>
                </a:solidFill>
              </a:rPr>
              <a:t>세상의 욕망들에 대해 죽음</a:t>
            </a:r>
            <a:endParaRPr lang="en" sz="44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8FDA6-6B97-F3B7-C47D-EAF4487152AE}"/>
              </a:ext>
            </a:extLst>
          </p:cNvPr>
          <p:cNvSpPr txBox="1"/>
          <p:nvPr/>
        </p:nvSpPr>
        <p:spPr>
          <a:xfrm>
            <a:off x="208004" y="514452"/>
            <a:ext cx="11775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그러므로 여러분은 땅에 있는 육체의 욕망을 죽이십시오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음란과 더러운 짓과 정욕과 악한 욕망과 </a:t>
            </a:r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지나친 욕심은 버려야 합니다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지나친 욕심은 우상 숭배입니다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골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C6F5DB-26CD-64C0-2FD4-0D206F7F2E0C}"/>
              </a:ext>
            </a:extLst>
          </p:cNvPr>
          <p:cNvSpPr txBox="1"/>
          <p:nvPr/>
        </p:nvSpPr>
        <p:spPr>
          <a:xfrm>
            <a:off x="194552" y="1267231"/>
            <a:ext cx="11789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우리는 그리스도와 함께 부활했고 하늘의 사물들을 생각하며 살아가므로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우리가 목표에 도달하지 못하게 막는 이 땅의 것들에 대해 죽어야 합니다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4" name="Imagen 3" descr="Imagen que contiene hombre, sostener, tabla, tablero&#10;&#10;El contenido generado por IA puede ser incorrecto.">
            <a:extLst>
              <a:ext uri="{FF2B5EF4-FFF2-40B4-BE49-F238E27FC236}">
                <a16:creationId xmlns:a16="http://schemas.microsoft.com/office/drawing/2014/main" id="{9B8EDE67-9372-4391-2FCA-651FC87AB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121" y="3144828"/>
            <a:ext cx="6851514" cy="34257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76E91C-413F-6355-9950-E48CB3B1A9BE}"/>
              </a:ext>
            </a:extLst>
          </p:cNvPr>
          <p:cNvSpPr txBox="1"/>
          <p:nvPr/>
        </p:nvSpPr>
        <p:spPr>
          <a:xfrm>
            <a:off x="191552" y="2815216"/>
            <a:ext cx="51070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바울이 살던 때와 마찬가지로 사람의 본성은 크게 변하지 않았습니다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우리는 지금도 십계명에 적힌 명령뿐 아니라 그 근본 정신을 모두 어기는 똑같은 정욕에 둘러싸여 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10" name="Imagen 9" descr="Imagen que contiene persona, interior, vistiendo, azul&#10;&#10;El contenido generado por IA puede ser incorrecto.">
            <a:extLst>
              <a:ext uri="{FF2B5EF4-FFF2-40B4-BE49-F238E27FC236}">
                <a16:creationId xmlns:a16="http://schemas.microsoft.com/office/drawing/2014/main" id="{4AE26634-F16F-7DCC-A23F-E1A574B486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3" y="5068111"/>
            <a:ext cx="2038192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EB0586-6908-5D85-3DCA-10B719CDCE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160" y="5068111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23506B-4BFB-5A7B-0B56-2737D8EC98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7763" y="3278217"/>
            <a:ext cx="2038192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8DD27E-20FC-DE82-8B5D-7EFCE8D635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4160" y="3278217"/>
            <a:ext cx="2139836" cy="135879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ADACFD-C152-241B-7372-E3546FC447D9}"/>
              </a:ext>
            </a:extLst>
          </p:cNvPr>
          <p:cNvSpPr txBox="1"/>
          <p:nvPr/>
        </p:nvSpPr>
        <p:spPr>
          <a:xfrm>
            <a:off x="208702" y="1970722"/>
            <a:ext cx="11788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오해의 소지를 남기지 않기 위해 이 세상에 속한 다섯 가지 근본적인 사고방식들을 구체적으로 나열합니다</a:t>
            </a:r>
            <a:r>
              <a:rPr lang="en-US" altLang="ko-KR" sz="2000" b="1" dirty="0"/>
              <a:t>. “</a:t>
            </a:r>
            <a:r>
              <a:rPr lang="ko-KR" altLang="en-US" sz="2000" b="1" dirty="0"/>
              <a:t>음행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더러운 짓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정욕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악한 욕망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그리고 지나친 욕심은 우상 숭배라고 했습니다</a:t>
            </a:r>
            <a:r>
              <a:rPr lang="en-US" altLang="ko-KR" sz="2000" b="1" dirty="0"/>
              <a:t>”(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3:5).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8E890E-ECCA-E1DD-ACB1-BA402D14DFE5}"/>
              </a:ext>
            </a:extLst>
          </p:cNvPr>
          <p:cNvSpPr txBox="1"/>
          <p:nvPr/>
        </p:nvSpPr>
        <p:spPr>
          <a:xfrm>
            <a:off x="208004" y="4467384"/>
            <a:ext cx="51070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그렇다면 우리는 왜 세상에 속한 생각과 행동들에 대해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죽어야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 할까요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세상에 속한 것들은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하나님의 진노</a:t>
            </a:r>
            <a:r>
              <a:rPr lang="en-US" altLang="ko-KR" sz="2000" b="1" dirty="0"/>
              <a:t>”</a:t>
            </a:r>
            <a:r>
              <a:rPr lang="ko-KR" altLang="en-US" sz="2000" b="1" dirty="0" err="1"/>
              <a:t>를</a:t>
            </a:r>
            <a:r>
              <a:rPr lang="ko-KR" altLang="en-US" sz="2000" b="1" dirty="0"/>
              <a:t> 불러일으키고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하늘의 본성과 공존할 수 없기 때문입니다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3:6). </a:t>
            </a:r>
            <a:r>
              <a:rPr lang="ko-KR" altLang="en-US" sz="2000" b="1" dirty="0"/>
              <a:t>세상의 것들이 우리를 죽이기 전에 우리가 세상의 것들에 대해 죽어야 합니다</a:t>
            </a:r>
            <a:r>
              <a:rPr lang="en-US" altLang="ko-KR" sz="2000" b="1" dirty="0"/>
              <a:t>!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8744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3C1E8-D0E4-6E81-1113-F8C1757A5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F4699B-530F-6E00-DC1E-41951D895864}"/>
              </a:ext>
            </a:extLst>
          </p:cNvPr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ko-KR" altLang="en-US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하늘의 옷으로 갈아입음 </a:t>
            </a:r>
            <a:endParaRPr lang="en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EA36F-76E4-F6D7-8A93-3E1C2A903AB9}"/>
              </a:ext>
            </a:extLst>
          </p:cNvPr>
          <p:cNvSpPr txBox="1"/>
          <p:nvPr/>
        </p:nvSpPr>
        <p:spPr>
          <a:xfrm>
            <a:off x="1157287" y="647997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이제는 새사람이 되었습니다</a:t>
            </a:r>
            <a:r>
              <a:rPr lang="en-US" altLang="ko-KR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ko-KR" altLang="en-US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이 새사람은 여러분 안에 새 생명을 창조하신 하나님의 모습을 따라 참된 지식에 이르도록 새롭게 되어가고 있습니다</a:t>
            </a:r>
            <a:r>
              <a:rPr lang="en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골</a:t>
            </a:r>
            <a:r>
              <a:rPr lang="en" sz="1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BD02D-D695-D765-8673-4C780066C94A}"/>
              </a:ext>
            </a:extLst>
          </p:cNvPr>
          <p:cNvSpPr txBox="1"/>
          <p:nvPr/>
        </p:nvSpPr>
        <p:spPr>
          <a:xfrm>
            <a:off x="4122556" y="1302633"/>
            <a:ext cx="80694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다섯 가지 세상의 사고방식들을 속담처럼 나열한 바울은 계속해서 버려야 할 다섯 가지 세상에 속한 행동들을 말합니다</a:t>
            </a:r>
            <a:r>
              <a:rPr lang="en-US" altLang="ko-KR" sz="2000" b="1" dirty="0"/>
              <a:t>. “</a:t>
            </a:r>
            <a:r>
              <a:rPr lang="ko-KR" altLang="en-US" sz="2000" b="1" dirty="0"/>
              <a:t>화냄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분노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악의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비방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그리고 입에서 나오는 더러운 말</a:t>
            </a:r>
            <a:r>
              <a:rPr lang="en-US" altLang="ko-KR" sz="2000" b="1" dirty="0"/>
              <a:t>”(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3:8)</a:t>
            </a:r>
            <a:r>
              <a:rPr lang="ko-KR" altLang="en-US" sz="2000" b="1" dirty="0"/>
              <a:t>그리고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마지막으로 여섯 </a:t>
            </a:r>
            <a:r>
              <a:rPr lang="ko-KR" altLang="en-US" sz="2000" b="1" dirty="0" err="1"/>
              <a:t>번째이자</a:t>
            </a:r>
            <a:r>
              <a:rPr lang="ko-KR" altLang="en-US" sz="2000" b="1" dirty="0"/>
              <a:t> 가장 나쁜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서로 거짓말하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는 것입니다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3:9).</a:t>
            </a:r>
            <a:endParaRPr lang="en" sz="2000" b="1" dirty="0"/>
          </a:p>
        </p:txBody>
      </p:sp>
      <p:pic>
        <p:nvPicPr>
          <p:cNvPr id="2" name="Imagen 1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70C3913-BA9A-70B0-3F51-7F12D379C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67" y="1417438"/>
            <a:ext cx="3931674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3535A3-F647-6EDF-3430-FAEFFE8161D4}"/>
              </a:ext>
            </a:extLst>
          </p:cNvPr>
          <p:cNvSpPr txBox="1"/>
          <p:nvPr/>
        </p:nvSpPr>
        <p:spPr>
          <a:xfrm>
            <a:off x="4122554" y="3823597"/>
            <a:ext cx="58878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오래된 낡은 옷을 벗어버리고 우리는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아름다운 옷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을 입어야 합니다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이 새 옷을 입음으로써 우리는 끊임없이 새롭게 되고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날마다 거룩함 안에서 성장합니다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3:10).</a:t>
            </a:r>
            <a:endParaRPr lang="en" sz="2000" b="1" dirty="0"/>
          </a:p>
        </p:txBody>
      </p:sp>
      <p:pic>
        <p:nvPicPr>
          <p:cNvPr id="9" name="Imagen 8" descr="Imagen que contiene persona, interior, hombre, edificio&#10;&#10;El contenido generado por IA puede ser incorrecto.">
            <a:extLst>
              <a:ext uri="{FF2B5EF4-FFF2-40B4-BE49-F238E27FC236}">
                <a16:creationId xmlns:a16="http://schemas.microsoft.com/office/drawing/2014/main" id="{2EB8E4DF-03AF-B075-E844-3CF1B2793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32" y="4250204"/>
            <a:ext cx="1852146" cy="2413243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FF8902-542D-E575-F0F2-DF5EBE38C43F}"/>
              </a:ext>
            </a:extLst>
          </p:cNvPr>
          <p:cNvSpPr txBox="1"/>
          <p:nvPr/>
        </p:nvSpPr>
        <p:spPr>
          <a:xfrm>
            <a:off x="4122555" y="2717003"/>
            <a:ext cx="80694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바울은 우리가 이미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옛 자아와 그 행실을 벗어 버렸으므로</a:t>
            </a:r>
            <a:r>
              <a:rPr lang="en-US" altLang="ko-KR" sz="2000" b="1" dirty="0"/>
              <a:t>”(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3:9) </a:t>
            </a:r>
            <a:r>
              <a:rPr lang="ko-KR" altLang="en-US" sz="2000" b="1" dirty="0"/>
              <a:t>예수님께 우리의 죄를 없애 주시도록 기도했을 때 우리의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더러운 옷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을 벗어 버린 것으로 여깁니다 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슥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3:4).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663721-367F-A38F-A02D-A88AB1F001C3}"/>
              </a:ext>
            </a:extLst>
          </p:cNvPr>
          <p:cNvSpPr txBox="1"/>
          <p:nvPr/>
        </p:nvSpPr>
        <p:spPr>
          <a:xfrm>
            <a:off x="4122554" y="5237967"/>
            <a:ext cx="59474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우리가 말씀을 연구하고 성령님께서 역사하셔서 거듭나게 될 때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서로를 분리하는 장벽들은 사라집니다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3:11).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488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939F-43B5-EF31-A9FE-26694B73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3B5DDC-43FB-A886-E5EB-279A41D04200}"/>
              </a:ext>
            </a:extLst>
          </p:cNvPr>
          <p:cNvSpPr txBox="1"/>
          <p:nvPr/>
        </p:nvSpPr>
        <p:spPr>
          <a:xfrm>
            <a:off x="2146851" y="907368"/>
            <a:ext cx="98993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그리스도안에서 사는 </a:t>
            </a:r>
            <a:endParaRPr lang="en-US" altLang="ko-KR" sz="66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>
                    <a:lumMod val="50000"/>
                  </a:schemeClr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5">
                    <a:lumMod val="50000"/>
                  </a:schemeClr>
                </a:innerShdw>
              </a:effectLst>
            </a:endParaRPr>
          </a:p>
          <a:p>
            <a:pPr algn="ctr"/>
            <a:r>
              <a:rPr lang="ko-KR" altLang="en-US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새 삶의 특징들</a:t>
            </a:r>
            <a:endParaRPr lang="en" sz="66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>
                    <a:lumMod val="50000"/>
                  </a:schemeClr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5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6158C082-112E-D817-A97B-E8B1FE71C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706EF3CC-7314-2B6F-7306-11427F87F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6F4B0-37BC-84CF-2FD0-90F10533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>
            <a:extLst>
              <a:ext uri="{FF2B5EF4-FFF2-40B4-BE49-F238E27FC236}">
                <a16:creationId xmlns:a16="http://schemas.microsoft.com/office/drawing/2014/main" id="{52C5243B-FE4B-7A71-4830-B4AEBF18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814" y="78587"/>
            <a:ext cx="1651516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C210C-638D-4DB2-F29A-55DB9B1ACC00}"/>
              </a:ext>
            </a:extLst>
          </p:cNvPr>
          <p:cNvSpPr txBox="1"/>
          <p:nvPr/>
        </p:nvSpPr>
        <p:spPr>
          <a:xfrm>
            <a:off x="0" y="0"/>
            <a:ext cx="102965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o-KR" altLang="en-US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온전히 하나가 됨 </a:t>
            </a:r>
            <a:endParaRPr lang="en" sz="44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EEAC9-4AF6-EA40-704E-0446FD1949F0}"/>
              </a:ext>
            </a:extLst>
          </p:cNvPr>
          <p:cNvSpPr txBox="1"/>
          <p:nvPr/>
        </p:nvSpPr>
        <p:spPr>
          <a:xfrm>
            <a:off x="0" y="691796"/>
            <a:ext cx="1029652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그리고 이 모든 것 위에 사랑을 더하십시오</a:t>
            </a:r>
            <a:r>
              <a:rPr lang="en-US" altLang="ko-KR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ko-KR" altLang="en-US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사랑은 그 모든 것을 완전히 하나로 묶어 주는 띠와 같은 것입니다</a:t>
            </a:r>
            <a:r>
              <a:rPr lang="en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골</a:t>
            </a:r>
            <a:r>
              <a:rPr lang="en" sz="1400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3:14)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8D128-E148-42C4-427B-567CCBB64377}"/>
              </a:ext>
            </a:extLst>
          </p:cNvPr>
          <p:cNvSpPr txBox="1"/>
          <p:nvPr/>
        </p:nvSpPr>
        <p:spPr>
          <a:xfrm>
            <a:off x="428625" y="1252242"/>
            <a:ext cx="964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우리는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하나님께서 택하신 백성이고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거룩하고 사랑받는 사람들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입니다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3:12). </a:t>
            </a:r>
            <a:r>
              <a:rPr lang="ko-KR" altLang="en-US" sz="2000" b="1" dirty="0"/>
              <a:t>베드로는 이 정체성이 큰 축복이 되는 동시에 큰 책임이 따른다고 말합니다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벧전 </a:t>
            </a:r>
            <a:r>
              <a:rPr lang="en-US" altLang="ko-KR" sz="2000" b="1" dirty="0"/>
              <a:t>2:9). </a:t>
            </a:r>
            <a:r>
              <a:rPr lang="ko-KR" altLang="en-US" sz="2000" b="1" dirty="0"/>
              <a:t>그렇다면 하나님께서 택하신 백성은 어떻게 행동해야 할까요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3:12-13)?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9E0930-8B9F-FCC4-7B8B-14606D52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927618"/>
              </p:ext>
            </p:extLst>
          </p:nvPr>
        </p:nvGraphicFramePr>
        <p:xfrm>
          <a:off x="217608" y="2360404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187216-8D7F-53C4-F878-4EEB35E21B10}"/>
              </a:ext>
            </a:extLst>
          </p:cNvPr>
          <p:cNvSpPr txBox="1"/>
          <p:nvPr/>
        </p:nvSpPr>
        <p:spPr>
          <a:xfrm>
            <a:off x="4037203" y="4661927"/>
            <a:ext cx="8042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 모든 것은 완전한 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즉 사랑이라는 테두리 안에서 이루어집니다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골 </a:t>
            </a:r>
            <a:r>
              <a:rPr lang="en-US" altLang="ko-KR" sz="2000" b="1" dirty="0"/>
              <a:t>3:14). </a:t>
            </a:r>
            <a:r>
              <a:rPr lang="ko-KR" altLang="en-US" sz="2000" b="1" dirty="0"/>
              <a:t>그리고 위의 덕목들은 우리가 누리는 혜택과 책임입니다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FC6FD50-FCE3-78DA-B0FB-33FB21B0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141870"/>
              </p:ext>
            </p:extLst>
          </p:nvPr>
        </p:nvGraphicFramePr>
        <p:xfrm>
          <a:off x="4030905" y="5458598"/>
          <a:ext cx="8055388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98560AD7-5AFA-F91D-B2D3-5B0EF25F1542}"/>
              </a:ext>
            </a:extLst>
          </p:cNvPr>
          <p:cNvSpPr/>
          <p:nvPr/>
        </p:nvSpPr>
        <p:spPr>
          <a:xfrm>
            <a:off x="243959" y="218578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553063-60F1-30B5-AD00-14E4FE1A7CC7}"/>
              </a:ext>
            </a:extLst>
          </p:cNvPr>
          <p:cNvSpPr/>
          <p:nvPr/>
        </p:nvSpPr>
        <p:spPr>
          <a:xfrm>
            <a:off x="2866067" y="2185786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555A68-F176-6ECB-D762-5F009AD4847F}"/>
              </a:ext>
            </a:extLst>
          </p:cNvPr>
          <p:cNvSpPr/>
          <p:nvPr/>
        </p:nvSpPr>
        <p:spPr>
          <a:xfrm>
            <a:off x="5500072" y="2185786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A58C3EA-953C-EDFB-C7DC-53FD4DE3AEF1}"/>
              </a:ext>
            </a:extLst>
          </p:cNvPr>
          <p:cNvSpPr/>
          <p:nvPr/>
        </p:nvSpPr>
        <p:spPr>
          <a:xfrm>
            <a:off x="8102084" y="2185786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BA42D1-F3DA-5F66-3A61-B1C7F58DBEA0}"/>
              </a:ext>
            </a:extLst>
          </p:cNvPr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A8131E5-2D02-9873-16C0-E7C3989AE835}"/>
              </a:ext>
            </a:extLst>
          </p:cNvPr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61ACD4-0CB1-5C3B-D2B1-5437CFBFD1B0}"/>
              </a:ext>
            </a:extLst>
          </p:cNvPr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7</a:t>
            </a:r>
          </a:p>
        </p:txBody>
      </p:sp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DDFA51B-AFAF-DE57-8444-CCF11772F05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07" y="4763510"/>
            <a:ext cx="3742255" cy="197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>
            <a:extLst>
              <a:ext uri="{FF2B5EF4-FFF2-40B4-BE49-F238E27FC236}">
                <a16:creationId xmlns:a16="http://schemas.microsoft.com/office/drawing/2014/main" id="{473F1C52-4B97-34E1-94EF-13F66A667C7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80" y="3356318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7554</TotalTime>
  <Words>975</Words>
  <Application>Microsoft Office PowerPoint</Application>
  <PresentationFormat>Panorámica</PresentationFormat>
  <Paragraphs>75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Comic Sans MS</vt:lpstr>
      <vt:lpstr>Aptos Display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143</cp:revision>
  <dcterms:created xsi:type="dcterms:W3CDTF">2026-02-01T14:37:42Z</dcterms:created>
  <dcterms:modified xsi:type="dcterms:W3CDTF">2026-03-12T07:37:20Z</dcterms:modified>
</cp:coreProperties>
</file>