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335" r:id="rId4"/>
    <p:sldId id="330" r:id="rId5"/>
    <p:sldId id="331" r:id="rId6"/>
    <p:sldId id="264" r:id="rId7"/>
    <p:sldId id="332" r:id="rId8"/>
    <p:sldId id="326" r:id="rId9"/>
    <p:sldId id="333" r:id="rId10"/>
    <p:sldId id="327" r:id="rId11"/>
    <p:sldId id="261" r:id="rId12"/>
    <p:sldId id="328" r:id="rId13"/>
    <p:sldId id="334" r:id="rId14"/>
    <p:sldId id="32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7ABAD3"/>
    <a:srgbClr val="D9BF91"/>
    <a:srgbClr val="ADA0BA"/>
    <a:srgbClr val="AC8F80"/>
    <a:srgbClr val="153575"/>
    <a:srgbClr val="326BDA"/>
    <a:srgbClr val="7F4D00"/>
    <a:srgbClr val="8D8A00"/>
    <a:srgbClr val="C9D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0" autoAdjust="0"/>
    <p:restoredTop sz="96498"/>
  </p:normalViewPr>
  <p:slideViewPr>
    <p:cSldViewPr snapToGrid="0">
      <p:cViewPr varScale="1">
        <p:scale>
          <a:sx n="107" d="100"/>
          <a:sy n="107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A305A-6A17-4EDF-9229-6EA64B631EFA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593D3CD-F17B-436C-97CA-297A2A1AFF16}">
      <dgm:prSet custT="1"/>
      <dgm:spPr>
        <a:solidFill>
          <a:srgbClr val="DE00DE"/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아내들은 남편에게 복종해야 함</a:t>
          </a:r>
          <a:endParaRPr lang="en-US" altLang="ko-KR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골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3:18; </a:t>
          </a:r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엡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5:22-24)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C48D9E-599B-404B-8D7D-990BB7870B3A}" type="parTrans" cxnId="{BC83EEA0-F5AD-4C25-BE62-BB491B79AB46}">
      <dgm:prSet/>
      <dgm:spPr/>
      <dgm:t>
        <a:bodyPr/>
        <a:lstStyle/>
        <a:p>
          <a:endParaRPr lang="es-ES" sz="2000"/>
        </a:p>
      </dgm:t>
    </dgm:pt>
    <dgm:pt modelId="{59DF866E-5FAE-4DF1-9AF9-5C61A4CC2336}" type="sibTrans" cxnId="{BC83EEA0-F5AD-4C25-BE62-BB491B79AB46}">
      <dgm:prSet/>
      <dgm:spPr/>
      <dgm:t>
        <a:bodyPr/>
        <a:lstStyle/>
        <a:p>
          <a:endParaRPr lang="es-ES" sz="2000"/>
        </a:p>
      </dgm:t>
    </dgm:pt>
    <dgm:pt modelId="{64CE645C-71DE-4611-BDF5-1EAE51D8E73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noProof="0" dirty="0">
              <a:solidFill>
                <a:schemeClr val="tx1"/>
              </a:solidFill>
            </a:rPr>
            <a:t>이 말은 상대를 위하여 서로 복종하는 관계를 말하며</a:t>
          </a:r>
          <a:r>
            <a:rPr lang="en" sz="1800" b="1" noProof="0" dirty="0">
              <a:solidFill>
                <a:schemeClr val="tx1"/>
              </a:solidFill>
            </a:rPr>
            <a:t> (</a:t>
          </a:r>
          <a:r>
            <a:rPr lang="ko-KR" altLang="en-US" sz="1800" b="1" noProof="0" dirty="0">
              <a:solidFill>
                <a:schemeClr val="tx1"/>
              </a:solidFill>
            </a:rPr>
            <a:t>엡</a:t>
          </a:r>
          <a:r>
            <a:rPr lang="en" sz="1800" b="1" noProof="0" dirty="0">
              <a:solidFill>
                <a:schemeClr val="tx1"/>
              </a:solidFill>
            </a:rPr>
            <a:t> 5:21), “</a:t>
          </a:r>
          <a:r>
            <a:rPr lang="ko-KR" altLang="en-US" sz="1800" b="1" noProof="0" dirty="0">
              <a:solidFill>
                <a:schemeClr val="tx1"/>
              </a:solidFill>
            </a:rPr>
            <a:t>주님께서 보시기에 합당한 범위 안에 해당 됨</a:t>
          </a:r>
          <a:r>
            <a:rPr lang="en" sz="1800" b="1" noProof="0" dirty="0">
              <a:solidFill>
                <a:schemeClr val="tx1"/>
              </a:solidFill>
            </a:rPr>
            <a:t>”</a:t>
          </a:r>
          <a:endParaRPr lang="en" sz="1800" noProof="0" dirty="0">
            <a:solidFill>
              <a:schemeClr val="tx1"/>
            </a:solidFill>
          </a:endParaRPr>
        </a:p>
      </dgm:t>
    </dgm:pt>
    <dgm:pt modelId="{8C6FCEC3-EDFD-4479-8AF2-580EC70C2618}" type="parTrans" cxnId="{BB082A6A-AD81-4EB9-BBC5-383F37183A26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2FDAC092-5EA3-4FD0-AF97-2B0A59D8D8DE}" type="sibTrans" cxnId="{BB082A6A-AD81-4EB9-BBC5-383F37183A26}">
      <dgm:prSet/>
      <dgm:spPr/>
      <dgm:t>
        <a:bodyPr/>
        <a:lstStyle/>
        <a:p>
          <a:endParaRPr lang="es-ES" sz="2000"/>
        </a:p>
      </dgm:t>
    </dgm:pt>
    <dgm:pt modelId="{1BC72429-CB2C-4956-8169-1B5214D52EC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남편들은 자신의 아내를 사랑해야 함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골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3:19; </a:t>
          </a:r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엡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5:28)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95AC54-21AF-4A86-8B28-E783293DA40F}" type="parTrans" cxnId="{7FBE5401-1A74-453A-8387-305E02B347C0}">
      <dgm:prSet/>
      <dgm:spPr/>
      <dgm:t>
        <a:bodyPr/>
        <a:lstStyle/>
        <a:p>
          <a:endParaRPr lang="es-ES" sz="2000"/>
        </a:p>
      </dgm:t>
    </dgm:pt>
    <dgm:pt modelId="{E6671B45-0958-452F-8D8A-17672F84B97B}" type="sibTrans" cxnId="{7FBE5401-1A74-453A-8387-305E02B347C0}">
      <dgm:prSet/>
      <dgm:spPr/>
      <dgm:t>
        <a:bodyPr/>
        <a:lstStyle/>
        <a:p>
          <a:endParaRPr lang="es-ES" sz="2000"/>
        </a:p>
      </dgm:t>
    </dgm:pt>
    <dgm:pt modelId="{DE8246B7-BFBD-44FE-99BE-81A058B32D7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>
              <a:solidFill>
                <a:schemeClr val="tx1"/>
              </a:solidFill>
            </a:rPr>
            <a:t>그리스도께서 우리를 사랑하신 것과 같이 서로 사랑함</a:t>
          </a:r>
          <a:r>
            <a:rPr lang="en-US" altLang="ko-KR" sz="2000" b="1" noProof="0" dirty="0">
              <a:solidFill>
                <a:schemeClr val="tx1"/>
              </a:solidFill>
            </a:rPr>
            <a:t>.</a:t>
          </a:r>
          <a:r>
            <a:rPr lang="en" sz="2000" b="1" noProof="0" dirty="0">
              <a:solidFill>
                <a:schemeClr val="tx1"/>
              </a:solidFill>
            </a:rPr>
            <a:t> (</a:t>
          </a:r>
          <a:r>
            <a:rPr lang="ko-KR" altLang="en-US" sz="2000" b="1" noProof="0" dirty="0">
              <a:solidFill>
                <a:schemeClr val="tx1"/>
              </a:solidFill>
            </a:rPr>
            <a:t>엡</a:t>
          </a:r>
          <a:r>
            <a:rPr lang="en" sz="2000" b="1" noProof="0" dirty="0">
              <a:solidFill>
                <a:schemeClr val="tx1"/>
              </a:solidFill>
            </a:rPr>
            <a:t> 5:25)</a:t>
          </a:r>
          <a:endParaRPr lang="en" sz="2000" noProof="0" dirty="0">
            <a:solidFill>
              <a:schemeClr val="tx1"/>
            </a:solidFill>
          </a:endParaRPr>
        </a:p>
      </dgm:t>
    </dgm:pt>
    <dgm:pt modelId="{0203F899-DDD8-4B05-BA97-E8642AEB9935}" type="parTrans" cxnId="{1C621891-758A-4385-BFC8-8850F982C9F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85173F7-F134-4E19-9BD0-A2F12E8581C1}" type="sibTrans" cxnId="{1C621891-758A-4385-BFC8-8850F982C9F2}">
      <dgm:prSet/>
      <dgm:spPr/>
      <dgm:t>
        <a:bodyPr/>
        <a:lstStyle/>
        <a:p>
          <a:endParaRPr lang="es-ES" sz="2000"/>
        </a:p>
      </dgm:t>
    </dgm:pt>
    <dgm:pt modelId="{0915468E-F1CB-42FA-AAD4-2CA74A0322E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ko-KR" altLang="en-US" sz="1800" b="1" noProof="0" dirty="0">
              <a:solidFill>
                <a:schemeClr val="tx1"/>
              </a:solidFill>
            </a:rPr>
            <a:t>부부는 자신들의 행복에 대한 책임이 있음 </a:t>
          </a:r>
          <a:r>
            <a:rPr lang="en" sz="1800" b="1" noProof="0" dirty="0">
              <a:solidFill>
                <a:schemeClr val="tx1"/>
              </a:solidFill>
            </a:rPr>
            <a:t>(</a:t>
          </a:r>
          <a:r>
            <a:rPr lang="ko-KR" altLang="en-US" sz="1800" b="1" noProof="0" dirty="0">
              <a:solidFill>
                <a:schemeClr val="tx1"/>
              </a:solidFill>
            </a:rPr>
            <a:t>엡</a:t>
          </a:r>
          <a:r>
            <a:rPr lang="en" sz="1800" b="1" noProof="0" dirty="0">
              <a:solidFill>
                <a:schemeClr val="tx1"/>
              </a:solidFill>
            </a:rPr>
            <a:t> 5:29)</a:t>
          </a:r>
          <a:endParaRPr lang="en" sz="1800" noProof="0" dirty="0">
            <a:solidFill>
              <a:schemeClr val="tx1"/>
            </a:solidFill>
          </a:endParaRPr>
        </a:p>
      </dgm:t>
    </dgm:pt>
    <dgm:pt modelId="{C9777131-7105-4C98-BB8F-D361A0E15273}" type="parTrans" cxnId="{4B96F788-70B2-4BCD-944C-ECEE485EC92B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7D53279-3DFD-488A-B3D0-4EF1C44F2E90}" type="sibTrans" cxnId="{4B96F788-70B2-4BCD-944C-ECEE485EC92B}">
      <dgm:prSet/>
      <dgm:spPr/>
      <dgm:t>
        <a:bodyPr/>
        <a:lstStyle/>
        <a:p>
          <a:endParaRPr lang="es-ES" sz="2000"/>
        </a:p>
      </dgm:t>
    </dgm:pt>
    <dgm:pt modelId="{1B5D1424-48D3-48D5-B97B-20EAD08CC0D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>
              <a:solidFill>
                <a:schemeClr val="tx1"/>
              </a:solidFill>
            </a:rPr>
            <a:t>서로에게 아픈 상처를 입히거나</a:t>
          </a:r>
          <a:r>
            <a:rPr lang="en" sz="2000" b="1" noProof="0" dirty="0">
              <a:solidFill>
                <a:schemeClr val="tx1"/>
              </a:solidFill>
            </a:rPr>
            <a:t>, </a:t>
          </a:r>
          <a:r>
            <a:rPr lang="ko-KR" altLang="en-US" sz="2000" b="1" noProof="0" dirty="0">
              <a:solidFill>
                <a:schemeClr val="tx1"/>
              </a:solidFill>
            </a:rPr>
            <a:t>혹독하게 대하거나</a:t>
          </a:r>
          <a:r>
            <a:rPr lang="en-US" altLang="ko-KR" sz="2000" b="1" noProof="0" dirty="0">
              <a:solidFill>
                <a:schemeClr val="tx1"/>
              </a:solidFill>
            </a:rPr>
            <a:t>,</a:t>
          </a:r>
          <a:r>
            <a:rPr lang="ko-KR" altLang="en-US" sz="2000" b="1" noProof="0" dirty="0">
              <a:solidFill>
                <a:schemeClr val="tx1"/>
              </a:solidFill>
            </a:rPr>
            <a:t> 폭력을 쓰거나</a:t>
          </a:r>
          <a:r>
            <a:rPr lang="en" sz="2000" b="1" noProof="0" dirty="0">
              <a:solidFill>
                <a:schemeClr val="tx1"/>
              </a:solidFill>
            </a:rPr>
            <a:t>, </a:t>
          </a:r>
          <a:r>
            <a:rPr lang="ko-KR" altLang="en-US" sz="2000" b="1" noProof="0" dirty="0">
              <a:solidFill>
                <a:schemeClr val="tx1"/>
              </a:solidFill>
            </a:rPr>
            <a:t>독재자처럼 가혹하게 대하지 말아야 함 </a:t>
          </a:r>
          <a:endParaRPr lang="en" sz="2000" noProof="0" dirty="0">
            <a:solidFill>
              <a:schemeClr val="tx1"/>
            </a:solidFill>
          </a:endParaRPr>
        </a:p>
      </dgm:t>
    </dgm:pt>
    <dgm:pt modelId="{22E29991-403C-42D5-BDF9-95A2F78CE3DA}" type="parTrans" cxnId="{71E58B84-0AF0-46E3-8804-5FC1AAD95E8F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30CBE041-55D1-46EB-860C-DFE60BE9199D}" type="sibTrans" cxnId="{71E58B84-0AF0-46E3-8804-5FC1AAD95E8F}">
      <dgm:prSet/>
      <dgm:spPr/>
      <dgm:t>
        <a:bodyPr/>
        <a:lstStyle/>
        <a:p>
          <a:endParaRPr lang="es-ES" sz="2000"/>
        </a:p>
      </dgm:t>
    </dgm:pt>
    <dgm:pt modelId="{E0842139-782C-44C7-8D07-53B492664B39}" type="pres">
      <dgm:prSet presAssocID="{81FA305A-6A17-4EDF-9229-6EA64B631E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6239C9F-51AD-4D4E-B8F5-07ADF0A32A42}" type="pres">
      <dgm:prSet presAssocID="{A593D3CD-F17B-436C-97CA-297A2A1AFF16}" presName="hierRoot1" presStyleCnt="0">
        <dgm:presLayoutVars>
          <dgm:hierBranch val="init"/>
        </dgm:presLayoutVars>
      </dgm:prSet>
      <dgm:spPr/>
    </dgm:pt>
    <dgm:pt modelId="{CAEDFD7E-D580-4852-B302-C5FFF85A3C3F}" type="pres">
      <dgm:prSet presAssocID="{A593D3CD-F17B-436C-97CA-297A2A1AFF16}" presName="rootComposite1" presStyleCnt="0"/>
      <dgm:spPr/>
    </dgm:pt>
    <dgm:pt modelId="{22A110CC-4706-466D-8CAB-E483FBF1D681}" type="pres">
      <dgm:prSet presAssocID="{A593D3CD-F17B-436C-97CA-297A2A1AFF16}" presName="rootText1" presStyleLbl="node0" presStyleIdx="0" presStyleCnt="2" custScaleX="234900">
        <dgm:presLayoutVars>
          <dgm:chPref val="3"/>
        </dgm:presLayoutVars>
      </dgm:prSet>
      <dgm:spPr/>
    </dgm:pt>
    <dgm:pt modelId="{B5D4BFB6-8FCB-4303-ABB0-B0DB4EC330C2}" type="pres">
      <dgm:prSet presAssocID="{A593D3CD-F17B-436C-97CA-297A2A1AFF16}" presName="rootConnector1" presStyleLbl="node1" presStyleIdx="0" presStyleCnt="0"/>
      <dgm:spPr/>
    </dgm:pt>
    <dgm:pt modelId="{55E374D9-3B5A-470C-A846-8E902BB6063A}" type="pres">
      <dgm:prSet presAssocID="{A593D3CD-F17B-436C-97CA-297A2A1AFF16}" presName="hierChild2" presStyleCnt="0"/>
      <dgm:spPr/>
    </dgm:pt>
    <dgm:pt modelId="{CFB43D32-75D6-4679-9B25-04CC0E024F6B}" type="pres">
      <dgm:prSet presAssocID="{8C6FCEC3-EDFD-4479-8AF2-580EC70C2618}" presName="Name37" presStyleLbl="parChTrans1D2" presStyleIdx="0" presStyleCnt="4"/>
      <dgm:spPr/>
    </dgm:pt>
    <dgm:pt modelId="{A849373D-3A3A-4514-A1E8-D15758599948}" type="pres">
      <dgm:prSet presAssocID="{64CE645C-71DE-4611-BDF5-1EAE51D8E738}" presName="hierRoot2" presStyleCnt="0">
        <dgm:presLayoutVars>
          <dgm:hierBranch val="init"/>
        </dgm:presLayoutVars>
      </dgm:prSet>
      <dgm:spPr/>
    </dgm:pt>
    <dgm:pt modelId="{50DD891E-5967-4366-8E2A-A67525DAE17D}" type="pres">
      <dgm:prSet presAssocID="{64CE645C-71DE-4611-BDF5-1EAE51D8E738}" presName="rootComposite" presStyleCnt="0"/>
      <dgm:spPr/>
    </dgm:pt>
    <dgm:pt modelId="{DFFEC7CC-8650-4376-B344-F94E9DFE43D6}" type="pres">
      <dgm:prSet presAssocID="{64CE645C-71DE-4611-BDF5-1EAE51D8E738}" presName="rootText" presStyleLbl="node2" presStyleIdx="0" presStyleCnt="4" custScaleX="175567" custScaleY="157106">
        <dgm:presLayoutVars>
          <dgm:chPref val="3"/>
        </dgm:presLayoutVars>
      </dgm:prSet>
      <dgm:spPr/>
    </dgm:pt>
    <dgm:pt modelId="{51CEF009-2FFB-4EBA-A138-FE7FB9291482}" type="pres">
      <dgm:prSet presAssocID="{64CE645C-71DE-4611-BDF5-1EAE51D8E738}" presName="rootConnector" presStyleLbl="node2" presStyleIdx="0" presStyleCnt="4"/>
      <dgm:spPr/>
    </dgm:pt>
    <dgm:pt modelId="{A9F487E3-6B43-444A-A313-4BB2AE5CF06F}" type="pres">
      <dgm:prSet presAssocID="{64CE645C-71DE-4611-BDF5-1EAE51D8E738}" presName="hierChild4" presStyleCnt="0"/>
      <dgm:spPr/>
    </dgm:pt>
    <dgm:pt modelId="{A99010B9-65F3-4536-86D2-FA7B137ED00C}" type="pres">
      <dgm:prSet presAssocID="{64CE645C-71DE-4611-BDF5-1EAE51D8E738}" presName="hierChild5" presStyleCnt="0"/>
      <dgm:spPr/>
    </dgm:pt>
    <dgm:pt modelId="{57D491DB-4A42-410C-80F1-C2CA3A453175}" type="pres">
      <dgm:prSet presAssocID="{A593D3CD-F17B-436C-97CA-297A2A1AFF16}" presName="hierChild3" presStyleCnt="0"/>
      <dgm:spPr/>
    </dgm:pt>
    <dgm:pt modelId="{10FCA49E-678E-4968-B952-1A9E2ED9F5EB}" type="pres">
      <dgm:prSet presAssocID="{1BC72429-CB2C-4956-8169-1B5214D52ECF}" presName="hierRoot1" presStyleCnt="0">
        <dgm:presLayoutVars>
          <dgm:hierBranch val="init"/>
        </dgm:presLayoutVars>
      </dgm:prSet>
      <dgm:spPr/>
    </dgm:pt>
    <dgm:pt modelId="{DD746AA7-0534-4725-A933-5370C9E9359E}" type="pres">
      <dgm:prSet presAssocID="{1BC72429-CB2C-4956-8169-1B5214D52ECF}" presName="rootComposite1" presStyleCnt="0"/>
      <dgm:spPr/>
    </dgm:pt>
    <dgm:pt modelId="{5601FD7B-FCCF-4F1D-ACBA-CDDCA6D9F769}" type="pres">
      <dgm:prSet presAssocID="{1BC72429-CB2C-4956-8169-1B5214D52ECF}" presName="rootText1" presStyleLbl="node0" presStyleIdx="1" presStyleCnt="2" custScaleX="196567">
        <dgm:presLayoutVars>
          <dgm:chPref val="3"/>
        </dgm:presLayoutVars>
      </dgm:prSet>
      <dgm:spPr/>
    </dgm:pt>
    <dgm:pt modelId="{0994FBC6-F8E7-4BBC-91DF-63250C307419}" type="pres">
      <dgm:prSet presAssocID="{1BC72429-CB2C-4956-8169-1B5214D52ECF}" presName="rootConnector1" presStyleLbl="node1" presStyleIdx="0" presStyleCnt="0"/>
      <dgm:spPr/>
    </dgm:pt>
    <dgm:pt modelId="{62792E98-E526-46FC-A5A9-21CCE483B3A4}" type="pres">
      <dgm:prSet presAssocID="{1BC72429-CB2C-4956-8169-1B5214D52ECF}" presName="hierChild2" presStyleCnt="0"/>
      <dgm:spPr/>
    </dgm:pt>
    <dgm:pt modelId="{3773A89B-4B3E-4621-A26D-BC88B955BB3E}" type="pres">
      <dgm:prSet presAssocID="{0203F899-DDD8-4B05-BA97-E8642AEB9935}" presName="Name37" presStyleLbl="parChTrans1D2" presStyleIdx="1" presStyleCnt="4"/>
      <dgm:spPr/>
    </dgm:pt>
    <dgm:pt modelId="{177CF501-C337-48F2-8A5F-99FA075DE080}" type="pres">
      <dgm:prSet presAssocID="{DE8246B7-BFBD-44FE-99BE-81A058B32D7A}" presName="hierRoot2" presStyleCnt="0">
        <dgm:presLayoutVars>
          <dgm:hierBranch val="init"/>
        </dgm:presLayoutVars>
      </dgm:prSet>
      <dgm:spPr/>
    </dgm:pt>
    <dgm:pt modelId="{93BCD24C-C002-4936-BE43-5F4777ABFEF7}" type="pres">
      <dgm:prSet presAssocID="{DE8246B7-BFBD-44FE-99BE-81A058B32D7A}" presName="rootComposite" presStyleCnt="0"/>
      <dgm:spPr/>
    </dgm:pt>
    <dgm:pt modelId="{D10FB4C4-AF42-4FE5-93F7-62AC3A5E47F9}" type="pres">
      <dgm:prSet presAssocID="{DE8246B7-BFBD-44FE-99BE-81A058B32D7A}" presName="rootText" presStyleLbl="node2" presStyleIdx="1" presStyleCnt="4" custScaleX="118821" custScaleY="157106">
        <dgm:presLayoutVars>
          <dgm:chPref val="3"/>
        </dgm:presLayoutVars>
      </dgm:prSet>
      <dgm:spPr/>
    </dgm:pt>
    <dgm:pt modelId="{F913C679-3E83-44E6-9FAD-237B23EBB815}" type="pres">
      <dgm:prSet presAssocID="{DE8246B7-BFBD-44FE-99BE-81A058B32D7A}" presName="rootConnector" presStyleLbl="node2" presStyleIdx="1" presStyleCnt="4"/>
      <dgm:spPr/>
    </dgm:pt>
    <dgm:pt modelId="{11542594-8E94-4373-B2B1-8B084A7D0513}" type="pres">
      <dgm:prSet presAssocID="{DE8246B7-BFBD-44FE-99BE-81A058B32D7A}" presName="hierChild4" presStyleCnt="0"/>
      <dgm:spPr/>
    </dgm:pt>
    <dgm:pt modelId="{31C1977D-7243-4787-ABF0-9E09FD56040E}" type="pres">
      <dgm:prSet presAssocID="{DE8246B7-BFBD-44FE-99BE-81A058B32D7A}" presName="hierChild5" presStyleCnt="0"/>
      <dgm:spPr/>
    </dgm:pt>
    <dgm:pt modelId="{0DF607FC-0E94-415E-AE7E-463DB608571B}" type="pres">
      <dgm:prSet presAssocID="{C9777131-7105-4C98-BB8F-D361A0E15273}" presName="Name37" presStyleLbl="parChTrans1D2" presStyleIdx="2" presStyleCnt="4"/>
      <dgm:spPr/>
    </dgm:pt>
    <dgm:pt modelId="{019087F6-224F-4812-93E4-2AAA4B8A9FB8}" type="pres">
      <dgm:prSet presAssocID="{0915468E-F1CB-42FA-AAD4-2CA74A0322EA}" presName="hierRoot2" presStyleCnt="0">
        <dgm:presLayoutVars>
          <dgm:hierBranch val="init"/>
        </dgm:presLayoutVars>
      </dgm:prSet>
      <dgm:spPr/>
    </dgm:pt>
    <dgm:pt modelId="{7976D4BC-3E74-44F3-891F-666FC34F6E9C}" type="pres">
      <dgm:prSet presAssocID="{0915468E-F1CB-42FA-AAD4-2CA74A0322EA}" presName="rootComposite" presStyleCnt="0"/>
      <dgm:spPr/>
    </dgm:pt>
    <dgm:pt modelId="{7A4C319D-A6F4-49C1-95C5-717447B2D079}" type="pres">
      <dgm:prSet presAssocID="{0915468E-F1CB-42FA-AAD4-2CA74A0322EA}" presName="rootText" presStyleLbl="node2" presStyleIdx="2" presStyleCnt="4" custScaleX="118821" custScaleY="157106">
        <dgm:presLayoutVars>
          <dgm:chPref val="3"/>
        </dgm:presLayoutVars>
      </dgm:prSet>
      <dgm:spPr/>
    </dgm:pt>
    <dgm:pt modelId="{272F60EA-9072-4CF9-BEB6-BECFB3123CF8}" type="pres">
      <dgm:prSet presAssocID="{0915468E-F1CB-42FA-AAD4-2CA74A0322EA}" presName="rootConnector" presStyleLbl="node2" presStyleIdx="2" presStyleCnt="4"/>
      <dgm:spPr/>
    </dgm:pt>
    <dgm:pt modelId="{177371B1-7F99-4C22-A813-5135240C6988}" type="pres">
      <dgm:prSet presAssocID="{0915468E-F1CB-42FA-AAD4-2CA74A0322EA}" presName="hierChild4" presStyleCnt="0"/>
      <dgm:spPr/>
    </dgm:pt>
    <dgm:pt modelId="{C8E8A275-F5DF-444F-A8EA-03CF4BD1A867}" type="pres">
      <dgm:prSet presAssocID="{0915468E-F1CB-42FA-AAD4-2CA74A0322EA}" presName="hierChild5" presStyleCnt="0"/>
      <dgm:spPr/>
    </dgm:pt>
    <dgm:pt modelId="{33F76738-9471-4389-B0C3-C88D813565F9}" type="pres">
      <dgm:prSet presAssocID="{22E29991-403C-42D5-BDF9-95A2F78CE3DA}" presName="Name37" presStyleLbl="parChTrans1D2" presStyleIdx="3" presStyleCnt="4"/>
      <dgm:spPr/>
    </dgm:pt>
    <dgm:pt modelId="{7A46557A-A046-48F1-A588-BB385A6A9BDF}" type="pres">
      <dgm:prSet presAssocID="{1B5D1424-48D3-48D5-B97B-20EAD08CC0D9}" presName="hierRoot2" presStyleCnt="0">
        <dgm:presLayoutVars>
          <dgm:hierBranch val="init"/>
        </dgm:presLayoutVars>
      </dgm:prSet>
      <dgm:spPr/>
    </dgm:pt>
    <dgm:pt modelId="{B9DCE38E-BA82-4856-8D5E-FDD2CDC28601}" type="pres">
      <dgm:prSet presAssocID="{1B5D1424-48D3-48D5-B97B-20EAD08CC0D9}" presName="rootComposite" presStyleCnt="0"/>
      <dgm:spPr/>
    </dgm:pt>
    <dgm:pt modelId="{62195F57-FACC-4C3E-B7F8-191AF549327B}" type="pres">
      <dgm:prSet presAssocID="{1B5D1424-48D3-48D5-B97B-20EAD08CC0D9}" presName="rootText" presStyleLbl="node2" presStyleIdx="3" presStyleCnt="4" custScaleX="196342" custScaleY="157106">
        <dgm:presLayoutVars>
          <dgm:chPref val="3"/>
        </dgm:presLayoutVars>
      </dgm:prSet>
      <dgm:spPr/>
    </dgm:pt>
    <dgm:pt modelId="{F56B74C9-4262-44C9-8E46-B4F95CFD9EDA}" type="pres">
      <dgm:prSet presAssocID="{1B5D1424-48D3-48D5-B97B-20EAD08CC0D9}" presName="rootConnector" presStyleLbl="node2" presStyleIdx="3" presStyleCnt="4"/>
      <dgm:spPr/>
    </dgm:pt>
    <dgm:pt modelId="{E2649C66-61AB-4030-BB58-82081B6D83DF}" type="pres">
      <dgm:prSet presAssocID="{1B5D1424-48D3-48D5-B97B-20EAD08CC0D9}" presName="hierChild4" presStyleCnt="0"/>
      <dgm:spPr/>
    </dgm:pt>
    <dgm:pt modelId="{19F570D4-2628-48F1-B09A-027F47690B3B}" type="pres">
      <dgm:prSet presAssocID="{1B5D1424-48D3-48D5-B97B-20EAD08CC0D9}" presName="hierChild5" presStyleCnt="0"/>
      <dgm:spPr/>
    </dgm:pt>
    <dgm:pt modelId="{9F8EEEAC-2BD6-42F5-A52E-2AA7CB536450}" type="pres">
      <dgm:prSet presAssocID="{1BC72429-CB2C-4956-8169-1B5214D52ECF}" presName="hierChild3" presStyleCnt="0"/>
      <dgm:spPr/>
    </dgm:pt>
  </dgm:ptLst>
  <dgm:cxnLst>
    <dgm:cxn modelId="{7FBE5401-1A74-453A-8387-305E02B347C0}" srcId="{81FA305A-6A17-4EDF-9229-6EA64B631EFA}" destId="{1BC72429-CB2C-4956-8169-1B5214D52ECF}" srcOrd="1" destOrd="0" parTransId="{EF95AC54-21AF-4A86-8B28-E783293DA40F}" sibTransId="{E6671B45-0958-452F-8D8A-17672F84B97B}"/>
    <dgm:cxn modelId="{AFEEA409-EBF7-49C1-AA68-1506FFE1712E}" type="presOf" srcId="{1BC72429-CB2C-4956-8169-1B5214D52ECF}" destId="{5601FD7B-FCCF-4F1D-ACBA-CDDCA6D9F769}" srcOrd="0" destOrd="0" presId="urn:microsoft.com/office/officeart/2005/8/layout/orgChart1"/>
    <dgm:cxn modelId="{DB906E23-6B21-41AB-94CF-8B31AA25C335}" type="presOf" srcId="{A593D3CD-F17B-436C-97CA-297A2A1AFF16}" destId="{22A110CC-4706-466D-8CAB-E483FBF1D681}" srcOrd="0" destOrd="0" presId="urn:microsoft.com/office/officeart/2005/8/layout/orgChart1"/>
    <dgm:cxn modelId="{BB06F62D-6FF2-4091-B2C6-D8BC06D4CF04}" type="presOf" srcId="{C9777131-7105-4C98-BB8F-D361A0E15273}" destId="{0DF607FC-0E94-415E-AE7E-463DB608571B}" srcOrd="0" destOrd="0" presId="urn:microsoft.com/office/officeart/2005/8/layout/orgChart1"/>
    <dgm:cxn modelId="{5502B83C-8A2B-4F73-B82F-AFEE66F6EE47}" type="presOf" srcId="{0915468E-F1CB-42FA-AAD4-2CA74A0322EA}" destId="{7A4C319D-A6F4-49C1-95C5-717447B2D079}" srcOrd="0" destOrd="0" presId="urn:microsoft.com/office/officeart/2005/8/layout/orgChart1"/>
    <dgm:cxn modelId="{E3E5865C-F6AA-4B01-A892-C3948698F707}" type="presOf" srcId="{81FA305A-6A17-4EDF-9229-6EA64B631EFA}" destId="{E0842139-782C-44C7-8D07-53B492664B39}" srcOrd="0" destOrd="0" presId="urn:microsoft.com/office/officeart/2005/8/layout/orgChart1"/>
    <dgm:cxn modelId="{BB082A6A-AD81-4EB9-BBC5-383F37183A26}" srcId="{A593D3CD-F17B-436C-97CA-297A2A1AFF16}" destId="{64CE645C-71DE-4611-BDF5-1EAE51D8E738}" srcOrd="0" destOrd="0" parTransId="{8C6FCEC3-EDFD-4479-8AF2-580EC70C2618}" sibTransId="{2FDAC092-5EA3-4FD0-AF97-2B0A59D8D8DE}"/>
    <dgm:cxn modelId="{ABF12B4D-97DB-48B6-B4D8-D6A5E1CD87CE}" type="presOf" srcId="{64CE645C-71DE-4611-BDF5-1EAE51D8E738}" destId="{51CEF009-2FFB-4EBA-A138-FE7FB9291482}" srcOrd="1" destOrd="0" presId="urn:microsoft.com/office/officeart/2005/8/layout/orgChart1"/>
    <dgm:cxn modelId="{037D9F73-83E0-466A-BBDE-4EC6FE9EF04D}" type="presOf" srcId="{8C6FCEC3-EDFD-4479-8AF2-580EC70C2618}" destId="{CFB43D32-75D6-4679-9B25-04CC0E024F6B}" srcOrd="0" destOrd="0" presId="urn:microsoft.com/office/officeart/2005/8/layout/orgChart1"/>
    <dgm:cxn modelId="{634A017A-D00B-4C5A-8905-6741ED2B16D9}" type="presOf" srcId="{1B5D1424-48D3-48D5-B97B-20EAD08CC0D9}" destId="{F56B74C9-4262-44C9-8E46-B4F95CFD9EDA}" srcOrd="1" destOrd="0" presId="urn:microsoft.com/office/officeart/2005/8/layout/orgChart1"/>
    <dgm:cxn modelId="{71E58B84-0AF0-46E3-8804-5FC1AAD95E8F}" srcId="{1BC72429-CB2C-4956-8169-1B5214D52ECF}" destId="{1B5D1424-48D3-48D5-B97B-20EAD08CC0D9}" srcOrd="2" destOrd="0" parTransId="{22E29991-403C-42D5-BDF9-95A2F78CE3DA}" sibTransId="{30CBE041-55D1-46EB-860C-DFE60BE9199D}"/>
    <dgm:cxn modelId="{4B96F788-70B2-4BCD-944C-ECEE485EC92B}" srcId="{1BC72429-CB2C-4956-8169-1B5214D52ECF}" destId="{0915468E-F1CB-42FA-AAD4-2CA74A0322EA}" srcOrd="1" destOrd="0" parTransId="{C9777131-7105-4C98-BB8F-D361A0E15273}" sibTransId="{C7D53279-3DFD-488A-B3D0-4EF1C44F2E90}"/>
    <dgm:cxn modelId="{7F2E478B-A48D-4F8B-ACE6-59CC86C4DD8F}" type="presOf" srcId="{0203F899-DDD8-4B05-BA97-E8642AEB9935}" destId="{3773A89B-4B3E-4621-A26D-BC88B955BB3E}" srcOrd="0" destOrd="0" presId="urn:microsoft.com/office/officeart/2005/8/layout/orgChart1"/>
    <dgm:cxn modelId="{090AAF8E-E111-42D2-AE8B-053BEECFEFA0}" type="presOf" srcId="{DE8246B7-BFBD-44FE-99BE-81A058B32D7A}" destId="{F913C679-3E83-44E6-9FAD-237B23EBB815}" srcOrd="1" destOrd="0" presId="urn:microsoft.com/office/officeart/2005/8/layout/orgChart1"/>
    <dgm:cxn modelId="{1C621891-758A-4385-BFC8-8850F982C9F2}" srcId="{1BC72429-CB2C-4956-8169-1B5214D52ECF}" destId="{DE8246B7-BFBD-44FE-99BE-81A058B32D7A}" srcOrd="0" destOrd="0" parTransId="{0203F899-DDD8-4B05-BA97-E8642AEB9935}" sibTransId="{085173F7-F134-4E19-9BD0-A2F12E8581C1}"/>
    <dgm:cxn modelId="{BE12D997-7F62-44F0-9A57-2AD4B9D1136D}" type="presOf" srcId="{1B5D1424-48D3-48D5-B97B-20EAD08CC0D9}" destId="{62195F57-FACC-4C3E-B7F8-191AF549327B}" srcOrd="0" destOrd="0" presId="urn:microsoft.com/office/officeart/2005/8/layout/orgChart1"/>
    <dgm:cxn modelId="{BC83EEA0-F5AD-4C25-BE62-BB491B79AB46}" srcId="{81FA305A-6A17-4EDF-9229-6EA64B631EFA}" destId="{A593D3CD-F17B-436C-97CA-297A2A1AFF16}" srcOrd="0" destOrd="0" parTransId="{1DC48D9E-599B-404B-8D7D-990BB7870B3A}" sibTransId="{59DF866E-5FAE-4DF1-9AF9-5C61A4CC2336}"/>
    <dgm:cxn modelId="{CE575DA1-DC3D-4387-A5E2-014A89EDA8E0}" type="presOf" srcId="{64CE645C-71DE-4611-BDF5-1EAE51D8E738}" destId="{DFFEC7CC-8650-4376-B344-F94E9DFE43D6}" srcOrd="0" destOrd="0" presId="urn:microsoft.com/office/officeart/2005/8/layout/orgChart1"/>
    <dgm:cxn modelId="{188EFFB8-A03A-4F5D-9570-B5FACB9133AA}" type="presOf" srcId="{0915468E-F1CB-42FA-AAD4-2CA74A0322EA}" destId="{272F60EA-9072-4CF9-BEB6-BECFB3123CF8}" srcOrd="1" destOrd="0" presId="urn:microsoft.com/office/officeart/2005/8/layout/orgChart1"/>
    <dgm:cxn modelId="{4C6F0ECF-2311-4B4C-BE76-B28DBBAAAE66}" type="presOf" srcId="{A593D3CD-F17B-436C-97CA-297A2A1AFF16}" destId="{B5D4BFB6-8FCB-4303-ABB0-B0DB4EC330C2}" srcOrd="1" destOrd="0" presId="urn:microsoft.com/office/officeart/2005/8/layout/orgChart1"/>
    <dgm:cxn modelId="{A56A8EDB-35CF-46C2-9BC8-8A40E1741C01}" type="presOf" srcId="{22E29991-403C-42D5-BDF9-95A2F78CE3DA}" destId="{33F76738-9471-4389-B0C3-C88D813565F9}" srcOrd="0" destOrd="0" presId="urn:microsoft.com/office/officeart/2005/8/layout/orgChart1"/>
    <dgm:cxn modelId="{C61254E1-5E6E-421C-A3EC-333218E03D0A}" type="presOf" srcId="{DE8246B7-BFBD-44FE-99BE-81A058B32D7A}" destId="{D10FB4C4-AF42-4FE5-93F7-62AC3A5E47F9}" srcOrd="0" destOrd="0" presId="urn:microsoft.com/office/officeart/2005/8/layout/orgChart1"/>
    <dgm:cxn modelId="{9DE559E1-CEBE-4996-90DE-F24286EBF8E1}" type="presOf" srcId="{1BC72429-CB2C-4956-8169-1B5214D52ECF}" destId="{0994FBC6-F8E7-4BBC-91DF-63250C307419}" srcOrd="1" destOrd="0" presId="urn:microsoft.com/office/officeart/2005/8/layout/orgChart1"/>
    <dgm:cxn modelId="{67861FD6-7266-4AC3-AA4C-2466FAC1D375}" type="presParOf" srcId="{E0842139-782C-44C7-8D07-53B492664B39}" destId="{B6239C9F-51AD-4D4E-B8F5-07ADF0A32A42}" srcOrd="0" destOrd="0" presId="urn:microsoft.com/office/officeart/2005/8/layout/orgChart1"/>
    <dgm:cxn modelId="{598B220C-5849-4244-8ABB-22ACD25DF23B}" type="presParOf" srcId="{B6239C9F-51AD-4D4E-B8F5-07ADF0A32A42}" destId="{CAEDFD7E-D580-4852-B302-C5FFF85A3C3F}" srcOrd="0" destOrd="0" presId="urn:microsoft.com/office/officeart/2005/8/layout/orgChart1"/>
    <dgm:cxn modelId="{0D9A3EB2-1AE6-40CF-BD61-2D83B58A3DEF}" type="presParOf" srcId="{CAEDFD7E-D580-4852-B302-C5FFF85A3C3F}" destId="{22A110CC-4706-466D-8CAB-E483FBF1D681}" srcOrd="0" destOrd="0" presId="urn:microsoft.com/office/officeart/2005/8/layout/orgChart1"/>
    <dgm:cxn modelId="{C614379B-09D9-4D85-97D7-FEA9B00A02B7}" type="presParOf" srcId="{CAEDFD7E-D580-4852-B302-C5FFF85A3C3F}" destId="{B5D4BFB6-8FCB-4303-ABB0-B0DB4EC330C2}" srcOrd="1" destOrd="0" presId="urn:microsoft.com/office/officeart/2005/8/layout/orgChart1"/>
    <dgm:cxn modelId="{9FCC673B-403D-4F72-96EB-EC2637FB3155}" type="presParOf" srcId="{B6239C9F-51AD-4D4E-B8F5-07ADF0A32A42}" destId="{55E374D9-3B5A-470C-A846-8E902BB6063A}" srcOrd="1" destOrd="0" presId="urn:microsoft.com/office/officeart/2005/8/layout/orgChart1"/>
    <dgm:cxn modelId="{6E6FE318-E5A2-4E37-9D02-4DDC2ADC3069}" type="presParOf" srcId="{55E374D9-3B5A-470C-A846-8E902BB6063A}" destId="{CFB43D32-75D6-4679-9B25-04CC0E024F6B}" srcOrd="0" destOrd="0" presId="urn:microsoft.com/office/officeart/2005/8/layout/orgChart1"/>
    <dgm:cxn modelId="{487CEAEA-DF37-4F57-AC61-42E19971C992}" type="presParOf" srcId="{55E374D9-3B5A-470C-A846-8E902BB6063A}" destId="{A849373D-3A3A-4514-A1E8-D15758599948}" srcOrd="1" destOrd="0" presId="urn:microsoft.com/office/officeart/2005/8/layout/orgChart1"/>
    <dgm:cxn modelId="{0F723DF2-C93A-452E-85CA-766B84888E75}" type="presParOf" srcId="{A849373D-3A3A-4514-A1E8-D15758599948}" destId="{50DD891E-5967-4366-8E2A-A67525DAE17D}" srcOrd="0" destOrd="0" presId="urn:microsoft.com/office/officeart/2005/8/layout/orgChart1"/>
    <dgm:cxn modelId="{A4BFD465-8E97-4662-BD7C-1C160503F2A7}" type="presParOf" srcId="{50DD891E-5967-4366-8E2A-A67525DAE17D}" destId="{DFFEC7CC-8650-4376-B344-F94E9DFE43D6}" srcOrd="0" destOrd="0" presId="urn:microsoft.com/office/officeart/2005/8/layout/orgChart1"/>
    <dgm:cxn modelId="{94AA5222-83AC-4B45-903D-FB49E24263E7}" type="presParOf" srcId="{50DD891E-5967-4366-8E2A-A67525DAE17D}" destId="{51CEF009-2FFB-4EBA-A138-FE7FB9291482}" srcOrd="1" destOrd="0" presId="urn:microsoft.com/office/officeart/2005/8/layout/orgChart1"/>
    <dgm:cxn modelId="{89CE76FB-A162-4DB4-934C-3585353BA2D5}" type="presParOf" srcId="{A849373D-3A3A-4514-A1E8-D15758599948}" destId="{A9F487E3-6B43-444A-A313-4BB2AE5CF06F}" srcOrd="1" destOrd="0" presId="urn:microsoft.com/office/officeart/2005/8/layout/orgChart1"/>
    <dgm:cxn modelId="{24D1EBBA-1C54-482B-85AD-807FFAA2499C}" type="presParOf" srcId="{A849373D-3A3A-4514-A1E8-D15758599948}" destId="{A99010B9-65F3-4536-86D2-FA7B137ED00C}" srcOrd="2" destOrd="0" presId="urn:microsoft.com/office/officeart/2005/8/layout/orgChart1"/>
    <dgm:cxn modelId="{0B1F1584-374B-4439-A5EF-1E416739CB55}" type="presParOf" srcId="{B6239C9F-51AD-4D4E-B8F5-07ADF0A32A42}" destId="{57D491DB-4A42-410C-80F1-C2CA3A453175}" srcOrd="2" destOrd="0" presId="urn:microsoft.com/office/officeart/2005/8/layout/orgChart1"/>
    <dgm:cxn modelId="{8B9BA997-C8D8-4192-BA6D-54C499D75D75}" type="presParOf" srcId="{E0842139-782C-44C7-8D07-53B492664B39}" destId="{10FCA49E-678E-4968-B952-1A9E2ED9F5EB}" srcOrd="1" destOrd="0" presId="urn:microsoft.com/office/officeart/2005/8/layout/orgChart1"/>
    <dgm:cxn modelId="{C8F46193-5E14-4BB2-886B-765C3B2CD51B}" type="presParOf" srcId="{10FCA49E-678E-4968-B952-1A9E2ED9F5EB}" destId="{DD746AA7-0534-4725-A933-5370C9E9359E}" srcOrd="0" destOrd="0" presId="urn:microsoft.com/office/officeart/2005/8/layout/orgChart1"/>
    <dgm:cxn modelId="{2B67BB31-CFE7-46B4-BB36-6CB101AB0FDE}" type="presParOf" srcId="{DD746AA7-0534-4725-A933-5370C9E9359E}" destId="{5601FD7B-FCCF-4F1D-ACBA-CDDCA6D9F769}" srcOrd="0" destOrd="0" presId="urn:microsoft.com/office/officeart/2005/8/layout/orgChart1"/>
    <dgm:cxn modelId="{CBE17C34-B37A-4DF3-A2CA-C08B971829BD}" type="presParOf" srcId="{DD746AA7-0534-4725-A933-5370C9E9359E}" destId="{0994FBC6-F8E7-4BBC-91DF-63250C307419}" srcOrd="1" destOrd="0" presId="urn:microsoft.com/office/officeart/2005/8/layout/orgChart1"/>
    <dgm:cxn modelId="{4015D075-4148-496B-AEF6-BD3E4C3AD850}" type="presParOf" srcId="{10FCA49E-678E-4968-B952-1A9E2ED9F5EB}" destId="{62792E98-E526-46FC-A5A9-21CCE483B3A4}" srcOrd="1" destOrd="0" presId="urn:microsoft.com/office/officeart/2005/8/layout/orgChart1"/>
    <dgm:cxn modelId="{E576F723-0BCB-469E-9430-394EA563DA31}" type="presParOf" srcId="{62792E98-E526-46FC-A5A9-21CCE483B3A4}" destId="{3773A89B-4B3E-4621-A26D-BC88B955BB3E}" srcOrd="0" destOrd="0" presId="urn:microsoft.com/office/officeart/2005/8/layout/orgChart1"/>
    <dgm:cxn modelId="{529E519B-7C13-4B72-B2D5-80B152127BF9}" type="presParOf" srcId="{62792E98-E526-46FC-A5A9-21CCE483B3A4}" destId="{177CF501-C337-48F2-8A5F-99FA075DE080}" srcOrd="1" destOrd="0" presId="urn:microsoft.com/office/officeart/2005/8/layout/orgChart1"/>
    <dgm:cxn modelId="{F48CCAA3-CFB5-40AA-A940-6D7BDD4A2253}" type="presParOf" srcId="{177CF501-C337-48F2-8A5F-99FA075DE080}" destId="{93BCD24C-C002-4936-BE43-5F4777ABFEF7}" srcOrd="0" destOrd="0" presId="urn:microsoft.com/office/officeart/2005/8/layout/orgChart1"/>
    <dgm:cxn modelId="{8B41F76D-9B11-454A-A385-440E52B17C89}" type="presParOf" srcId="{93BCD24C-C002-4936-BE43-5F4777ABFEF7}" destId="{D10FB4C4-AF42-4FE5-93F7-62AC3A5E47F9}" srcOrd="0" destOrd="0" presId="urn:microsoft.com/office/officeart/2005/8/layout/orgChart1"/>
    <dgm:cxn modelId="{DA1EB3EA-5C6C-4F9F-87FB-ECF7BF7AF1C1}" type="presParOf" srcId="{93BCD24C-C002-4936-BE43-5F4777ABFEF7}" destId="{F913C679-3E83-44E6-9FAD-237B23EBB815}" srcOrd="1" destOrd="0" presId="urn:microsoft.com/office/officeart/2005/8/layout/orgChart1"/>
    <dgm:cxn modelId="{074DA5EF-C22A-49B9-9741-8F0D0BF248A6}" type="presParOf" srcId="{177CF501-C337-48F2-8A5F-99FA075DE080}" destId="{11542594-8E94-4373-B2B1-8B084A7D0513}" srcOrd="1" destOrd="0" presId="urn:microsoft.com/office/officeart/2005/8/layout/orgChart1"/>
    <dgm:cxn modelId="{9F6292B3-572F-4C03-B202-95AFA2F292D4}" type="presParOf" srcId="{177CF501-C337-48F2-8A5F-99FA075DE080}" destId="{31C1977D-7243-4787-ABF0-9E09FD56040E}" srcOrd="2" destOrd="0" presId="urn:microsoft.com/office/officeart/2005/8/layout/orgChart1"/>
    <dgm:cxn modelId="{A71846A9-7365-46A4-8F5D-16528CC0B886}" type="presParOf" srcId="{62792E98-E526-46FC-A5A9-21CCE483B3A4}" destId="{0DF607FC-0E94-415E-AE7E-463DB608571B}" srcOrd="2" destOrd="0" presId="urn:microsoft.com/office/officeart/2005/8/layout/orgChart1"/>
    <dgm:cxn modelId="{C8B8FD44-8764-4E2D-A649-83B4AB72DFC2}" type="presParOf" srcId="{62792E98-E526-46FC-A5A9-21CCE483B3A4}" destId="{019087F6-224F-4812-93E4-2AAA4B8A9FB8}" srcOrd="3" destOrd="0" presId="urn:microsoft.com/office/officeart/2005/8/layout/orgChart1"/>
    <dgm:cxn modelId="{9752F753-B0E2-45AA-AA5D-57A9C82EEAB8}" type="presParOf" srcId="{019087F6-224F-4812-93E4-2AAA4B8A9FB8}" destId="{7976D4BC-3E74-44F3-891F-666FC34F6E9C}" srcOrd="0" destOrd="0" presId="urn:microsoft.com/office/officeart/2005/8/layout/orgChart1"/>
    <dgm:cxn modelId="{2DC332B3-F286-4EA6-BA50-D6728D6A40E3}" type="presParOf" srcId="{7976D4BC-3E74-44F3-891F-666FC34F6E9C}" destId="{7A4C319D-A6F4-49C1-95C5-717447B2D079}" srcOrd="0" destOrd="0" presId="urn:microsoft.com/office/officeart/2005/8/layout/orgChart1"/>
    <dgm:cxn modelId="{FC4946AD-25C2-4B50-83F1-573F8B969C43}" type="presParOf" srcId="{7976D4BC-3E74-44F3-891F-666FC34F6E9C}" destId="{272F60EA-9072-4CF9-BEB6-BECFB3123CF8}" srcOrd="1" destOrd="0" presId="urn:microsoft.com/office/officeart/2005/8/layout/orgChart1"/>
    <dgm:cxn modelId="{DCE18F48-8EA2-427C-B24E-144ABF25DDEA}" type="presParOf" srcId="{019087F6-224F-4812-93E4-2AAA4B8A9FB8}" destId="{177371B1-7F99-4C22-A813-5135240C6988}" srcOrd="1" destOrd="0" presId="urn:microsoft.com/office/officeart/2005/8/layout/orgChart1"/>
    <dgm:cxn modelId="{7A012BAF-079E-4F87-B06A-56FC2E4EEEE9}" type="presParOf" srcId="{019087F6-224F-4812-93E4-2AAA4B8A9FB8}" destId="{C8E8A275-F5DF-444F-A8EA-03CF4BD1A867}" srcOrd="2" destOrd="0" presId="urn:microsoft.com/office/officeart/2005/8/layout/orgChart1"/>
    <dgm:cxn modelId="{4EE91022-4B0D-4A9B-B6CE-9BEFBA9D6550}" type="presParOf" srcId="{62792E98-E526-46FC-A5A9-21CCE483B3A4}" destId="{33F76738-9471-4389-B0C3-C88D813565F9}" srcOrd="4" destOrd="0" presId="urn:microsoft.com/office/officeart/2005/8/layout/orgChart1"/>
    <dgm:cxn modelId="{4B42AF70-74A2-47B5-AAFB-7D2AA82068EC}" type="presParOf" srcId="{62792E98-E526-46FC-A5A9-21CCE483B3A4}" destId="{7A46557A-A046-48F1-A588-BB385A6A9BDF}" srcOrd="5" destOrd="0" presId="urn:microsoft.com/office/officeart/2005/8/layout/orgChart1"/>
    <dgm:cxn modelId="{31E51CAE-970E-4FA1-8E06-DC26472EEA08}" type="presParOf" srcId="{7A46557A-A046-48F1-A588-BB385A6A9BDF}" destId="{B9DCE38E-BA82-4856-8D5E-FDD2CDC28601}" srcOrd="0" destOrd="0" presId="urn:microsoft.com/office/officeart/2005/8/layout/orgChart1"/>
    <dgm:cxn modelId="{319F9AE5-6DFF-489E-9E55-A51D9CAD7867}" type="presParOf" srcId="{B9DCE38E-BA82-4856-8D5E-FDD2CDC28601}" destId="{62195F57-FACC-4C3E-B7F8-191AF549327B}" srcOrd="0" destOrd="0" presId="urn:microsoft.com/office/officeart/2005/8/layout/orgChart1"/>
    <dgm:cxn modelId="{D122AFD5-7003-4102-8BDD-1AF63ADD6760}" type="presParOf" srcId="{B9DCE38E-BA82-4856-8D5E-FDD2CDC28601}" destId="{F56B74C9-4262-44C9-8E46-B4F95CFD9EDA}" srcOrd="1" destOrd="0" presId="urn:microsoft.com/office/officeart/2005/8/layout/orgChart1"/>
    <dgm:cxn modelId="{2645F6A2-4454-4A7A-8092-8B91578DC51A}" type="presParOf" srcId="{7A46557A-A046-48F1-A588-BB385A6A9BDF}" destId="{E2649C66-61AB-4030-BB58-82081B6D83DF}" srcOrd="1" destOrd="0" presId="urn:microsoft.com/office/officeart/2005/8/layout/orgChart1"/>
    <dgm:cxn modelId="{EF715636-06F2-431B-A088-279FCF819973}" type="presParOf" srcId="{7A46557A-A046-48F1-A588-BB385A6A9BDF}" destId="{19F570D4-2628-48F1-B09A-027F47690B3B}" srcOrd="2" destOrd="0" presId="urn:microsoft.com/office/officeart/2005/8/layout/orgChart1"/>
    <dgm:cxn modelId="{325DFF78-0035-452C-B008-D0AAF676AE21}" type="presParOf" srcId="{10FCA49E-678E-4968-B952-1A9E2ED9F5EB}" destId="{9F8EEEAC-2BD6-42F5-A52E-2AA7CB5364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D0238-5D28-426E-97E6-2F756C8E9681}" type="doc">
      <dgm:prSet loTypeId="urn:microsoft.com/office/officeart/2005/8/layout/hierarchy3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CDBF102-8BC7-4831-88CE-91454DAFD588}">
      <dgm:prSet custT="1"/>
      <dgm:spPr>
        <a:solidFill>
          <a:schemeClr val="accent4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</a:pPr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아들과 딸의 책임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골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3:20; </a:t>
          </a:r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엡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6:1-3)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36FE1F-883E-4FF6-891A-0C1E8F60B5AB}" type="parTrans" cxnId="{5C2466F1-2F3F-42B6-A831-936D7C895010}">
      <dgm:prSet/>
      <dgm:spPr/>
      <dgm:t>
        <a:bodyPr/>
        <a:lstStyle/>
        <a:p>
          <a:endParaRPr lang="es-ES" sz="2000"/>
        </a:p>
      </dgm:t>
    </dgm:pt>
    <dgm:pt modelId="{A7172B1F-19EF-4056-9215-9EAD3FE9F3DC}" type="sibTrans" cxnId="{5C2466F1-2F3F-42B6-A831-936D7C895010}">
      <dgm:prSet/>
      <dgm:spPr/>
      <dgm:t>
        <a:bodyPr/>
        <a:lstStyle/>
        <a:p>
          <a:endParaRPr lang="es-ES" sz="2000"/>
        </a:p>
      </dgm:t>
    </dgm:pt>
    <dgm:pt modelId="{B55B2991-7515-4FE0-B4CC-6320948F5DA8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ko-KR" altLang="en-US" sz="2000" b="1" noProof="0" dirty="0"/>
            <a:t>자녀들의 순종은 선택사항이 아닙니다</a:t>
          </a:r>
          <a:endParaRPr lang="en" sz="2000" noProof="0" dirty="0"/>
        </a:p>
      </dgm:t>
    </dgm:pt>
    <dgm:pt modelId="{60CE644C-6A98-4D82-9F26-6DC4E37FDCE2}" type="parTrans" cxnId="{E3A477E4-AC8D-4732-AAF7-8E3D61F1DD46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4EB9BD23-F546-46AD-AEB0-ADA5D17CCF14}" type="sibTrans" cxnId="{E3A477E4-AC8D-4732-AAF7-8E3D61F1DD46}">
      <dgm:prSet/>
      <dgm:spPr/>
      <dgm:t>
        <a:bodyPr/>
        <a:lstStyle/>
        <a:p>
          <a:endParaRPr lang="es-ES" sz="2000"/>
        </a:p>
      </dgm:t>
    </dgm:pt>
    <dgm:pt modelId="{76C785E1-A118-4249-8AEB-3FD751248FE7}">
      <dgm:prSet custT="1"/>
      <dgm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ko-KR" altLang="en-US" sz="2000" b="1" noProof="0" dirty="0"/>
            <a:t>십계명 중 제 오계명에 근거한 것입니다</a:t>
          </a:r>
          <a:endParaRPr lang="en" sz="2000" noProof="0" dirty="0"/>
        </a:p>
      </dgm:t>
    </dgm:pt>
    <dgm:pt modelId="{268D5C95-98F4-48B3-9DBF-72F1AE0AD513}" type="parTrans" cxnId="{676C5212-0DB1-44EC-9FCB-4D899FB14FD5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BC5C85-E880-4B0B-8BB5-6F7135A2C03B}" type="sibTrans" cxnId="{676C5212-0DB1-44EC-9FCB-4D899FB14FD5}">
      <dgm:prSet/>
      <dgm:spPr/>
      <dgm:t>
        <a:bodyPr/>
        <a:lstStyle/>
        <a:p>
          <a:endParaRPr lang="es-ES" sz="2000"/>
        </a:p>
      </dgm:t>
    </dgm:pt>
    <dgm:pt modelId="{609ACB9E-EF48-404C-87A7-B697382BD9B6}">
      <dgm:prSet custT="1"/>
      <dgm:spPr>
        <a:solidFill>
          <a:srgbClr val="B8FF9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/>
            <a:t>부모님께 순종하는 자녀는 특별한 보상도 받습니다</a:t>
          </a:r>
          <a:endParaRPr lang="en" sz="2000" noProof="0" dirty="0"/>
        </a:p>
      </dgm:t>
    </dgm:pt>
    <dgm:pt modelId="{BB1FADC5-F41F-4656-9328-079F7A3FF677}" type="parTrans" cxnId="{D216084F-7667-4487-BDB6-D3B1D186CEE7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B74E48E-FC2E-47F7-865A-51E69333C988}" type="sibTrans" cxnId="{D216084F-7667-4487-BDB6-D3B1D186CEE7}">
      <dgm:prSet/>
      <dgm:spPr/>
      <dgm:t>
        <a:bodyPr/>
        <a:lstStyle/>
        <a:p>
          <a:endParaRPr lang="es-ES" sz="2000"/>
        </a:p>
      </dgm:t>
    </dgm:pt>
    <dgm:pt modelId="{E178E435-B0E3-49C4-B439-87A559C6F59B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</a:pPr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부모의 책임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골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3:21; </a:t>
          </a:r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엡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6:4)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22B72E-F8F2-4551-96FB-1DC66726982F}" type="parTrans" cxnId="{9E192A60-1409-43DB-878F-EE4C610619B2}">
      <dgm:prSet/>
      <dgm:spPr/>
      <dgm:t>
        <a:bodyPr/>
        <a:lstStyle/>
        <a:p>
          <a:endParaRPr lang="es-ES" sz="2000"/>
        </a:p>
      </dgm:t>
    </dgm:pt>
    <dgm:pt modelId="{5E7E6D08-2251-4565-A465-7AB2E68DA4EA}" type="sibTrans" cxnId="{9E192A60-1409-43DB-878F-EE4C610619B2}">
      <dgm:prSet/>
      <dgm:spPr/>
      <dgm:t>
        <a:bodyPr/>
        <a:lstStyle/>
        <a:p>
          <a:endParaRPr lang="es-ES" sz="2000"/>
        </a:p>
      </dgm:t>
    </dgm:pt>
    <dgm:pt modelId="{BA1B1FC3-BA2C-42D4-9990-4F6F657C75DB}">
      <dgm:prSet custT="1"/>
      <dgm:spPr>
        <a:solidFill>
          <a:srgbClr val="A7FF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/>
            <a:t>자녀들을 좌절 시키거나</a:t>
          </a:r>
          <a:r>
            <a:rPr lang="en-US" altLang="ko-KR" sz="2000" b="1" noProof="0" dirty="0"/>
            <a:t>, </a:t>
          </a:r>
          <a:r>
            <a:rPr lang="ko-KR" altLang="en-US" sz="2000" b="1" noProof="0" dirty="0"/>
            <a:t>화를 돋우거나</a:t>
          </a:r>
          <a:r>
            <a:rPr lang="en-US" altLang="ko-KR" sz="2000" b="1" noProof="0" dirty="0"/>
            <a:t>,</a:t>
          </a:r>
          <a:r>
            <a:rPr lang="ko-KR" altLang="en-US" sz="2000" b="1" noProof="0" dirty="0"/>
            <a:t> 짜증나게 만들지 않고 가르쳐야 합니다</a:t>
          </a:r>
          <a:endParaRPr lang="en" sz="2000" noProof="0" dirty="0"/>
        </a:p>
      </dgm:t>
    </dgm:pt>
    <dgm:pt modelId="{71CCA472-3394-47CD-AC52-C50767FEC854}" type="parTrans" cxnId="{9F3B4A10-AA10-4E50-ABAF-47479E07DEA8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619EDB9C-3F12-4815-92FA-9AFB612E2BA7}" type="sibTrans" cxnId="{9F3B4A10-AA10-4E50-ABAF-47479E07DEA8}">
      <dgm:prSet/>
      <dgm:spPr/>
      <dgm:t>
        <a:bodyPr/>
        <a:lstStyle/>
        <a:p>
          <a:endParaRPr lang="es-ES" sz="2000"/>
        </a:p>
      </dgm:t>
    </dgm:pt>
    <dgm:pt modelId="{DFCBAEB9-2F9F-4501-B589-3042ACBC10AF}">
      <dgm:prSet custT="1"/>
      <dgm:spPr>
        <a:solidFill>
          <a:srgbClr val="ABFFF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/>
            <a:t>조바심을 내거나 변덕스럽게 행동하여 그들을 화나게 하지 마십시오</a:t>
          </a:r>
          <a:r>
            <a:rPr lang="en-US" altLang="ko-KR" sz="2000" b="1" noProof="0" dirty="0"/>
            <a:t>.</a:t>
          </a:r>
          <a:endParaRPr lang="en" sz="2000" noProof="0" dirty="0"/>
        </a:p>
      </dgm:t>
    </dgm:pt>
    <dgm:pt modelId="{D8E324DB-580B-4C37-BE94-8F4B5C78D172}" type="parTrans" cxnId="{16263A4D-3F29-42D7-B100-F4B81D1FCE95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331E92A-236B-4357-A027-A0EDB7DC8CA5}" type="sibTrans" cxnId="{16263A4D-3F29-42D7-B100-F4B81D1FCE95}">
      <dgm:prSet/>
      <dgm:spPr/>
      <dgm:t>
        <a:bodyPr/>
        <a:lstStyle/>
        <a:p>
          <a:endParaRPr lang="es-ES" sz="2000"/>
        </a:p>
      </dgm:t>
    </dgm:pt>
    <dgm:pt modelId="{72E49611-E4AA-4A90-BF1D-4FE7D7CE89CF}">
      <dgm:prSet custT="1"/>
      <dgm:spPr>
        <a:solidFill>
          <a:srgbClr val="9BD7FF"/>
        </a:solidFill>
        <a:ln>
          <a:solidFill>
            <a:srgbClr val="0099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/>
            <a:t>그들에게 하나님의 길을 가르치십시오
</a:t>
          </a:r>
          <a:r>
            <a:rPr lang="en-US" altLang="ko-KR" sz="2000" b="1" noProof="0" dirty="0"/>
            <a:t>(</a:t>
          </a:r>
          <a:r>
            <a:rPr lang="ko-KR" altLang="en-US" sz="2000" b="1" noProof="0" dirty="0"/>
            <a:t>신 </a:t>
          </a:r>
          <a:r>
            <a:rPr lang="en-US" altLang="ko-KR" sz="2000" b="1" noProof="0" dirty="0"/>
            <a:t>6:6-7; </a:t>
          </a:r>
          <a:r>
            <a:rPr lang="ko-KR" altLang="en-US" sz="2000" b="1" noProof="0" dirty="0"/>
            <a:t>잠 </a:t>
          </a:r>
          <a:r>
            <a:rPr lang="en-US" altLang="ko-KR" sz="2000" b="1" noProof="0" dirty="0"/>
            <a:t>22:6)</a:t>
          </a:r>
          <a:endParaRPr lang="en" sz="2000" noProof="0" dirty="0"/>
        </a:p>
      </dgm:t>
    </dgm:pt>
    <dgm:pt modelId="{0B1009FA-6BE4-47DE-A04E-FBD8171938BE}" type="parTrans" cxnId="{4BCF17F4-E4BF-409D-B9E6-6A2D9A445597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BD7E5551-EE30-4113-8FD7-E80BF4B8FEB6}" type="sibTrans" cxnId="{4BCF17F4-E4BF-409D-B9E6-6A2D9A445597}">
      <dgm:prSet/>
      <dgm:spPr/>
      <dgm:t>
        <a:bodyPr/>
        <a:lstStyle/>
        <a:p>
          <a:endParaRPr lang="es-ES" sz="2000"/>
        </a:p>
      </dgm:t>
    </dgm:pt>
    <dgm:pt modelId="{B9D870B2-161F-414C-B67A-753438F03FD3}" type="pres">
      <dgm:prSet presAssocID="{8C8D0238-5D28-426E-97E6-2F756C8E96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2015D8-F061-43EE-A5D3-67FB702B8C98}" type="pres">
      <dgm:prSet presAssocID="{FCDBF102-8BC7-4831-88CE-91454DAFD588}" presName="root" presStyleCnt="0"/>
      <dgm:spPr/>
    </dgm:pt>
    <dgm:pt modelId="{8058735D-BA3C-4259-9E45-C6BB7D2D6949}" type="pres">
      <dgm:prSet presAssocID="{FCDBF102-8BC7-4831-88CE-91454DAFD588}" presName="rootComposite" presStyleCnt="0"/>
      <dgm:spPr/>
    </dgm:pt>
    <dgm:pt modelId="{A1A6CABC-8F83-4877-8923-49EC9D1B1223}" type="pres">
      <dgm:prSet presAssocID="{FCDBF102-8BC7-4831-88CE-91454DAFD588}" presName="rootText" presStyleLbl="node1" presStyleIdx="0" presStyleCnt="2" custScaleX="530040" custScaleY="129073"/>
      <dgm:spPr/>
    </dgm:pt>
    <dgm:pt modelId="{A11D4A66-7E01-42FD-8278-A64A986E3827}" type="pres">
      <dgm:prSet presAssocID="{FCDBF102-8BC7-4831-88CE-91454DAFD588}" presName="rootConnector" presStyleLbl="node1" presStyleIdx="0" presStyleCnt="2"/>
      <dgm:spPr/>
    </dgm:pt>
    <dgm:pt modelId="{49564A12-478B-41FA-B706-458DB13A112A}" type="pres">
      <dgm:prSet presAssocID="{FCDBF102-8BC7-4831-88CE-91454DAFD588}" presName="childShape" presStyleCnt="0"/>
      <dgm:spPr/>
    </dgm:pt>
    <dgm:pt modelId="{8C9C4CCF-77E5-4330-B682-33D260B7E9D7}" type="pres">
      <dgm:prSet presAssocID="{60CE644C-6A98-4D82-9F26-6DC4E37FDCE2}" presName="Name13" presStyleLbl="parChTrans1D2" presStyleIdx="0" presStyleCnt="6"/>
      <dgm:spPr/>
    </dgm:pt>
    <dgm:pt modelId="{CA9A7C24-E244-4634-8B22-F1CBDEFD86E3}" type="pres">
      <dgm:prSet presAssocID="{B55B2991-7515-4FE0-B4CC-6320948F5DA8}" presName="childText" presStyleLbl="bgAcc1" presStyleIdx="0" presStyleCnt="6" custScaleX="609576" custScaleY="115870" custLinFactNeighborX="-20666">
        <dgm:presLayoutVars>
          <dgm:bulletEnabled val="1"/>
        </dgm:presLayoutVars>
      </dgm:prSet>
      <dgm:spPr/>
    </dgm:pt>
    <dgm:pt modelId="{756AD8EF-519C-4358-A6C3-7981CC18B1D6}" type="pres">
      <dgm:prSet presAssocID="{268D5C95-98F4-48B3-9DBF-72F1AE0AD513}" presName="Name13" presStyleLbl="parChTrans1D2" presStyleIdx="1" presStyleCnt="6"/>
      <dgm:spPr/>
    </dgm:pt>
    <dgm:pt modelId="{F640A27C-8C42-44C1-9B48-D099E17F5BE9}" type="pres">
      <dgm:prSet presAssocID="{76C785E1-A118-4249-8AEB-3FD751248FE7}" presName="childText" presStyleLbl="bgAcc1" presStyleIdx="1" presStyleCnt="6" custScaleX="609576" custScaleY="115870" custLinFactNeighborX="-20666">
        <dgm:presLayoutVars>
          <dgm:bulletEnabled val="1"/>
        </dgm:presLayoutVars>
      </dgm:prSet>
      <dgm:spPr/>
    </dgm:pt>
    <dgm:pt modelId="{2D503935-13DF-4B73-99C0-753AEFE7F23B}" type="pres">
      <dgm:prSet presAssocID="{BB1FADC5-F41F-4656-9328-079F7A3FF677}" presName="Name13" presStyleLbl="parChTrans1D2" presStyleIdx="2" presStyleCnt="6"/>
      <dgm:spPr/>
    </dgm:pt>
    <dgm:pt modelId="{702E98B1-CADF-478D-AB4A-58735C204F93}" type="pres">
      <dgm:prSet presAssocID="{609ACB9E-EF48-404C-87A7-B697382BD9B6}" presName="childText" presStyleLbl="bgAcc1" presStyleIdx="2" presStyleCnt="6" custScaleX="609576" custScaleY="115870" custLinFactNeighborX="-20666">
        <dgm:presLayoutVars>
          <dgm:bulletEnabled val="1"/>
        </dgm:presLayoutVars>
      </dgm:prSet>
      <dgm:spPr/>
    </dgm:pt>
    <dgm:pt modelId="{5ADA399D-20F0-40BA-89B1-D0E6E8A16B95}" type="pres">
      <dgm:prSet presAssocID="{E178E435-B0E3-49C4-B439-87A559C6F59B}" presName="root" presStyleCnt="0"/>
      <dgm:spPr/>
    </dgm:pt>
    <dgm:pt modelId="{797E513A-B694-4B24-83EB-5F5EE67C2098}" type="pres">
      <dgm:prSet presAssocID="{E178E435-B0E3-49C4-B439-87A559C6F59B}" presName="rootComposite" presStyleCnt="0"/>
      <dgm:spPr/>
    </dgm:pt>
    <dgm:pt modelId="{8D1FCC57-E009-44E7-BDDE-564FA8434E87}" type="pres">
      <dgm:prSet presAssocID="{E178E435-B0E3-49C4-B439-87A559C6F59B}" presName="rootText" presStyleLbl="node1" presStyleIdx="1" presStyleCnt="2" custScaleX="530040" custScaleY="129073"/>
      <dgm:spPr/>
    </dgm:pt>
    <dgm:pt modelId="{F29142FB-B015-4BBE-A057-BE9537D54D07}" type="pres">
      <dgm:prSet presAssocID="{E178E435-B0E3-49C4-B439-87A559C6F59B}" presName="rootConnector" presStyleLbl="node1" presStyleIdx="1" presStyleCnt="2"/>
      <dgm:spPr/>
    </dgm:pt>
    <dgm:pt modelId="{9064D9D4-56A0-46FB-B920-8530D621E53A}" type="pres">
      <dgm:prSet presAssocID="{E178E435-B0E3-49C4-B439-87A559C6F59B}" presName="childShape" presStyleCnt="0"/>
      <dgm:spPr/>
    </dgm:pt>
    <dgm:pt modelId="{48B70EC1-24F9-40A4-BEDB-4B2EBD602C82}" type="pres">
      <dgm:prSet presAssocID="{71CCA472-3394-47CD-AC52-C50767FEC854}" presName="Name13" presStyleLbl="parChTrans1D2" presStyleIdx="3" presStyleCnt="6"/>
      <dgm:spPr/>
    </dgm:pt>
    <dgm:pt modelId="{CFBF0DCF-3A8B-4CEB-9CA0-3A680372CEEF}" type="pres">
      <dgm:prSet presAssocID="{BA1B1FC3-BA2C-42D4-9990-4F6F657C75DB}" presName="childText" presStyleLbl="bgAcc1" presStyleIdx="3" presStyleCnt="6" custScaleX="659747" custScaleY="115870">
        <dgm:presLayoutVars>
          <dgm:bulletEnabled val="1"/>
        </dgm:presLayoutVars>
      </dgm:prSet>
      <dgm:spPr/>
    </dgm:pt>
    <dgm:pt modelId="{E429F922-4E73-46C9-9A0E-37A949914D9C}" type="pres">
      <dgm:prSet presAssocID="{D8E324DB-580B-4C37-BE94-8F4B5C78D172}" presName="Name13" presStyleLbl="parChTrans1D2" presStyleIdx="4" presStyleCnt="6"/>
      <dgm:spPr/>
    </dgm:pt>
    <dgm:pt modelId="{93315151-46DF-47EE-B053-18AE76ABB3DE}" type="pres">
      <dgm:prSet presAssocID="{DFCBAEB9-2F9F-4501-B589-3042ACBC10AF}" presName="childText" presStyleLbl="bgAcc1" presStyleIdx="4" presStyleCnt="6" custScaleX="659747" custScaleY="115870">
        <dgm:presLayoutVars>
          <dgm:bulletEnabled val="1"/>
        </dgm:presLayoutVars>
      </dgm:prSet>
      <dgm:spPr/>
    </dgm:pt>
    <dgm:pt modelId="{47518933-818B-4002-9065-7E0A1721225D}" type="pres">
      <dgm:prSet presAssocID="{0B1009FA-6BE4-47DE-A04E-FBD8171938BE}" presName="Name13" presStyleLbl="parChTrans1D2" presStyleIdx="5" presStyleCnt="6"/>
      <dgm:spPr/>
    </dgm:pt>
    <dgm:pt modelId="{E21D42E4-B229-48B5-9853-F2DB6FF326E5}" type="pres">
      <dgm:prSet presAssocID="{72E49611-E4AA-4A90-BF1D-4FE7D7CE89CF}" presName="childText" presStyleLbl="bgAcc1" presStyleIdx="5" presStyleCnt="6" custScaleX="659747" custScaleY="115870">
        <dgm:presLayoutVars>
          <dgm:bulletEnabled val="1"/>
        </dgm:presLayoutVars>
      </dgm:prSet>
      <dgm:spPr/>
    </dgm:pt>
  </dgm:ptLst>
  <dgm:cxnLst>
    <dgm:cxn modelId="{CEE05A00-5091-4C74-A890-556FE586CDC8}" type="presOf" srcId="{BA1B1FC3-BA2C-42D4-9990-4F6F657C75DB}" destId="{CFBF0DCF-3A8B-4CEB-9CA0-3A680372CEEF}" srcOrd="0" destOrd="0" presId="urn:microsoft.com/office/officeart/2005/8/layout/hierarchy3"/>
    <dgm:cxn modelId="{AB94A201-CBF1-4B85-8B7A-1341308D0201}" type="presOf" srcId="{FCDBF102-8BC7-4831-88CE-91454DAFD588}" destId="{A1A6CABC-8F83-4877-8923-49EC9D1B1223}" srcOrd="0" destOrd="0" presId="urn:microsoft.com/office/officeart/2005/8/layout/hierarchy3"/>
    <dgm:cxn modelId="{6B470C0A-3ABD-4513-BC3F-D0DC20318CF2}" type="presOf" srcId="{72E49611-E4AA-4A90-BF1D-4FE7D7CE89CF}" destId="{E21D42E4-B229-48B5-9853-F2DB6FF326E5}" srcOrd="0" destOrd="0" presId="urn:microsoft.com/office/officeart/2005/8/layout/hierarchy3"/>
    <dgm:cxn modelId="{EF7F950B-14B7-46D1-B438-137BEB884514}" type="presOf" srcId="{D8E324DB-580B-4C37-BE94-8F4B5C78D172}" destId="{E429F922-4E73-46C9-9A0E-37A949914D9C}" srcOrd="0" destOrd="0" presId="urn:microsoft.com/office/officeart/2005/8/layout/hierarchy3"/>
    <dgm:cxn modelId="{9F3B4A10-AA10-4E50-ABAF-47479E07DEA8}" srcId="{E178E435-B0E3-49C4-B439-87A559C6F59B}" destId="{BA1B1FC3-BA2C-42D4-9990-4F6F657C75DB}" srcOrd="0" destOrd="0" parTransId="{71CCA472-3394-47CD-AC52-C50767FEC854}" sibTransId="{619EDB9C-3F12-4815-92FA-9AFB612E2BA7}"/>
    <dgm:cxn modelId="{676C5212-0DB1-44EC-9FCB-4D899FB14FD5}" srcId="{FCDBF102-8BC7-4831-88CE-91454DAFD588}" destId="{76C785E1-A118-4249-8AEB-3FD751248FE7}" srcOrd="1" destOrd="0" parTransId="{268D5C95-98F4-48B3-9DBF-72F1AE0AD513}" sibTransId="{86BC5C85-E880-4B0B-8BB5-6F7135A2C03B}"/>
    <dgm:cxn modelId="{66B9321C-01FC-44FD-BA1E-806CC9FB2721}" type="presOf" srcId="{E178E435-B0E3-49C4-B439-87A559C6F59B}" destId="{8D1FCC57-E009-44E7-BDDE-564FA8434E87}" srcOrd="0" destOrd="0" presId="urn:microsoft.com/office/officeart/2005/8/layout/hierarchy3"/>
    <dgm:cxn modelId="{AD807F3B-A8C2-42E3-8AAA-BEA44B7B0C4E}" type="presOf" srcId="{268D5C95-98F4-48B3-9DBF-72F1AE0AD513}" destId="{756AD8EF-519C-4358-A6C3-7981CC18B1D6}" srcOrd="0" destOrd="0" presId="urn:microsoft.com/office/officeart/2005/8/layout/hierarchy3"/>
    <dgm:cxn modelId="{9E192A60-1409-43DB-878F-EE4C610619B2}" srcId="{8C8D0238-5D28-426E-97E6-2F756C8E9681}" destId="{E178E435-B0E3-49C4-B439-87A559C6F59B}" srcOrd="1" destOrd="0" parTransId="{E722B72E-F8F2-4551-96FB-1DC66726982F}" sibTransId="{5E7E6D08-2251-4565-A465-7AB2E68DA4EA}"/>
    <dgm:cxn modelId="{5DE7E863-2502-4E54-BA0B-CE91985966F8}" type="presOf" srcId="{B55B2991-7515-4FE0-B4CC-6320948F5DA8}" destId="{CA9A7C24-E244-4634-8B22-F1CBDEFD86E3}" srcOrd="0" destOrd="0" presId="urn:microsoft.com/office/officeart/2005/8/layout/hierarchy3"/>
    <dgm:cxn modelId="{E7533646-5716-446A-BAC5-9E6A15125FA2}" type="presOf" srcId="{DFCBAEB9-2F9F-4501-B589-3042ACBC10AF}" destId="{93315151-46DF-47EE-B053-18AE76ABB3DE}" srcOrd="0" destOrd="0" presId="urn:microsoft.com/office/officeart/2005/8/layout/hierarchy3"/>
    <dgm:cxn modelId="{16263A4D-3F29-42D7-B100-F4B81D1FCE95}" srcId="{E178E435-B0E3-49C4-B439-87A559C6F59B}" destId="{DFCBAEB9-2F9F-4501-B589-3042ACBC10AF}" srcOrd="1" destOrd="0" parTransId="{D8E324DB-580B-4C37-BE94-8F4B5C78D172}" sibTransId="{0331E92A-236B-4357-A027-A0EDB7DC8CA5}"/>
    <dgm:cxn modelId="{D216084F-7667-4487-BDB6-D3B1D186CEE7}" srcId="{FCDBF102-8BC7-4831-88CE-91454DAFD588}" destId="{609ACB9E-EF48-404C-87A7-B697382BD9B6}" srcOrd="2" destOrd="0" parTransId="{BB1FADC5-F41F-4656-9328-079F7A3FF677}" sibTransId="{CB74E48E-FC2E-47F7-865A-51E69333C988}"/>
    <dgm:cxn modelId="{B3D6817D-2FA7-46F7-AEA3-CEC228F98A0E}" type="presOf" srcId="{E178E435-B0E3-49C4-B439-87A559C6F59B}" destId="{F29142FB-B015-4BBE-A057-BE9537D54D07}" srcOrd="1" destOrd="0" presId="urn:microsoft.com/office/officeart/2005/8/layout/hierarchy3"/>
    <dgm:cxn modelId="{C274A28A-9207-4423-BE0F-968BBB4482FE}" type="presOf" srcId="{609ACB9E-EF48-404C-87A7-B697382BD9B6}" destId="{702E98B1-CADF-478D-AB4A-58735C204F93}" srcOrd="0" destOrd="0" presId="urn:microsoft.com/office/officeart/2005/8/layout/hierarchy3"/>
    <dgm:cxn modelId="{378285A4-1300-44D6-940D-5B2AA2819B69}" type="presOf" srcId="{60CE644C-6A98-4D82-9F26-6DC4E37FDCE2}" destId="{8C9C4CCF-77E5-4330-B682-33D260B7E9D7}" srcOrd="0" destOrd="0" presId="urn:microsoft.com/office/officeart/2005/8/layout/hierarchy3"/>
    <dgm:cxn modelId="{93B992A5-A1DD-4214-AF08-F3F269185B4C}" type="presOf" srcId="{0B1009FA-6BE4-47DE-A04E-FBD8171938BE}" destId="{47518933-818B-4002-9065-7E0A1721225D}" srcOrd="0" destOrd="0" presId="urn:microsoft.com/office/officeart/2005/8/layout/hierarchy3"/>
    <dgm:cxn modelId="{502C77B6-21E6-43DE-ABF6-BE53C2E2980C}" type="presOf" srcId="{76C785E1-A118-4249-8AEB-3FD751248FE7}" destId="{F640A27C-8C42-44C1-9B48-D099E17F5BE9}" srcOrd="0" destOrd="0" presId="urn:microsoft.com/office/officeart/2005/8/layout/hierarchy3"/>
    <dgm:cxn modelId="{339BBBB9-D211-40A9-AA14-B772E94437B0}" type="presOf" srcId="{FCDBF102-8BC7-4831-88CE-91454DAFD588}" destId="{A11D4A66-7E01-42FD-8278-A64A986E3827}" srcOrd="1" destOrd="0" presId="urn:microsoft.com/office/officeart/2005/8/layout/hierarchy3"/>
    <dgm:cxn modelId="{1DEA76C7-FDC9-41FE-9230-0F006E642D2A}" type="presOf" srcId="{BB1FADC5-F41F-4656-9328-079F7A3FF677}" destId="{2D503935-13DF-4B73-99C0-753AEFE7F23B}" srcOrd="0" destOrd="0" presId="urn:microsoft.com/office/officeart/2005/8/layout/hierarchy3"/>
    <dgm:cxn modelId="{BA6545DC-CD0B-4560-B1FD-911178BE8572}" type="presOf" srcId="{71CCA472-3394-47CD-AC52-C50767FEC854}" destId="{48B70EC1-24F9-40A4-BEDB-4B2EBD602C82}" srcOrd="0" destOrd="0" presId="urn:microsoft.com/office/officeart/2005/8/layout/hierarchy3"/>
    <dgm:cxn modelId="{E3A477E4-AC8D-4732-AAF7-8E3D61F1DD46}" srcId="{FCDBF102-8BC7-4831-88CE-91454DAFD588}" destId="{B55B2991-7515-4FE0-B4CC-6320948F5DA8}" srcOrd="0" destOrd="0" parTransId="{60CE644C-6A98-4D82-9F26-6DC4E37FDCE2}" sibTransId="{4EB9BD23-F546-46AD-AEB0-ADA5D17CCF14}"/>
    <dgm:cxn modelId="{CA4862ED-5735-4CB7-97DC-7FA3738A638E}" type="presOf" srcId="{8C8D0238-5D28-426E-97E6-2F756C8E9681}" destId="{B9D870B2-161F-414C-B67A-753438F03FD3}" srcOrd="0" destOrd="0" presId="urn:microsoft.com/office/officeart/2005/8/layout/hierarchy3"/>
    <dgm:cxn modelId="{5C2466F1-2F3F-42B6-A831-936D7C895010}" srcId="{8C8D0238-5D28-426E-97E6-2F756C8E9681}" destId="{FCDBF102-8BC7-4831-88CE-91454DAFD588}" srcOrd="0" destOrd="0" parTransId="{EC36FE1F-883E-4FF6-891A-0C1E8F60B5AB}" sibTransId="{A7172B1F-19EF-4056-9215-9EAD3FE9F3DC}"/>
    <dgm:cxn modelId="{4BCF17F4-E4BF-409D-B9E6-6A2D9A445597}" srcId="{E178E435-B0E3-49C4-B439-87A559C6F59B}" destId="{72E49611-E4AA-4A90-BF1D-4FE7D7CE89CF}" srcOrd="2" destOrd="0" parTransId="{0B1009FA-6BE4-47DE-A04E-FBD8171938BE}" sibTransId="{BD7E5551-EE30-4113-8FD7-E80BF4B8FEB6}"/>
    <dgm:cxn modelId="{BCA51E1A-81FF-4221-8DD7-D2338413F719}" type="presParOf" srcId="{B9D870B2-161F-414C-B67A-753438F03FD3}" destId="{162015D8-F061-43EE-A5D3-67FB702B8C98}" srcOrd="0" destOrd="0" presId="urn:microsoft.com/office/officeart/2005/8/layout/hierarchy3"/>
    <dgm:cxn modelId="{DB680363-2AFB-4F08-AEA2-8ABB0E6A4FC7}" type="presParOf" srcId="{162015D8-F061-43EE-A5D3-67FB702B8C98}" destId="{8058735D-BA3C-4259-9E45-C6BB7D2D6949}" srcOrd="0" destOrd="0" presId="urn:microsoft.com/office/officeart/2005/8/layout/hierarchy3"/>
    <dgm:cxn modelId="{EF1CD088-5A1E-475E-AA9C-D9F1D2D7EF30}" type="presParOf" srcId="{8058735D-BA3C-4259-9E45-C6BB7D2D6949}" destId="{A1A6CABC-8F83-4877-8923-49EC9D1B1223}" srcOrd="0" destOrd="0" presId="urn:microsoft.com/office/officeart/2005/8/layout/hierarchy3"/>
    <dgm:cxn modelId="{CD67F6E3-5649-4486-B1DB-D574408149A7}" type="presParOf" srcId="{8058735D-BA3C-4259-9E45-C6BB7D2D6949}" destId="{A11D4A66-7E01-42FD-8278-A64A986E3827}" srcOrd="1" destOrd="0" presId="urn:microsoft.com/office/officeart/2005/8/layout/hierarchy3"/>
    <dgm:cxn modelId="{62349034-D40D-4DEA-93F0-362E5A59A5C8}" type="presParOf" srcId="{162015D8-F061-43EE-A5D3-67FB702B8C98}" destId="{49564A12-478B-41FA-B706-458DB13A112A}" srcOrd="1" destOrd="0" presId="urn:microsoft.com/office/officeart/2005/8/layout/hierarchy3"/>
    <dgm:cxn modelId="{8DFE81E2-B991-4A4E-8F65-3ADAA709FC9C}" type="presParOf" srcId="{49564A12-478B-41FA-B706-458DB13A112A}" destId="{8C9C4CCF-77E5-4330-B682-33D260B7E9D7}" srcOrd="0" destOrd="0" presId="urn:microsoft.com/office/officeart/2005/8/layout/hierarchy3"/>
    <dgm:cxn modelId="{7269DEE1-ECC8-4FDC-9078-1D20AFC17DB7}" type="presParOf" srcId="{49564A12-478B-41FA-B706-458DB13A112A}" destId="{CA9A7C24-E244-4634-8B22-F1CBDEFD86E3}" srcOrd="1" destOrd="0" presId="urn:microsoft.com/office/officeart/2005/8/layout/hierarchy3"/>
    <dgm:cxn modelId="{5AC4C102-78AB-4324-9D57-523DDE302AB0}" type="presParOf" srcId="{49564A12-478B-41FA-B706-458DB13A112A}" destId="{756AD8EF-519C-4358-A6C3-7981CC18B1D6}" srcOrd="2" destOrd="0" presId="urn:microsoft.com/office/officeart/2005/8/layout/hierarchy3"/>
    <dgm:cxn modelId="{A97490E4-9ABA-4C7E-A9FE-A7A4101AF7B1}" type="presParOf" srcId="{49564A12-478B-41FA-B706-458DB13A112A}" destId="{F640A27C-8C42-44C1-9B48-D099E17F5BE9}" srcOrd="3" destOrd="0" presId="urn:microsoft.com/office/officeart/2005/8/layout/hierarchy3"/>
    <dgm:cxn modelId="{19270E49-18C9-4810-8F16-538D6208D3E9}" type="presParOf" srcId="{49564A12-478B-41FA-B706-458DB13A112A}" destId="{2D503935-13DF-4B73-99C0-753AEFE7F23B}" srcOrd="4" destOrd="0" presId="urn:microsoft.com/office/officeart/2005/8/layout/hierarchy3"/>
    <dgm:cxn modelId="{EE1D4DA9-E272-4185-B037-E057EC60E127}" type="presParOf" srcId="{49564A12-478B-41FA-B706-458DB13A112A}" destId="{702E98B1-CADF-478D-AB4A-58735C204F93}" srcOrd="5" destOrd="0" presId="urn:microsoft.com/office/officeart/2005/8/layout/hierarchy3"/>
    <dgm:cxn modelId="{3F9533CC-8B10-4776-A4D9-9F44F8BC97FD}" type="presParOf" srcId="{B9D870B2-161F-414C-B67A-753438F03FD3}" destId="{5ADA399D-20F0-40BA-89B1-D0E6E8A16B95}" srcOrd="1" destOrd="0" presId="urn:microsoft.com/office/officeart/2005/8/layout/hierarchy3"/>
    <dgm:cxn modelId="{F168561C-19AD-462B-94EC-227FBBBA0789}" type="presParOf" srcId="{5ADA399D-20F0-40BA-89B1-D0E6E8A16B95}" destId="{797E513A-B694-4B24-83EB-5F5EE67C2098}" srcOrd="0" destOrd="0" presId="urn:microsoft.com/office/officeart/2005/8/layout/hierarchy3"/>
    <dgm:cxn modelId="{628D90C9-E503-432C-A998-CF80453C5B5D}" type="presParOf" srcId="{797E513A-B694-4B24-83EB-5F5EE67C2098}" destId="{8D1FCC57-E009-44E7-BDDE-564FA8434E87}" srcOrd="0" destOrd="0" presId="urn:microsoft.com/office/officeart/2005/8/layout/hierarchy3"/>
    <dgm:cxn modelId="{4E848C4D-5AA8-42B5-9B31-FEC7147C65F1}" type="presParOf" srcId="{797E513A-B694-4B24-83EB-5F5EE67C2098}" destId="{F29142FB-B015-4BBE-A057-BE9537D54D07}" srcOrd="1" destOrd="0" presId="urn:microsoft.com/office/officeart/2005/8/layout/hierarchy3"/>
    <dgm:cxn modelId="{EDAC214D-6FD8-4F5A-953E-365E42FFD1B6}" type="presParOf" srcId="{5ADA399D-20F0-40BA-89B1-D0E6E8A16B95}" destId="{9064D9D4-56A0-46FB-B920-8530D621E53A}" srcOrd="1" destOrd="0" presId="urn:microsoft.com/office/officeart/2005/8/layout/hierarchy3"/>
    <dgm:cxn modelId="{1ABE0C30-71D2-485C-8565-A872160CC3EA}" type="presParOf" srcId="{9064D9D4-56A0-46FB-B920-8530D621E53A}" destId="{48B70EC1-24F9-40A4-BEDB-4B2EBD602C82}" srcOrd="0" destOrd="0" presId="urn:microsoft.com/office/officeart/2005/8/layout/hierarchy3"/>
    <dgm:cxn modelId="{41F02307-38DD-4D18-A873-DF2E3600270B}" type="presParOf" srcId="{9064D9D4-56A0-46FB-B920-8530D621E53A}" destId="{CFBF0DCF-3A8B-4CEB-9CA0-3A680372CEEF}" srcOrd="1" destOrd="0" presId="urn:microsoft.com/office/officeart/2005/8/layout/hierarchy3"/>
    <dgm:cxn modelId="{A3A6EE2C-6530-4EF4-855C-26AE5D2992A3}" type="presParOf" srcId="{9064D9D4-56A0-46FB-B920-8530D621E53A}" destId="{E429F922-4E73-46C9-9A0E-37A949914D9C}" srcOrd="2" destOrd="0" presId="urn:microsoft.com/office/officeart/2005/8/layout/hierarchy3"/>
    <dgm:cxn modelId="{46AC61B7-E33F-4AE8-9EB6-5218F87F1182}" type="presParOf" srcId="{9064D9D4-56A0-46FB-B920-8530D621E53A}" destId="{93315151-46DF-47EE-B053-18AE76ABB3DE}" srcOrd="3" destOrd="0" presId="urn:microsoft.com/office/officeart/2005/8/layout/hierarchy3"/>
    <dgm:cxn modelId="{4A9C4D52-C0D9-491B-9CFE-D7F13934B03B}" type="presParOf" srcId="{9064D9D4-56A0-46FB-B920-8530D621E53A}" destId="{47518933-818B-4002-9065-7E0A1721225D}" srcOrd="4" destOrd="0" presId="urn:microsoft.com/office/officeart/2005/8/layout/hierarchy3"/>
    <dgm:cxn modelId="{C4E780D9-6260-443A-A8DB-A00C4F0E4337}" type="presParOf" srcId="{9064D9D4-56A0-46FB-B920-8530D621E53A}" destId="{E21D42E4-B229-48B5-9853-F2DB6FF326E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4B2A0-E91B-4203-A3B6-773132AF18FA}" type="doc">
      <dgm:prSet loTypeId="urn:microsoft.com/office/officeart/2005/8/layout/lProcess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1CC772C-40FD-44A0-83BD-1253661AA61C}">
      <dgm:prSet custT="1"/>
      <dgm:spPr>
        <a:solidFill>
          <a:srgbClr val="8D8A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o-KR" altLang="en-US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부하 직원의 의무</a:t>
          </a:r>
          <a:endParaRPr lang="en-US" altLang="ko-KR" sz="24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골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3:22-25; </a:t>
          </a:r>
          <a:r>
            <a:rPr lang="ko-KR" altLang="en-US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엡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6:5-8)</a:t>
          </a:r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B94EC0-BF2F-4316-AB97-DCAB3CBF2CCF}" type="par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4A3F7E9-B38C-421C-8046-2414527A5124}" type="sib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EAF3C48-FC08-4D7F-8CA0-27A1A5157B80}">
      <dgm:prSet custT="1"/>
      <dgm:spPr/>
      <dgm:t>
        <a:bodyPr/>
        <a:lstStyle/>
        <a:p>
          <a:r>
            <a:rPr lang="ko-KR" alt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아무도 보지 않더라도 항상 최선을 다함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801273-0943-4C24-8A6C-12F69F7B27B6}" type="par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CC71051-8692-4BDC-8089-B2BED7CA048E}" type="sib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F8E7C13-D9CB-419D-891E-988C327D34D8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하나님께 하듯</a:t>
          </a:r>
          <a:r>
            <a:rPr lang="en-US" altLang="ko-KR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ko-KR" altLang="en-US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맡은 직무를 뛰어나게 해내려고 노력하십시오</a:t>
          </a:r>
          <a:endParaRPr lang="en" sz="18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CDABC1-1330-442E-913C-787C1CF53A6C}" type="par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1179ADB-D0EB-41FC-95D9-C4E8C10F5540}" type="sib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A9BC10D-D6A5-43F6-AAF6-1E569276DEE2}">
      <dgm:prSet custT="1"/>
      <dgm:spPr/>
      <dgm:t>
        <a:bodyPr/>
        <a:lstStyle/>
        <a:p>
          <a:r>
            <a:rPr lang="ko-KR" alt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정당한 질책은 받아들이십시오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7306BA-5828-45C7-8E54-60C9D2185B03}" type="par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318ABBA-91AB-4164-8B49-B1B059DDF28B}" type="sib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C8BE09F-A9AD-49C4-B02B-EBA1F214816B}">
      <dgm:prSet custT="1"/>
      <dgm:spPr/>
      <dgm:t>
        <a:bodyPr/>
        <a:lstStyle/>
        <a:p>
          <a:r>
            <a:rPr lang="ko-KR" alt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맡은 임무를 잘 해내면 좋은 결과를 얻습니다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488448-81A9-446E-913C-B861A3A5410B}" type="par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D4E8BA5-26EE-4556-A46C-C5625229B37A}" type="sib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B3D4533-E9A0-4B58-ADD6-1ECCE02F1DBB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나쁜 상사에게도 직장의 상하 관계를 지켜야 합니다  </a:t>
          </a:r>
          <a:r>
            <a:rPr lang="en-US" altLang="ko-KR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벧전 </a:t>
          </a:r>
          <a:r>
            <a:rPr lang="en-US" altLang="ko-KR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2:18).</a:t>
          </a:r>
          <a:endParaRPr lang="en" sz="18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143010-60B3-45F4-997C-03E81C4EA11E}" type="par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1F383E9-1FCF-44CB-B88A-E4D8546285A0}" type="sib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D26E8B6-B3B1-4B6F-BEC7-A7D46AE4F5B7}">
      <dgm:prSet custT="1"/>
      <dgm:spPr>
        <a:solidFill>
          <a:schemeClr val="accent5">
            <a:lumMod val="5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ko-KR" altLang="en-US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상사의 의무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골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4:1; </a:t>
          </a:r>
          <a:r>
            <a:rPr lang="ko-KR" altLang="en-US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엡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6:9)</a:t>
          </a:r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1393EF-ECAF-4950-9B38-8DEDD1AC7171}" type="par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E1E413B-22BA-4327-BBF7-B1DFC4031D58}" type="sib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5A6E4D4-9DC7-4C42-BFA1-CA754139576B}">
      <dgm:prSet custT="1"/>
      <dgm:spPr/>
      <dgm:t>
        <a:bodyPr/>
        <a:lstStyle/>
        <a:p>
          <a:r>
            <a:rPr lang="ko-KR" altLang="en-US" sz="2000" b="1" noProof="0" dirty="0">
              <a:solidFill>
                <a:schemeClr val="tx1"/>
              </a:solidFill>
            </a:rPr>
            <a:t>정의와 의로움으로 직원들을 대해야 함</a:t>
          </a:r>
          <a:endParaRPr lang="en" sz="2000" noProof="0" dirty="0">
            <a:solidFill>
              <a:schemeClr val="tx1"/>
            </a:solidFill>
          </a:endParaRPr>
        </a:p>
      </dgm:t>
    </dgm:pt>
    <dgm:pt modelId="{8744A30C-016B-429E-8195-D6DDBE77F4B2}" type="par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47D8BA5-476A-4B0E-B30A-4E2838F13C0C}" type="sib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8266488-5151-4935-B0EB-73A6BD5442CC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>
              <a:solidFill>
                <a:schemeClr val="tx1"/>
              </a:solidFill>
            </a:rPr>
            <a:t>위협하거나 변덕스러운 요구를 하지 마십시오</a:t>
          </a:r>
          <a:r>
            <a:rPr lang="en-US" altLang="ko-KR" sz="2000" b="1" noProof="0" dirty="0">
              <a:solidFill>
                <a:schemeClr val="tx1"/>
              </a:solidFill>
            </a:rPr>
            <a:t>.</a:t>
          </a:r>
          <a:endParaRPr lang="en" sz="2000" noProof="0" dirty="0">
            <a:solidFill>
              <a:schemeClr val="tx1"/>
            </a:solidFill>
          </a:endParaRPr>
        </a:p>
      </dgm:t>
    </dgm:pt>
    <dgm:pt modelId="{2DE4EA60-A2D7-4BC9-AF09-5E4AAEC62278}" type="par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9E121CF-2B84-4DBD-B7DC-5287D7F5C2A9}" type="sib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2AB326-2177-443C-972C-F2437A8F8727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>
              <a:solidFill>
                <a:schemeClr val="tx1"/>
              </a:solidFill>
            </a:rPr>
            <a:t>모든 상사위에는 명령을 따라야 할 더 높은 상사가 있습니다</a:t>
          </a:r>
          <a:endParaRPr lang="en" sz="2000" noProof="0" dirty="0">
            <a:solidFill>
              <a:schemeClr val="tx1"/>
            </a:solidFill>
          </a:endParaRPr>
        </a:p>
      </dgm:t>
    </dgm:pt>
    <dgm:pt modelId="{2C5D6754-3646-4EE3-BB6B-674036A3B79A}" type="par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2FEE4D0-7FF8-49A3-91A7-8B6C2FC3DF0D}" type="sib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54F0659-2186-4106-963F-6A958F44062F}" type="pres">
      <dgm:prSet presAssocID="{3DE4B2A0-E91B-4203-A3B6-773132AF18FA}" presName="theList" presStyleCnt="0">
        <dgm:presLayoutVars>
          <dgm:dir/>
          <dgm:animLvl val="lvl"/>
          <dgm:resizeHandles val="exact"/>
        </dgm:presLayoutVars>
      </dgm:prSet>
      <dgm:spPr/>
    </dgm:pt>
    <dgm:pt modelId="{B481B736-AFD4-4591-B6BF-0C27658604F6}" type="pres">
      <dgm:prSet presAssocID="{71CC772C-40FD-44A0-83BD-1253661AA61C}" presName="compNode" presStyleCnt="0"/>
      <dgm:spPr/>
    </dgm:pt>
    <dgm:pt modelId="{23C7B809-2B86-42F7-97FF-AD6F2E7CB299}" type="pres">
      <dgm:prSet presAssocID="{71CC772C-40FD-44A0-83BD-1253661AA61C}" presName="aNode" presStyleLbl="bgShp" presStyleIdx="0" presStyleCnt="2"/>
      <dgm:spPr/>
    </dgm:pt>
    <dgm:pt modelId="{C5C35ED1-9035-434C-AEB4-08C1BE98A155}" type="pres">
      <dgm:prSet presAssocID="{71CC772C-40FD-44A0-83BD-1253661AA61C}" presName="textNode" presStyleLbl="bgShp" presStyleIdx="0" presStyleCnt="2"/>
      <dgm:spPr/>
    </dgm:pt>
    <dgm:pt modelId="{A2C730D4-6DA1-4FE9-8B48-040E2FDBD8BA}" type="pres">
      <dgm:prSet presAssocID="{71CC772C-40FD-44A0-83BD-1253661AA61C}" presName="compChildNode" presStyleCnt="0"/>
      <dgm:spPr/>
    </dgm:pt>
    <dgm:pt modelId="{64887111-FC34-4F7F-A16A-7596A318FDA6}" type="pres">
      <dgm:prSet presAssocID="{71CC772C-40FD-44A0-83BD-1253661AA61C}" presName="theInnerList" presStyleCnt="0"/>
      <dgm:spPr/>
    </dgm:pt>
    <dgm:pt modelId="{56DDFB31-BE88-4068-977D-43417217CB59}" type="pres">
      <dgm:prSet presAssocID="{CEAF3C48-FC08-4D7F-8CA0-27A1A5157B80}" presName="childNode" presStyleLbl="node1" presStyleIdx="0" presStyleCnt="8" custScaleX="121648" custScaleY="201979">
        <dgm:presLayoutVars>
          <dgm:bulletEnabled val="1"/>
        </dgm:presLayoutVars>
      </dgm:prSet>
      <dgm:spPr/>
    </dgm:pt>
    <dgm:pt modelId="{F9AE65ED-F9F0-48E2-924F-9E37C6363757}" type="pres">
      <dgm:prSet presAssocID="{CEAF3C48-FC08-4D7F-8CA0-27A1A5157B80}" presName="aSpace2" presStyleCnt="0"/>
      <dgm:spPr/>
    </dgm:pt>
    <dgm:pt modelId="{14EB9C39-92B1-4BF0-90C9-31D60827B6FF}" type="pres">
      <dgm:prSet presAssocID="{DF8E7C13-D9CB-419D-891E-988C327D34D8}" presName="childNode" presStyleLbl="node1" presStyleIdx="1" presStyleCnt="8" custScaleX="121648" custScaleY="168540">
        <dgm:presLayoutVars>
          <dgm:bulletEnabled val="1"/>
        </dgm:presLayoutVars>
      </dgm:prSet>
      <dgm:spPr/>
    </dgm:pt>
    <dgm:pt modelId="{A172B6F0-EC4C-48C6-BDD1-5C015DFE97A4}" type="pres">
      <dgm:prSet presAssocID="{DF8E7C13-D9CB-419D-891E-988C327D34D8}" presName="aSpace2" presStyleCnt="0"/>
      <dgm:spPr/>
    </dgm:pt>
    <dgm:pt modelId="{9AFC9C95-3CDC-434A-8B64-22AD82882E80}" type="pres">
      <dgm:prSet presAssocID="{7A9BC10D-D6A5-43F6-AAF6-1E569276DEE2}" presName="childNode" presStyleLbl="node1" presStyleIdx="2" presStyleCnt="8" custScaleX="121648">
        <dgm:presLayoutVars>
          <dgm:bulletEnabled val="1"/>
        </dgm:presLayoutVars>
      </dgm:prSet>
      <dgm:spPr/>
    </dgm:pt>
    <dgm:pt modelId="{2E7EFDD2-DC84-4E1B-A174-D03A5210377D}" type="pres">
      <dgm:prSet presAssocID="{7A9BC10D-D6A5-43F6-AAF6-1E569276DEE2}" presName="aSpace2" presStyleCnt="0"/>
      <dgm:spPr/>
    </dgm:pt>
    <dgm:pt modelId="{F97A83E6-8AE1-4752-BBFA-770E9A1AB494}" type="pres">
      <dgm:prSet presAssocID="{0C8BE09F-A9AD-49C4-B02B-EBA1F214816B}" presName="childNode" presStyleLbl="node1" presStyleIdx="3" presStyleCnt="8" custScaleX="121648">
        <dgm:presLayoutVars>
          <dgm:bulletEnabled val="1"/>
        </dgm:presLayoutVars>
      </dgm:prSet>
      <dgm:spPr/>
    </dgm:pt>
    <dgm:pt modelId="{64EAFEBF-FE97-4E71-9D02-3B05365805B4}" type="pres">
      <dgm:prSet presAssocID="{0C8BE09F-A9AD-49C4-B02B-EBA1F214816B}" presName="aSpace2" presStyleCnt="0"/>
      <dgm:spPr/>
    </dgm:pt>
    <dgm:pt modelId="{61D1D9C0-35D6-4FE9-ADEE-E0630117DAE8}" type="pres">
      <dgm:prSet presAssocID="{2B3D4533-E9A0-4B58-ADD6-1ECCE02F1DBB}" presName="childNode" presStyleLbl="node1" presStyleIdx="4" presStyleCnt="8" custScaleX="121648" custScaleY="187481">
        <dgm:presLayoutVars>
          <dgm:bulletEnabled val="1"/>
        </dgm:presLayoutVars>
      </dgm:prSet>
      <dgm:spPr/>
    </dgm:pt>
    <dgm:pt modelId="{DFC2E133-9AF7-4560-B4A1-79F31FB9785B}" type="pres">
      <dgm:prSet presAssocID="{71CC772C-40FD-44A0-83BD-1253661AA61C}" presName="aSpace" presStyleCnt="0"/>
      <dgm:spPr/>
    </dgm:pt>
    <dgm:pt modelId="{83CABB82-EC55-4933-B992-91E05A8D7671}" type="pres">
      <dgm:prSet presAssocID="{9D26E8B6-B3B1-4B6F-BEC7-A7D46AE4F5B7}" presName="compNode" presStyleCnt="0"/>
      <dgm:spPr/>
    </dgm:pt>
    <dgm:pt modelId="{B60BED72-B613-4C57-A148-0AD694C1CD32}" type="pres">
      <dgm:prSet presAssocID="{9D26E8B6-B3B1-4B6F-BEC7-A7D46AE4F5B7}" presName="aNode" presStyleLbl="bgShp" presStyleIdx="1" presStyleCnt="2"/>
      <dgm:spPr/>
    </dgm:pt>
    <dgm:pt modelId="{C8862292-7324-4865-97CE-CBC3B62FBA15}" type="pres">
      <dgm:prSet presAssocID="{9D26E8B6-B3B1-4B6F-BEC7-A7D46AE4F5B7}" presName="textNode" presStyleLbl="bgShp" presStyleIdx="1" presStyleCnt="2"/>
      <dgm:spPr/>
    </dgm:pt>
    <dgm:pt modelId="{C8877EB5-81A2-4688-9651-34226A6459DF}" type="pres">
      <dgm:prSet presAssocID="{9D26E8B6-B3B1-4B6F-BEC7-A7D46AE4F5B7}" presName="compChildNode" presStyleCnt="0"/>
      <dgm:spPr/>
    </dgm:pt>
    <dgm:pt modelId="{0859B1C5-6287-4C6A-B395-E709990F7BA2}" type="pres">
      <dgm:prSet presAssocID="{9D26E8B6-B3B1-4B6F-BEC7-A7D46AE4F5B7}" presName="theInnerList" presStyleCnt="0"/>
      <dgm:spPr/>
    </dgm:pt>
    <dgm:pt modelId="{8DF4DE9F-B95E-4103-AB40-8F17E10604F8}" type="pres">
      <dgm:prSet presAssocID="{75A6E4D4-9DC7-4C42-BFA1-CA754139576B}" presName="childNode" presStyleLbl="node1" presStyleIdx="5" presStyleCnt="8">
        <dgm:presLayoutVars>
          <dgm:bulletEnabled val="1"/>
        </dgm:presLayoutVars>
      </dgm:prSet>
      <dgm:spPr/>
    </dgm:pt>
    <dgm:pt modelId="{78987BBD-8BC3-463A-8B73-CBB9779A0DA4}" type="pres">
      <dgm:prSet presAssocID="{75A6E4D4-9DC7-4C42-BFA1-CA754139576B}" presName="aSpace2" presStyleCnt="0"/>
      <dgm:spPr/>
    </dgm:pt>
    <dgm:pt modelId="{D65FEA80-43B9-4CA2-B364-A9FFF24D2693}" type="pres">
      <dgm:prSet presAssocID="{48266488-5151-4935-B0EB-73A6BD5442CC}" presName="childNode" presStyleLbl="node1" presStyleIdx="6" presStyleCnt="8">
        <dgm:presLayoutVars>
          <dgm:bulletEnabled val="1"/>
        </dgm:presLayoutVars>
      </dgm:prSet>
      <dgm:spPr/>
    </dgm:pt>
    <dgm:pt modelId="{EAE75637-0A22-4C64-BE71-3B5F9B2814D4}" type="pres">
      <dgm:prSet presAssocID="{48266488-5151-4935-B0EB-73A6BD5442CC}" presName="aSpace2" presStyleCnt="0"/>
      <dgm:spPr/>
    </dgm:pt>
    <dgm:pt modelId="{14CB1B19-AB86-4094-84B7-078CAFF35E4B}" type="pres">
      <dgm:prSet presAssocID="{512AB326-2177-443C-972C-F2437A8F8727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12EC1202-5488-4279-A4FC-E122213B42F5}" srcId="{3DE4B2A0-E91B-4203-A3B6-773132AF18FA}" destId="{9D26E8B6-B3B1-4B6F-BEC7-A7D46AE4F5B7}" srcOrd="1" destOrd="0" parTransId="{9F1393EF-ECAF-4950-9B38-8DEDD1AC7171}" sibTransId="{3E1E413B-22BA-4327-BBF7-B1DFC4031D58}"/>
    <dgm:cxn modelId="{970A4602-2B7C-4A59-AE2D-A56BA5810CB0}" type="presOf" srcId="{75A6E4D4-9DC7-4C42-BFA1-CA754139576B}" destId="{8DF4DE9F-B95E-4103-AB40-8F17E10604F8}" srcOrd="0" destOrd="0" presId="urn:microsoft.com/office/officeart/2005/8/layout/lProcess2"/>
    <dgm:cxn modelId="{9875343C-2629-4B78-B71E-DC02CEF5A3A8}" type="presOf" srcId="{DF8E7C13-D9CB-419D-891E-988C327D34D8}" destId="{14EB9C39-92B1-4BF0-90C9-31D60827B6FF}" srcOrd="0" destOrd="0" presId="urn:microsoft.com/office/officeart/2005/8/layout/lProcess2"/>
    <dgm:cxn modelId="{68A7A449-9264-4BE5-9C1A-57B268C7BCA3}" srcId="{3DE4B2A0-E91B-4203-A3B6-773132AF18FA}" destId="{71CC772C-40FD-44A0-83BD-1253661AA61C}" srcOrd="0" destOrd="0" parTransId="{CDB94EC0-BF2F-4316-AB97-DCAB3CBF2CCF}" sibTransId="{14A3F7E9-B38C-421C-8046-2414527A5124}"/>
    <dgm:cxn modelId="{C8573B4F-AA92-4FAD-BB60-D065CA5FA710}" srcId="{9D26E8B6-B3B1-4B6F-BEC7-A7D46AE4F5B7}" destId="{48266488-5151-4935-B0EB-73A6BD5442CC}" srcOrd="1" destOrd="0" parTransId="{2DE4EA60-A2D7-4BC9-AF09-5E4AAEC62278}" sibTransId="{D9E121CF-2B84-4DBD-B7DC-5287D7F5C2A9}"/>
    <dgm:cxn modelId="{7A22EF70-FC18-4072-912F-FF2C77585A67}" type="presOf" srcId="{7A9BC10D-D6A5-43F6-AAF6-1E569276DEE2}" destId="{9AFC9C95-3CDC-434A-8B64-22AD82882E80}" srcOrd="0" destOrd="0" presId="urn:microsoft.com/office/officeart/2005/8/layout/lProcess2"/>
    <dgm:cxn modelId="{70CC9871-D259-4F93-8039-FD5A0777AEC7}" srcId="{71CC772C-40FD-44A0-83BD-1253661AA61C}" destId="{DF8E7C13-D9CB-419D-891E-988C327D34D8}" srcOrd="1" destOrd="0" parTransId="{8CCDABC1-1330-442E-913C-787C1CF53A6C}" sibTransId="{81179ADB-D0EB-41FC-95D9-C4E8C10F5540}"/>
    <dgm:cxn modelId="{3B394177-13A6-4670-8282-6CCC5C01FDB4}" srcId="{71CC772C-40FD-44A0-83BD-1253661AA61C}" destId="{2B3D4533-E9A0-4B58-ADD6-1ECCE02F1DBB}" srcOrd="4" destOrd="0" parTransId="{D0143010-60B3-45F4-997C-03E81C4EA11E}" sibTransId="{01F383E9-1FCF-44CB-B88A-E4D8546285A0}"/>
    <dgm:cxn modelId="{9B5A1079-FD52-483C-82B2-8310E5B974BA}" srcId="{71CC772C-40FD-44A0-83BD-1253661AA61C}" destId="{CEAF3C48-FC08-4D7F-8CA0-27A1A5157B80}" srcOrd="0" destOrd="0" parTransId="{3A801273-0943-4C24-8A6C-12F69F7B27B6}" sibTransId="{ECC71051-8692-4BDC-8089-B2BED7CA048E}"/>
    <dgm:cxn modelId="{B32F0F83-78B4-4D7A-B22F-6D6521E60CA7}" srcId="{71CC772C-40FD-44A0-83BD-1253661AA61C}" destId="{7A9BC10D-D6A5-43F6-AAF6-1E569276DEE2}" srcOrd="2" destOrd="0" parTransId="{E17306BA-5828-45C7-8E54-60C9D2185B03}" sibTransId="{D318ABBA-91AB-4164-8B49-B1B059DDF28B}"/>
    <dgm:cxn modelId="{7F02FF85-AB5E-4455-B9BD-DF945A9FA849}" type="presOf" srcId="{71CC772C-40FD-44A0-83BD-1253661AA61C}" destId="{C5C35ED1-9035-434C-AEB4-08C1BE98A155}" srcOrd="1" destOrd="0" presId="urn:microsoft.com/office/officeart/2005/8/layout/lProcess2"/>
    <dgm:cxn modelId="{DD13848A-47AC-4271-B3E7-AFEA78F80C2C}" srcId="{9D26E8B6-B3B1-4B6F-BEC7-A7D46AE4F5B7}" destId="{512AB326-2177-443C-972C-F2437A8F8727}" srcOrd="2" destOrd="0" parTransId="{2C5D6754-3646-4EE3-BB6B-674036A3B79A}" sibTransId="{D2FEE4D0-7FF8-49A3-91A7-8B6C2FC3DF0D}"/>
    <dgm:cxn modelId="{456B4997-E0C1-4217-B64E-1F66ECEF585F}" type="presOf" srcId="{9D26E8B6-B3B1-4B6F-BEC7-A7D46AE4F5B7}" destId="{C8862292-7324-4865-97CE-CBC3B62FBA15}" srcOrd="1" destOrd="0" presId="urn:microsoft.com/office/officeart/2005/8/layout/lProcess2"/>
    <dgm:cxn modelId="{6390CF9C-9447-4124-B041-76105DF56BF1}" type="presOf" srcId="{CEAF3C48-FC08-4D7F-8CA0-27A1A5157B80}" destId="{56DDFB31-BE88-4068-977D-43417217CB59}" srcOrd="0" destOrd="0" presId="urn:microsoft.com/office/officeart/2005/8/layout/lProcess2"/>
    <dgm:cxn modelId="{09B6689E-A219-4730-B38F-3A2510A0988B}" type="presOf" srcId="{48266488-5151-4935-B0EB-73A6BD5442CC}" destId="{D65FEA80-43B9-4CA2-B364-A9FFF24D2693}" srcOrd="0" destOrd="0" presId="urn:microsoft.com/office/officeart/2005/8/layout/lProcess2"/>
    <dgm:cxn modelId="{097285A1-5B31-4686-A76F-71BEF0F574CD}" type="presOf" srcId="{512AB326-2177-443C-972C-F2437A8F8727}" destId="{14CB1B19-AB86-4094-84B7-078CAFF35E4B}" srcOrd="0" destOrd="0" presId="urn:microsoft.com/office/officeart/2005/8/layout/lProcess2"/>
    <dgm:cxn modelId="{7EB232A4-1E2A-4452-B246-FCDD8323CBC4}" type="presOf" srcId="{2B3D4533-E9A0-4B58-ADD6-1ECCE02F1DBB}" destId="{61D1D9C0-35D6-4FE9-ADEE-E0630117DAE8}" srcOrd="0" destOrd="0" presId="urn:microsoft.com/office/officeart/2005/8/layout/lProcess2"/>
    <dgm:cxn modelId="{E1FB41BA-67ED-42AE-98AC-D721144C60B3}" type="presOf" srcId="{71CC772C-40FD-44A0-83BD-1253661AA61C}" destId="{23C7B809-2B86-42F7-97FF-AD6F2E7CB299}" srcOrd="0" destOrd="0" presId="urn:microsoft.com/office/officeart/2005/8/layout/lProcess2"/>
    <dgm:cxn modelId="{EC2DACCE-D70C-4219-BB09-6E79BF77816F}" type="presOf" srcId="{0C8BE09F-A9AD-49C4-B02B-EBA1F214816B}" destId="{F97A83E6-8AE1-4752-BBFA-770E9A1AB494}" srcOrd="0" destOrd="0" presId="urn:microsoft.com/office/officeart/2005/8/layout/lProcess2"/>
    <dgm:cxn modelId="{8501E7E1-4DA2-4C65-89B1-3A84F8382CD0}" srcId="{9D26E8B6-B3B1-4B6F-BEC7-A7D46AE4F5B7}" destId="{75A6E4D4-9DC7-4C42-BFA1-CA754139576B}" srcOrd="0" destOrd="0" parTransId="{8744A30C-016B-429E-8195-D6DDBE77F4B2}" sibTransId="{A47D8BA5-476A-4B0E-B30A-4E2838F13C0C}"/>
    <dgm:cxn modelId="{0E0A41E2-A5BF-4614-A4BD-89C111FCAE7C}" type="presOf" srcId="{3DE4B2A0-E91B-4203-A3B6-773132AF18FA}" destId="{354F0659-2186-4106-963F-6A958F44062F}" srcOrd="0" destOrd="0" presId="urn:microsoft.com/office/officeart/2005/8/layout/lProcess2"/>
    <dgm:cxn modelId="{E9BC20EE-DE28-4150-A906-71B3F229423E}" srcId="{71CC772C-40FD-44A0-83BD-1253661AA61C}" destId="{0C8BE09F-A9AD-49C4-B02B-EBA1F214816B}" srcOrd="3" destOrd="0" parTransId="{E2488448-81A9-446E-913C-B861A3A5410B}" sibTransId="{8D4E8BA5-26EE-4556-A46C-C5625229B37A}"/>
    <dgm:cxn modelId="{BB66C1F6-57E3-4CE9-8834-30E9341F3A16}" type="presOf" srcId="{9D26E8B6-B3B1-4B6F-BEC7-A7D46AE4F5B7}" destId="{B60BED72-B613-4C57-A148-0AD694C1CD32}" srcOrd="0" destOrd="0" presId="urn:microsoft.com/office/officeart/2005/8/layout/lProcess2"/>
    <dgm:cxn modelId="{5FA87D45-4B73-47DE-BD71-2E9A84D0C9C8}" type="presParOf" srcId="{354F0659-2186-4106-963F-6A958F44062F}" destId="{B481B736-AFD4-4591-B6BF-0C27658604F6}" srcOrd="0" destOrd="0" presId="urn:microsoft.com/office/officeart/2005/8/layout/lProcess2"/>
    <dgm:cxn modelId="{7C248602-405D-4A79-B004-025F3579C076}" type="presParOf" srcId="{B481B736-AFD4-4591-B6BF-0C27658604F6}" destId="{23C7B809-2B86-42F7-97FF-AD6F2E7CB299}" srcOrd="0" destOrd="0" presId="urn:microsoft.com/office/officeart/2005/8/layout/lProcess2"/>
    <dgm:cxn modelId="{A7E4249E-CAF6-4818-B248-3145A609488E}" type="presParOf" srcId="{B481B736-AFD4-4591-B6BF-0C27658604F6}" destId="{C5C35ED1-9035-434C-AEB4-08C1BE98A155}" srcOrd="1" destOrd="0" presId="urn:microsoft.com/office/officeart/2005/8/layout/lProcess2"/>
    <dgm:cxn modelId="{3775C0F5-38F1-4063-BF9E-82FACA1ECB78}" type="presParOf" srcId="{B481B736-AFD4-4591-B6BF-0C27658604F6}" destId="{A2C730D4-6DA1-4FE9-8B48-040E2FDBD8BA}" srcOrd="2" destOrd="0" presId="urn:microsoft.com/office/officeart/2005/8/layout/lProcess2"/>
    <dgm:cxn modelId="{ACFBCDF6-AC7C-44E7-822B-5357E5558F5A}" type="presParOf" srcId="{A2C730D4-6DA1-4FE9-8B48-040E2FDBD8BA}" destId="{64887111-FC34-4F7F-A16A-7596A318FDA6}" srcOrd="0" destOrd="0" presId="urn:microsoft.com/office/officeart/2005/8/layout/lProcess2"/>
    <dgm:cxn modelId="{A181C70B-A308-4C4D-AE44-A4457CEC0486}" type="presParOf" srcId="{64887111-FC34-4F7F-A16A-7596A318FDA6}" destId="{56DDFB31-BE88-4068-977D-43417217CB59}" srcOrd="0" destOrd="0" presId="urn:microsoft.com/office/officeart/2005/8/layout/lProcess2"/>
    <dgm:cxn modelId="{FEF83034-C70A-4F31-AB64-7FCF2A6A7BF3}" type="presParOf" srcId="{64887111-FC34-4F7F-A16A-7596A318FDA6}" destId="{F9AE65ED-F9F0-48E2-924F-9E37C6363757}" srcOrd="1" destOrd="0" presId="urn:microsoft.com/office/officeart/2005/8/layout/lProcess2"/>
    <dgm:cxn modelId="{AE9E737D-D8D8-4314-BA28-E3E29C021F17}" type="presParOf" srcId="{64887111-FC34-4F7F-A16A-7596A318FDA6}" destId="{14EB9C39-92B1-4BF0-90C9-31D60827B6FF}" srcOrd="2" destOrd="0" presId="urn:microsoft.com/office/officeart/2005/8/layout/lProcess2"/>
    <dgm:cxn modelId="{407910C2-DB0E-4C6E-861A-B2063F8EBFD1}" type="presParOf" srcId="{64887111-FC34-4F7F-A16A-7596A318FDA6}" destId="{A172B6F0-EC4C-48C6-BDD1-5C015DFE97A4}" srcOrd="3" destOrd="0" presId="urn:microsoft.com/office/officeart/2005/8/layout/lProcess2"/>
    <dgm:cxn modelId="{E138BB68-53E5-4F3E-BD21-B14413F1E405}" type="presParOf" srcId="{64887111-FC34-4F7F-A16A-7596A318FDA6}" destId="{9AFC9C95-3CDC-434A-8B64-22AD82882E80}" srcOrd="4" destOrd="0" presId="urn:microsoft.com/office/officeart/2005/8/layout/lProcess2"/>
    <dgm:cxn modelId="{6946DE20-75F6-4278-879B-A50E580138D6}" type="presParOf" srcId="{64887111-FC34-4F7F-A16A-7596A318FDA6}" destId="{2E7EFDD2-DC84-4E1B-A174-D03A5210377D}" srcOrd="5" destOrd="0" presId="urn:microsoft.com/office/officeart/2005/8/layout/lProcess2"/>
    <dgm:cxn modelId="{953139B0-A8EF-4C3D-9F70-A01368FA0E59}" type="presParOf" srcId="{64887111-FC34-4F7F-A16A-7596A318FDA6}" destId="{F97A83E6-8AE1-4752-BBFA-770E9A1AB494}" srcOrd="6" destOrd="0" presId="urn:microsoft.com/office/officeart/2005/8/layout/lProcess2"/>
    <dgm:cxn modelId="{83CAF50E-AA3C-4956-9B69-8C856B1B21D6}" type="presParOf" srcId="{64887111-FC34-4F7F-A16A-7596A318FDA6}" destId="{64EAFEBF-FE97-4E71-9D02-3B05365805B4}" srcOrd="7" destOrd="0" presId="urn:microsoft.com/office/officeart/2005/8/layout/lProcess2"/>
    <dgm:cxn modelId="{891C59E2-F047-4CC1-9AA9-00A971E29E49}" type="presParOf" srcId="{64887111-FC34-4F7F-A16A-7596A318FDA6}" destId="{61D1D9C0-35D6-4FE9-ADEE-E0630117DAE8}" srcOrd="8" destOrd="0" presId="urn:microsoft.com/office/officeart/2005/8/layout/lProcess2"/>
    <dgm:cxn modelId="{545EB563-3D58-4A85-814D-76353B907362}" type="presParOf" srcId="{354F0659-2186-4106-963F-6A958F44062F}" destId="{DFC2E133-9AF7-4560-B4A1-79F31FB9785B}" srcOrd="1" destOrd="0" presId="urn:microsoft.com/office/officeart/2005/8/layout/lProcess2"/>
    <dgm:cxn modelId="{4C54C0A2-5B1A-45BF-91A3-3BA1E031FECA}" type="presParOf" srcId="{354F0659-2186-4106-963F-6A958F44062F}" destId="{83CABB82-EC55-4933-B992-91E05A8D7671}" srcOrd="2" destOrd="0" presId="urn:microsoft.com/office/officeart/2005/8/layout/lProcess2"/>
    <dgm:cxn modelId="{7846C243-B0B7-4AA5-BA29-A4196ABA0F9A}" type="presParOf" srcId="{83CABB82-EC55-4933-B992-91E05A8D7671}" destId="{B60BED72-B613-4C57-A148-0AD694C1CD32}" srcOrd="0" destOrd="0" presId="urn:microsoft.com/office/officeart/2005/8/layout/lProcess2"/>
    <dgm:cxn modelId="{A1FF187C-C4A6-44F2-8751-E8BC7C33CE49}" type="presParOf" srcId="{83CABB82-EC55-4933-B992-91E05A8D7671}" destId="{C8862292-7324-4865-97CE-CBC3B62FBA15}" srcOrd="1" destOrd="0" presId="urn:microsoft.com/office/officeart/2005/8/layout/lProcess2"/>
    <dgm:cxn modelId="{2A872CEA-FA5F-4725-8DE9-24FCDDFBBCC0}" type="presParOf" srcId="{83CABB82-EC55-4933-B992-91E05A8D7671}" destId="{C8877EB5-81A2-4688-9651-34226A6459DF}" srcOrd="2" destOrd="0" presId="urn:microsoft.com/office/officeart/2005/8/layout/lProcess2"/>
    <dgm:cxn modelId="{F3A36985-FD36-4A6B-B023-2A50080F8CEC}" type="presParOf" srcId="{C8877EB5-81A2-4688-9651-34226A6459DF}" destId="{0859B1C5-6287-4C6A-B395-E709990F7BA2}" srcOrd="0" destOrd="0" presId="urn:microsoft.com/office/officeart/2005/8/layout/lProcess2"/>
    <dgm:cxn modelId="{2CE728AC-F229-492A-AA4F-E93B97915FD0}" type="presParOf" srcId="{0859B1C5-6287-4C6A-B395-E709990F7BA2}" destId="{8DF4DE9F-B95E-4103-AB40-8F17E10604F8}" srcOrd="0" destOrd="0" presId="urn:microsoft.com/office/officeart/2005/8/layout/lProcess2"/>
    <dgm:cxn modelId="{72E16DC6-D744-4969-AC07-915CC53D3AAE}" type="presParOf" srcId="{0859B1C5-6287-4C6A-B395-E709990F7BA2}" destId="{78987BBD-8BC3-463A-8B73-CBB9779A0DA4}" srcOrd="1" destOrd="0" presId="urn:microsoft.com/office/officeart/2005/8/layout/lProcess2"/>
    <dgm:cxn modelId="{B1300A21-6007-4BAF-9A73-E30576488B5D}" type="presParOf" srcId="{0859B1C5-6287-4C6A-B395-E709990F7BA2}" destId="{D65FEA80-43B9-4CA2-B364-A9FFF24D2693}" srcOrd="2" destOrd="0" presId="urn:microsoft.com/office/officeart/2005/8/layout/lProcess2"/>
    <dgm:cxn modelId="{3A7D8D28-5500-4BE2-8B64-64E8ED038A89}" type="presParOf" srcId="{0859B1C5-6287-4C6A-B395-E709990F7BA2}" destId="{EAE75637-0A22-4C64-BE71-3B5F9B2814D4}" srcOrd="3" destOrd="0" presId="urn:microsoft.com/office/officeart/2005/8/layout/lProcess2"/>
    <dgm:cxn modelId="{AC237357-744B-46D9-9068-AF0206BFF0E3}" type="presParOf" srcId="{0859B1C5-6287-4C6A-B395-E709990F7BA2}" destId="{14CB1B19-AB86-4094-84B7-078CAFF35E4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E178A7-3719-4E94-A897-FC380005D4CE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3E651FE-8349-4750-82AB-519B15CF72B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지혜롭게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C311F8-AF7A-46BF-B51F-2DD920DAB91C}" type="parTrans" cxnId="{337192FA-E429-4899-A149-52F0AA3037A2}">
      <dgm:prSet/>
      <dgm:spPr/>
      <dgm:t>
        <a:bodyPr/>
        <a:lstStyle/>
        <a:p>
          <a:endParaRPr lang="es-ES" sz="2000"/>
        </a:p>
      </dgm:t>
    </dgm:pt>
    <dgm:pt modelId="{89892179-FD16-42AB-A8A2-4F8F03E227D8}" type="sibTrans" cxnId="{337192FA-E429-4899-A149-52F0AA3037A2}">
      <dgm:prSet/>
      <dgm:spPr/>
      <dgm:t>
        <a:bodyPr/>
        <a:lstStyle/>
        <a:p>
          <a:endParaRPr lang="es-ES" sz="2000"/>
        </a:p>
      </dgm:t>
    </dgm:pt>
    <dgm:pt modelId="{9328635D-9F84-45FC-AA90-DE3BEABA4528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  <a:buNone/>
          </a:pPr>
          <a:r>
            <a:rPr lang="ko-KR" altLang="en-US" sz="2000" b="1" noProof="0" dirty="0"/>
            <a:t>아직 예수님을 알지 못하는 사람들을 대할 때</a:t>
          </a:r>
          <a:r>
            <a:rPr lang="en-US" altLang="ko-KR" sz="2000" b="1" noProof="0" dirty="0"/>
            <a:t> </a:t>
          </a:r>
          <a:r>
            <a:rPr lang="ko-KR" altLang="en-US" sz="2000" b="1" noProof="0" dirty="0"/>
            <a:t>우리는 하늘로부터 오는 지혜가 필요합니다 </a:t>
          </a:r>
          <a:r>
            <a:rPr lang="en-US" altLang="ko-KR" sz="2000" b="1" noProof="0" dirty="0"/>
            <a:t>(</a:t>
          </a:r>
          <a:r>
            <a:rPr lang="ko-KR" altLang="en-US" sz="2000" b="1" noProof="0" dirty="0"/>
            <a:t>약 </a:t>
          </a:r>
          <a:r>
            <a:rPr lang="en-US" altLang="ko-KR" sz="2000" b="1" noProof="0" dirty="0"/>
            <a:t>3:17).</a:t>
          </a:r>
          <a:endParaRPr lang="en" sz="2000" noProof="0" dirty="0"/>
        </a:p>
      </dgm:t>
    </dgm:pt>
    <dgm:pt modelId="{0B1F2419-D7B5-4976-BC51-A45769E72700}" type="parTrans" cxnId="{B1A3E7BA-217B-4A56-B695-33062CD8E522}">
      <dgm:prSet/>
      <dgm:spPr/>
      <dgm:t>
        <a:bodyPr/>
        <a:lstStyle/>
        <a:p>
          <a:endParaRPr lang="es-ES" sz="2000"/>
        </a:p>
      </dgm:t>
    </dgm:pt>
    <dgm:pt modelId="{2FEA4261-CEC5-4CE8-A17D-7C0543F36F1B}" type="sibTrans" cxnId="{B1A3E7BA-217B-4A56-B695-33062CD8E522}">
      <dgm:prSet/>
      <dgm:spPr/>
      <dgm:t>
        <a:bodyPr/>
        <a:lstStyle/>
        <a:p>
          <a:endParaRPr lang="es-ES" sz="2000"/>
        </a:p>
      </dgm:t>
    </dgm:pt>
    <dgm:pt modelId="{5F26FE29-C31D-4752-8FA2-C8ACD7894F4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친절한 말로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599824-E8A2-4C48-9A3B-A536AF477FCC}" type="parTrans" cxnId="{BD28185F-66A7-4011-8A11-5E2BA87FC61F}">
      <dgm:prSet/>
      <dgm:spPr/>
      <dgm:t>
        <a:bodyPr/>
        <a:lstStyle/>
        <a:p>
          <a:endParaRPr lang="es-ES" sz="2000"/>
        </a:p>
      </dgm:t>
    </dgm:pt>
    <dgm:pt modelId="{27FA1051-A926-4D02-B0E1-A5D738D0FBD4}" type="sibTrans" cxnId="{BD28185F-66A7-4011-8A11-5E2BA87FC61F}">
      <dgm:prSet/>
      <dgm:spPr/>
      <dgm:t>
        <a:bodyPr/>
        <a:lstStyle/>
        <a:p>
          <a:endParaRPr lang="es-ES" sz="2000"/>
        </a:p>
      </dgm:t>
    </dgm:pt>
    <dgm:pt modelId="{64A03AC6-0B5D-4502-B089-5D54ED7801F7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  <a:buNone/>
          </a:pPr>
          <a:r>
            <a:rPr lang="ko-KR" altLang="en-US" sz="2000" b="1" noProof="0" dirty="0"/>
            <a:t>언제나 정중한 단어들을 써서 그들이 우리가 하는 말을 들을 수 있도록 노력해야 합니다</a:t>
          </a:r>
          <a:r>
            <a:rPr lang="en-US" altLang="ko-KR" sz="2000" b="1" noProof="0" dirty="0"/>
            <a:t>.</a:t>
          </a:r>
          <a:endParaRPr lang="en" sz="2000" noProof="0" dirty="0"/>
        </a:p>
      </dgm:t>
    </dgm:pt>
    <dgm:pt modelId="{F5EC5DF1-6ECA-4E9A-9485-EC73666CB49C}" type="parTrans" cxnId="{2560488D-FA9C-4EFF-9789-D79E8156A9C7}">
      <dgm:prSet/>
      <dgm:spPr/>
      <dgm:t>
        <a:bodyPr/>
        <a:lstStyle/>
        <a:p>
          <a:endParaRPr lang="es-ES" sz="2000"/>
        </a:p>
      </dgm:t>
    </dgm:pt>
    <dgm:pt modelId="{BF8E4965-3CEC-4E75-9B32-30391C83CCAD}" type="sibTrans" cxnId="{2560488D-FA9C-4EFF-9789-D79E8156A9C7}">
      <dgm:prSet/>
      <dgm:spPr/>
      <dgm:t>
        <a:bodyPr/>
        <a:lstStyle/>
        <a:p>
          <a:endParaRPr lang="es-ES" sz="2000"/>
        </a:p>
      </dgm:t>
    </dgm:pt>
    <dgm:pt modelId="{AA46A780-2159-4EF1-801B-5B9716D6F08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altLang="ko-K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소금으로 간을 한</a:t>
          </a:r>
          <a:r>
            <a:rPr lang="en-US" altLang="ko-K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말로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38BD4B-AD4B-4A26-A4EE-349869801867}" type="parTrans" cxnId="{65A6BE63-9521-4E45-902D-A68F9B94A554}">
      <dgm:prSet/>
      <dgm:spPr/>
      <dgm:t>
        <a:bodyPr/>
        <a:lstStyle/>
        <a:p>
          <a:endParaRPr lang="es-ES" sz="2000"/>
        </a:p>
      </dgm:t>
    </dgm:pt>
    <dgm:pt modelId="{30B81FC9-FA43-4C7B-AAA0-D1F3EB554DE7}" type="sibTrans" cxnId="{65A6BE63-9521-4E45-902D-A68F9B94A554}">
      <dgm:prSet/>
      <dgm:spPr/>
      <dgm:t>
        <a:bodyPr/>
        <a:lstStyle/>
        <a:p>
          <a:endParaRPr lang="es-ES" sz="2000"/>
        </a:p>
      </dgm:t>
    </dgm:pt>
    <dgm:pt modelId="{86AD87B5-C1E6-4FE3-8D44-B15EDF66FA81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ko-KR" altLang="en-US" sz="2000" b="1" noProof="0" dirty="0"/>
            <a:t>그들이 처한 현실에 걸맞는 적절한 대화를 선택해야 합니다</a:t>
          </a:r>
          <a:endParaRPr lang="en" sz="2000" noProof="0" dirty="0"/>
        </a:p>
      </dgm:t>
    </dgm:pt>
    <dgm:pt modelId="{20029733-2F8B-4847-A3DC-6DA2315EDC98}" type="parTrans" cxnId="{08C436A7-87B8-49B9-B27D-F21089EE6DC8}">
      <dgm:prSet/>
      <dgm:spPr/>
      <dgm:t>
        <a:bodyPr/>
        <a:lstStyle/>
        <a:p>
          <a:endParaRPr lang="es-ES" sz="2000"/>
        </a:p>
      </dgm:t>
    </dgm:pt>
    <dgm:pt modelId="{FA717A9E-3A98-4C1F-99BF-193170D96F48}" type="sibTrans" cxnId="{08C436A7-87B8-49B9-B27D-F21089EE6DC8}">
      <dgm:prSet/>
      <dgm:spPr/>
      <dgm:t>
        <a:bodyPr/>
        <a:lstStyle/>
        <a:p>
          <a:endParaRPr lang="es-ES" sz="2000"/>
        </a:p>
      </dgm:t>
    </dgm:pt>
    <dgm:pt modelId="{0C44185A-3345-4221-8C03-1A8B23DC193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그들의 질문에 적절한 대답을 함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1C8526-B040-4508-9CB2-C938381416BD}" type="parTrans" cxnId="{6E9817B7-3E90-445A-8BF5-9EBDBE8E6F0F}">
      <dgm:prSet/>
      <dgm:spPr/>
      <dgm:t>
        <a:bodyPr/>
        <a:lstStyle/>
        <a:p>
          <a:endParaRPr lang="es-ES" sz="2000"/>
        </a:p>
      </dgm:t>
    </dgm:pt>
    <dgm:pt modelId="{B11D5C4D-46E9-45C2-BC81-131CF74D8AB8}" type="sibTrans" cxnId="{6E9817B7-3E90-445A-8BF5-9EBDBE8E6F0F}">
      <dgm:prSet/>
      <dgm:spPr/>
      <dgm:t>
        <a:bodyPr/>
        <a:lstStyle/>
        <a:p>
          <a:endParaRPr lang="es-ES" sz="2000"/>
        </a:p>
      </dgm:t>
    </dgm:pt>
    <dgm:pt modelId="{7B777A29-AFCB-4568-A2A8-BD808E3980A4}">
      <dgm:prSet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  <a:buNone/>
          </a:pPr>
          <a:r>
            <a:rPr lang="ko-KR" altLang="en-US" sz="2000" b="1" noProof="0" dirty="0"/>
            <a:t>사람마다 다르기에</a:t>
          </a:r>
          <a:r>
            <a:rPr lang="en-US" altLang="ko-KR" sz="2000" b="1" noProof="0" dirty="0"/>
            <a:t>, </a:t>
          </a:r>
          <a:r>
            <a:rPr lang="ko-KR" altLang="en-US" sz="2000" b="1" noProof="0" dirty="0"/>
            <a:t>성령님께서 매 순간 우리가 어떻게 대답해야 할지 알려 주실 것입니다</a:t>
          </a:r>
          <a:r>
            <a:rPr lang="en-US" altLang="ko-KR" sz="2000" b="1" noProof="0" dirty="0"/>
            <a:t>.</a:t>
          </a:r>
          <a:endParaRPr lang="en" sz="2000" noProof="0" dirty="0"/>
        </a:p>
      </dgm:t>
    </dgm:pt>
    <dgm:pt modelId="{1B4425D8-FFD8-45E8-B969-BA455521E0A0}" type="parTrans" cxnId="{A3660BBB-88F0-48FB-8AF1-1FACFC8248DF}">
      <dgm:prSet/>
      <dgm:spPr/>
      <dgm:t>
        <a:bodyPr/>
        <a:lstStyle/>
        <a:p>
          <a:endParaRPr lang="es-ES" sz="2000"/>
        </a:p>
      </dgm:t>
    </dgm:pt>
    <dgm:pt modelId="{B0F761E6-7CD4-4D4B-88CF-96015A90983D}" type="sibTrans" cxnId="{A3660BBB-88F0-48FB-8AF1-1FACFC8248DF}">
      <dgm:prSet/>
      <dgm:spPr/>
      <dgm:t>
        <a:bodyPr/>
        <a:lstStyle/>
        <a:p>
          <a:endParaRPr lang="es-ES" sz="2000"/>
        </a:p>
      </dgm:t>
    </dgm:pt>
    <dgm:pt modelId="{56597D24-750A-4D0B-929A-27E0039A2F7B}" type="pres">
      <dgm:prSet presAssocID="{CCE178A7-3719-4E94-A897-FC380005D4CE}" presName="Name0" presStyleCnt="0">
        <dgm:presLayoutVars>
          <dgm:dir/>
          <dgm:animLvl val="lvl"/>
          <dgm:resizeHandles val="exact"/>
        </dgm:presLayoutVars>
      </dgm:prSet>
      <dgm:spPr/>
    </dgm:pt>
    <dgm:pt modelId="{86C06008-0220-4D31-BC0A-011896584716}" type="pres">
      <dgm:prSet presAssocID="{33E651FE-8349-4750-82AB-519B15CF72B4}" presName="linNode" presStyleCnt="0"/>
      <dgm:spPr/>
    </dgm:pt>
    <dgm:pt modelId="{A8D35087-1138-41BB-B984-641AFECEDAA6}" type="pres">
      <dgm:prSet presAssocID="{33E651FE-8349-4750-82AB-519B15CF72B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68A7F75-BF4B-4FCD-BA85-F5A9B60E7DCE}" type="pres">
      <dgm:prSet presAssocID="{33E651FE-8349-4750-82AB-519B15CF72B4}" presName="descendantText" presStyleLbl="alignAccFollowNode1" presStyleIdx="0" presStyleCnt="4">
        <dgm:presLayoutVars>
          <dgm:bulletEnabled val="1"/>
        </dgm:presLayoutVars>
      </dgm:prSet>
      <dgm:spPr/>
    </dgm:pt>
    <dgm:pt modelId="{29DC2150-447E-48D4-A4BE-AA0778CC47DD}" type="pres">
      <dgm:prSet presAssocID="{89892179-FD16-42AB-A8A2-4F8F03E227D8}" presName="sp" presStyleCnt="0"/>
      <dgm:spPr/>
    </dgm:pt>
    <dgm:pt modelId="{FC56965F-D271-4C66-A49E-0FA8BBE8B793}" type="pres">
      <dgm:prSet presAssocID="{5F26FE29-C31D-4752-8FA2-C8ACD7894F44}" presName="linNode" presStyleCnt="0"/>
      <dgm:spPr/>
    </dgm:pt>
    <dgm:pt modelId="{D9E8B5E5-10FD-4E24-B16A-5B9D410A7989}" type="pres">
      <dgm:prSet presAssocID="{5F26FE29-C31D-4752-8FA2-C8ACD7894F4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14174BB-E30D-4600-9FBB-E667DFC54DC4}" type="pres">
      <dgm:prSet presAssocID="{5F26FE29-C31D-4752-8FA2-C8ACD7894F44}" presName="descendantText" presStyleLbl="alignAccFollowNode1" presStyleIdx="1" presStyleCnt="4">
        <dgm:presLayoutVars>
          <dgm:bulletEnabled val="1"/>
        </dgm:presLayoutVars>
      </dgm:prSet>
      <dgm:spPr/>
    </dgm:pt>
    <dgm:pt modelId="{146A80F5-5113-42F3-BC50-0CE3AA955868}" type="pres">
      <dgm:prSet presAssocID="{27FA1051-A926-4D02-B0E1-A5D738D0FBD4}" presName="sp" presStyleCnt="0"/>
      <dgm:spPr/>
    </dgm:pt>
    <dgm:pt modelId="{2047015F-C3E5-4034-A77E-4A43C8110233}" type="pres">
      <dgm:prSet presAssocID="{AA46A780-2159-4EF1-801B-5B9716D6F083}" presName="linNode" presStyleCnt="0"/>
      <dgm:spPr/>
    </dgm:pt>
    <dgm:pt modelId="{05006578-A89A-41F0-AB82-7F498B23DF20}" type="pres">
      <dgm:prSet presAssocID="{AA46A780-2159-4EF1-801B-5B9716D6F08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2C451EC-B2C3-48FD-B127-BEC6F3382808}" type="pres">
      <dgm:prSet presAssocID="{AA46A780-2159-4EF1-801B-5B9716D6F083}" presName="descendantText" presStyleLbl="alignAccFollowNode1" presStyleIdx="2" presStyleCnt="4">
        <dgm:presLayoutVars>
          <dgm:bulletEnabled val="1"/>
        </dgm:presLayoutVars>
      </dgm:prSet>
      <dgm:spPr/>
    </dgm:pt>
    <dgm:pt modelId="{67B02D9E-B198-4CC5-85E5-6E0FE50487E6}" type="pres">
      <dgm:prSet presAssocID="{30B81FC9-FA43-4C7B-AAA0-D1F3EB554DE7}" presName="sp" presStyleCnt="0"/>
      <dgm:spPr/>
    </dgm:pt>
    <dgm:pt modelId="{135E6435-C5AF-4FD1-8B8B-B6EE7E4F9E28}" type="pres">
      <dgm:prSet presAssocID="{0C44185A-3345-4221-8C03-1A8B23DC1932}" presName="linNode" presStyleCnt="0"/>
      <dgm:spPr/>
    </dgm:pt>
    <dgm:pt modelId="{BAE14943-23D3-4138-8B29-09903067F54B}" type="pres">
      <dgm:prSet presAssocID="{0C44185A-3345-4221-8C03-1A8B23DC193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2DEE66C-46B2-48BA-A5F9-382EA5364713}" type="pres">
      <dgm:prSet presAssocID="{0C44185A-3345-4221-8C03-1A8B23DC193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0D5F819-7C23-46C0-BF58-ADE5A537CDFE}" type="presOf" srcId="{0C44185A-3345-4221-8C03-1A8B23DC1932}" destId="{BAE14943-23D3-4138-8B29-09903067F54B}" srcOrd="0" destOrd="0" presId="urn:microsoft.com/office/officeart/2005/8/layout/vList5"/>
    <dgm:cxn modelId="{BD28185F-66A7-4011-8A11-5E2BA87FC61F}" srcId="{CCE178A7-3719-4E94-A897-FC380005D4CE}" destId="{5F26FE29-C31D-4752-8FA2-C8ACD7894F44}" srcOrd="1" destOrd="0" parTransId="{8E599824-E8A2-4C48-9A3B-A536AF477FCC}" sibTransId="{27FA1051-A926-4D02-B0E1-A5D738D0FBD4}"/>
    <dgm:cxn modelId="{65A6BE63-9521-4E45-902D-A68F9B94A554}" srcId="{CCE178A7-3719-4E94-A897-FC380005D4CE}" destId="{AA46A780-2159-4EF1-801B-5B9716D6F083}" srcOrd="2" destOrd="0" parTransId="{0738BD4B-AD4B-4A26-A4EE-349869801867}" sibTransId="{30B81FC9-FA43-4C7B-AAA0-D1F3EB554DE7}"/>
    <dgm:cxn modelId="{459BE379-950D-4909-AE16-4BAB9F450DD2}" type="presOf" srcId="{AA46A780-2159-4EF1-801B-5B9716D6F083}" destId="{05006578-A89A-41F0-AB82-7F498B23DF20}" srcOrd="0" destOrd="0" presId="urn:microsoft.com/office/officeart/2005/8/layout/vList5"/>
    <dgm:cxn modelId="{D2C05C81-E620-4CAE-9251-B86C0EC1D6E5}" type="presOf" srcId="{7B777A29-AFCB-4568-A2A8-BD808E3980A4}" destId="{52DEE66C-46B2-48BA-A5F9-382EA5364713}" srcOrd="0" destOrd="0" presId="urn:microsoft.com/office/officeart/2005/8/layout/vList5"/>
    <dgm:cxn modelId="{FC685B86-A8DF-4F24-9FE3-415DDA1BD258}" type="presOf" srcId="{33E651FE-8349-4750-82AB-519B15CF72B4}" destId="{A8D35087-1138-41BB-B984-641AFECEDAA6}" srcOrd="0" destOrd="0" presId="urn:microsoft.com/office/officeart/2005/8/layout/vList5"/>
    <dgm:cxn modelId="{26F00F8C-1C7E-4696-9D11-2C4119C9A167}" type="presOf" srcId="{86AD87B5-C1E6-4FE3-8D44-B15EDF66FA81}" destId="{E2C451EC-B2C3-48FD-B127-BEC6F3382808}" srcOrd="0" destOrd="0" presId="urn:microsoft.com/office/officeart/2005/8/layout/vList5"/>
    <dgm:cxn modelId="{2560488D-FA9C-4EFF-9789-D79E8156A9C7}" srcId="{5F26FE29-C31D-4752-8FA2-C8ACD7894F44}" destId="{64A03AC6-0B5D-4502-B089-5D54ED7801F7}" srcOrd="0" destOrd="0" parTransId="{F5EC5DF1-6ECA-4E9A-9485-EC73666CB49C}" sibTransId="{BF8E4965-3CEC-4E75-9B32-30391C83CCAD}"/>
    <dgm:cxn modelId="{08C436A7-87B8-49B9-B27D-F21089EE6DC8}" srcId="{AA46A780-2159-4EF1-801B-5B9716D6F083}" destId="{86AD87B5-C1E6-4FE3-8D44-B15EDF66FA81}" srcOrd="0" destOrd="0" parTransId="{20029733-2F8B-4847-A3DC-6DA2315EDC98}" sibTransId="{FA717A9E-3A98-4C1F-99BF-193170D96F48}"/>
    <dgm:cxn modelId="{6E9817B7-3E90-445A-8BF5-9EBDBE8E6F0F}" srcId="{CCE178A7-3719-4E94-A897-FC380005D4CE}" destId="{0C44185A-3345-4221-8C03-1A8B23DC1932}" srcOrd="3" destOrd="0" parTransId="{AF1C8526-B040-4508-9CB2-C938381416BD}" sibTransId="{B11D5C4D-46E9-45C2-BC81-131CF74D8AB8}"/>
    <dgm:cxn modelId="{B1A3E7BA-217B-4A56-B695-33062CD8E522}" srcId="{33E651FE-8349-4750-82AB-519B15CF72B4}" destId="{9328635D-9F84-45FC-AA90-DE3BEABA4528}" srcOrd="0" destOrd="0" parTransId="{0B1F2419-D7B5-4976-BC51-A45769E72700}" sibTransId="{2FEA4261-CEC5-4CE8-A17D-7C0543F36F1B}"/>
    <dgm:cxn modelId="{A3660BBB-88F0-48FB-8AF1-1FACFC8248DF}" srcId="{0C44185A-3345-4221-8C03-1A8B23DC1932}" destId="{7B777A29-AFCB-4568-A2A8-BD808E3980A4}" srcOrd="0" destOrd="0" parTransId="{1B4425D8-FFD8-45E8-B969-BA455521E0A0}" sibTransId="{B0F761E6-7CD4-4D4B-88CF-96015A90983D}"/>
    <dgm:cxn modelId="{0F60BCC6-4DF0-4355-B547-D4DC5F135774}" type="presOf" srcId="{9328635D-9F84-45FC-AA90-DE3BEABA4528}" destId="{A68A7F75-BF4B-4FCD-BA85-F5A9B60E7DCE}" srcOrd="0" destOrd="0" presId="urn:microsoft.com/office/officeart/2005/8/layout/vList5"/>
    <dgm:cxn modelId="{2BA945D4-8899-4292-A037-6C659213E05D}" type="presOf" srcId="{5F26FE29-C31D-4752-8FA2-C8ACD7894F44}" destId="{D9E8B5E5-10FD-4E24-B16A-5B9D410A7989}" srcOrd="0" destOrd="0" presId="urn:microsoft.com/office/officeart/2005/8/layout/vList5"/>
    <dgm:cxn modelId="{28E5E6E2-C308-49A4-A689-C257BCF25214}" type="presOf" srcId="{CCE178A7-3719-4E94-A897-FC380005D4CE}" destId="{56597D24-750A-4D0B-929A-27E0039A2F7B}" srcOrd="0" destOrd="0" presId="urn:microsoft.com/office/officeart/2005/8/layout/vList5"/>
    <dgm:cxn modelId="{DDF8DAF9-6421-460D-91AB-57A96ED65CA7}" type="presOf" srcId="{64A03AC6-0B5D-4502-B089-5D54ED7801F7}" destId="{E14174BB-E30D-4600-9FBB-E667DFC54DC4}" srcOrd="0" destOrd="0" presId="urn:microsoft.com/office/officeart/2005/8/layout/vList5"/>
    <dgm:cxn modelId="{337192FA-E429-4899-A149-52F0AA3037A2}" srcId="{CCE178A7-3719-4E94-A897-FC380005D4CE}" destId="{33E651FE-8349-4750-82AB-519B15CF72B4}" srcOrd="0" destOrd="0" parTransId="{69C311F8-AF7A-46BF-B51F-2DD920DAB91C}" sibTransId="{89892179-FD16-42AB-A8A2-4F8F03E227D8}"/>
    <dgm:cxn modelId="{B64A0AD7-CCD3-4D9B-AFA2-FAFBAEDF9A40}" type="presParOf" srcId="{56597D24-750A-4D0B-929A-27E0039A2F7B}" destId="{86C06008-0220-4D31-BC0A-011896584716}" srcOrd="0" destOrd="0" presId="urn:microsoft.com/office/officeart/2005/8/layout/vList5"/>
    <dgm:cxn modelId="{76F4FC00-81F4-4013-B2FB-3E651B3E98B0}" type="presParOf" srcId="{86C06008-0220-4D31-BC0A-011896584716}" destId="{A8D35087-1138-41BB-B984-641AFECEDAA6}" srcOrd="0" destOrd="0" presId="urn:microsoft.com/office/officeart/2005/8/layout/vList5"/>
    <dgm:cxn modelId="{6F37AFD9-4E86-40AD-8C3D-C769AF39C438}" type="presParOf" srcId="{86C06008-0220-4D31-BC0A-011896584716}" destId="{A68A7F75-BF4B-4FCD-BA85-F5A9B60E7DCE}" srcOrd="1" destOrd="0" presId="urn:microsoft.com/office/officeart/2005/8/layout/vList5"/>
    <dgm:cxn modelId="{C7BE09DA-E780-4DF8-B930-EE33F765C3C5}" type="presParOf" srcId="{56597D24-750A-4D0B-929A-27E0039A2F7B}" destId="{29DC2150-447E-48D4-A4BE-AA0778CC47DD}" srcOrd="1" destOrd="0" presId="urn:microsoft.com/office/officeart/2005/8/layout/vList5"/>
    <dgm:cxn modelId="{0EB9973B-08E7-4B2C-9A83-668615BC9144}" type="presParOf" srcId="{56597D24-750A-4D0B-929A-27E0039A2F7B}" destId="{FC56965F-D271-4C66-A49E-0FA8BBE8B793}" srcOrd="2" destOrd="0" presId="urn:microsoft.com/office/officeart/2005/8/layout/vList5"/>
    <dgm:cxn modelId="{FEDF8E46-4CCA-42D1-BFB0-27D8062E0F56}" type="presParOf" srcId="{FC56965F-D271-4C66-A49E-0FA8BBE8B793}" destId="{D9E8B5E5-10FD-4E24-B16A-5B9D410A7989}" srcOrd="0" destOrd="0" presId="urn:microsoft.com/office/officeart/2005/8/layout/vList5"/>
    <dgm:cxn modelId="{848D5144-F1B5-4136-B171-C773D8AA61BA}" type="presParOf" srcId="{FC56965F-D271-4C66-A49E-0FA8BBE8B793}" destId="{E14174BB-E30D-4600-9FBB-E667DFC54DC4}" srcOrd="1" destOrd="0" presId="urn:microsoft.com/office/officeart/2005/8/layout/vList5"/>
    <dgm:cxn modelId="{65B9750A-4B77-4CD3-A31F-44DB23C76709}" type="presParOf" srcId="{56597D24-750A-4D0B-929A-27E0039A2F7B}" destId="{146A80F5-5113-42F3-BC50-0CE3AA955868}" srcOrd="3" destOrd="0" presId="urn:microsoft.com/office/officeart/2005/8/layout/vList5"/>
    <dgm:cxn modelId="{F4890BB6-2731-40C9-8005-C33464CEEA70}" type="presParOf" srcId="{56597D24-750A-4D0B-929A-27E0039A2F7B}" destId="{2047015F-C3E5-4034-A77E-4A43C8110233}" srcOrd="4" destOrd="0" presId="urn:microsoft.com/office/officeart/2005/8/layout/vList5"/>
    <dgm:cxn modelId="{8E97058B-DEAD-4B1C-A835-E03318EFF060}" type="presParOf" srcId="{2047015F-C3E5-4034-A77E-4A43C8110233}" destId="{05006578-A89A-41F0-AB82-7F498B23DF20}" srcOrd="0" destOrd="0" presId="urn:microsoft.com/office/officeart/2005/8/layout/vList5"/>
    <dgm:cxn modelId="{90D39FD9-F5C2-4C63-AAFB-CAB528B60FAE}" type="presParOf" srcId="{2047015F-C3E5-4034-A77E-4A43C8110233}" destId="{E2C451EC-B2C3-48FD-B127-BEC6F3382808}" srcOrd="1" destOrd="0" presId="urn:microsoft.com/office/officeart/2005/8/layout/vList5"/>
    <dgm:cxn modelId="{7FCF50B9-0A1D-411B-B4D8-965A931F3336}" type="presParOf" srcId="{56597D24-750A-4D0B-929A-27E0039A2F7B}" destId="{67B02D9E-B198-4CC5-85E5-6E0FE50487E6}" srcOrd="5" destOrd="0" presId="urn:microsoft.com/office/officeart/2005/8/layout/vList5"/>
    <dgm:cxn modelId="{0494ED08-77B7-4105-8B36-2B5FA811FDF7}" type="presParOf" srcId="{56597D24-750A-4D0B-929A-27E0039A2F7B}" destId="{135E6435-C5AF-4FD1-8B8B-B6EE7E4F9E28}" srcOrd="6" destOrd="0" presId="urn:microsoft.com/office/officeart/2005/8/layout/vList5"/>
    <dgm:cxn modelId="{29AAF09E-E6FD-47A8-8832-B6D25F9B858C}" type="presParOf" srcId="{135E6435-C5AF-4FD1-8B8B-B6EE7E4F9E28}" destId="{BAE14943-23D3-4138-8B29-09903067F54B}" srcOrd="0" destOrd="0" presId="urn:microsoft.com/office/officeart/2005/8/layout/vList5"/>
    <dgm:cxn modelId="{9D291798-C94A-4BC3-AB9C-F1AEE5D475E8}" type="presParOf" srcId="{135E6435-C5AF-4FD1-8B8B-B6EE7E4F9E28}" destId="{52DEE66C-46B2-48BA-A5F9-382EA53647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76738-9471-4389-B0C3-C88D813565F9}">
      <dsp:nvSpPr>
        <dsp:cNvPr id="0" name=""/>
        <dsp:cNvSpPr/>
      </dsp:nvSpPr>
      <dsp:spPr>
        <a:xfrm>
          <a:off x="7757150" y="863351"/>
          <a:ext cx="2335876" cy="350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15"/>
              </a:lnTo>
              <a:lnTo>
                <a:pt x="2335876" y="175415"/>
              </a:lnTo>
              <a:lnTo>
                <a:pt x="2335876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607FC-0E94-415E-AE7E-463DB608571B}">
      <dsp:nvSpPr>
        <dsp:cNvPr id="0" name=""/>
        <dsp:cNvSpPr/>
      </dsp:nvSpPr>
      <dsp:spPr>
        <a:xfrm>
          <a:off x="7109610" y="863351"/>
          <a:ext cx="647540" cy="350830"/>
        </a:xfrm>
        <a:custGeom>
          <a:avLst/>
          <a:gdLst/>
          <a:ahLst/>
          <a:cxnLst/>
          <a:rect l="0" t="0" r="0" b="0"/>
          <a:pathLst>
            <a:path>
              <a:moveTo>
                <a:pt x="647540" y="0"/>
              </a:moveTo>
              <a:lnTo>
                <a:pt x="647540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3A89B-4B3E-4621-A26D-BC88B955BB3E}">
      <dsp:nvSpPr>
        <dsp:cNvPr id="0" name=""/>
        <dsp:cNvSpPr/>
      </dsp:nvSpPr>
      <dsp:spPr>
        <a:xfrm>
          <a:off x="4773733" y="863351"/>
          <a:ext cx="2983416" cy="350830"/>
        </a:xfrm>
        <a:custGeom>
          <a:avLst/>
          <a:gdLst/>
          <a:ahLst/>
          <a:cxnLst/>
          <a:rect l="0" t="0" r="0" b="0"/>
          <a:pathLst>
            <a:path>
              <a:moveTo>
                <a:pt x="2983416" y="0"/>
              </a:moveTo>
              <a:lnTo>
                <a:pt x="2983416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43D32-75D6-4679-9B25-04CC0E024F6B}">
      <dsp:nvSpPr>
        <dsp:cNvPr id="0" name=""/>
        <dsp:cNvSpPr/>
      </dsp:nvSpPr>
      <dsp:spPr>
        <a:xfrm>
          <a:off x="1918132" y="863351"/>
          <a:ext cx="91440" cy="350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830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110CC-4706-466D-8CAB-E483FBF1D681}">
      <dsp:nvSpPr>
        <dsp:cNvPr id="0" name=""/>
        <dsp:cNvSpPr/>
      </dsp:nvSpPr>
      <dsp:spPr>
        <a:xfrm>
          <a:off x="1710" y="28042"/>
          <a:ext cx="3924284" cy="835309"/>
        </a:xfrm>
        <a:prstGeom prst="rect">
          <a:avLst/>
        </a:prstGeom>
        <a:solidFill>
          <a:srgbClr val="DE00D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아내들은 남편에게 복종해야 함</a:t>
          </a:r>
          <a:endParaRPr lang="en-US" altLang="ko-KR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골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3:18; </a:t>
          </a: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엡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5:22-24)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0" y="28042"/>
        <a:ext cx="3924284" cy="835309"/>
      </dsp:txXfrm>
    </dsp:sp>
    <dsp:sp modelId="{DFFEC7CC-8650-4376-B344-F94E9DFE43D6}">
      <dsp:nvSpPr>
        <dsp:cNvPr id="0" name=""/>
        <dsp:cNvSpPr/>
      </dsp:nvSpPr>
      <dsp:spPr>
        <a:xfrm>
          <a:off x="497324" y="1214181"/>
          <a:ext cx="2933055" cy="131232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noProof="0" dirty="0">
              <a:solidFill>
                <a:schemeClr val="tx1"/>
              </a:solidFill>
            </a:rPr>
            <a:t>이 말은 상대를 위하여 서로 복종하는 관계를 말하며</a:t>
          </a:r>
          <a:r>
            <a:rPr lang="en" sz="1800" b="1" kern="1200" noProof="0" dirty="0">
              <a:solidFill>
                <a:schemeClr val="tx1"/>
              </a:solidFill>
            </a:rPr>
            <a:t> (</a:t>
          </a:r>
          <a:r>
            <a:rPr lang="ko-KR" altLang="en-US" sz="1800" b="1" kern="1200" noProof="0" dirty="0">
              <a:solidFill>
                <a:schemeClr val="tx1"/>
              </a:solidFill>
            </a:rPr>
            <a:t>엡</a:t>
          </a:r>
          <a:r>
            <a:rPr lang="en" sz="1800" b="1" kern="1200" noProof="0" dirty="0">
              <a:solidFill>
                <a:schemeClr val="tx1"/>
              </a:solidFill>
            </a:rPr>
            <a:t> 5:21), “</a:t>
          </a:r>
          <a:r>
            <a:rPr lang="ko-KR" altLang="en-US" sz="1800" b="1" kern="1200" noProof="0" dirty="0">
              <a:solidFill>
                <a:schemeClr val="tx1"/>
              </a:solidFill>
            </a:rPr>
            <a:t>주님께서 보시기에 합당한 범위 안에 해당 됨</a:t>
          </a:r>
          <a:r>
            <a:rPr lang="en" sz="1800" b="1" kern="1200" noProof="0" dirty="0">
              <a:solidFill>
                <a:schemeClr val="tx1"/>
              </a:solidFill>
            </a:rPr>
            <a:t>”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497324" y="1214181"/>
        <a:ext cx="2933055" cy="1312321"/>
      </dsp:txXfrm>
    </dsp:sp>
    <dsp:sp modelId="{5601FD7B-FCCF-4F1D-ACBA-CDDCA6D9F769}">
      <dsp:nvSpPr>
        <dsp:cNvPr id="0" name=""/>
        <dsp:cNvSpPr/>
      </dsp:nvSpPr>
      <dsp:spPr>
        <a:xfrm>
          <a:off x="6115207" y="28042"/>
          <a:ext cx="3283885" cy="83530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남편들은 자신의 아내를 사랑해야 함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골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3:19; </a:t>
          </a: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엡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5:28)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15207" y="28042"/>
        <a:ext cx="3283885" cy="835309"/>
      </dsp:txXfrm>
    </dsp:sp>
    <dsp:sp modelId="{D10FB4C4-AF42-4FE5-93F7-62AC3A5E47F9}">
      <dsp:nvSpPr>
        <dsp:cNvPr id="0" name=""/>
        <dsp:cNvSpPr/>
      </dsp:nvSpPr>
      <dsp:spPr>
        <a:xfrm>
          <a:off x="3781210" y="1214181"/>
          <a:ext cx="1985046" cy="131232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>
              <a:solidFill>
                <a:schemeClr val="tx1"/>
              </a:solidFill>
            </a:rPr>
            <a:t>그리스도께서 우리를 사랑하신 것과 같이 서로 사랑함</a:t>
          </a:r>
          <a:r>
            <a:rPr lang="en-US" altLang="ko-KR" sz="2000" b="1" kern="1200" noProof="0" dirty="0">
              <a:solidFill>
                <a:schemeClr val="tx1"/>
              </a:solidFill>
            </a:rPr>
            <a:t>.</a:t>
          </a:r>
          <a:r>
            <a:rPr lang="en" sz="2000" b="1" kern="1200" noProof="0" dirty="0">
              <a:solidFill>
                <a:schemeClr val="tx1"/>
              </a:solidFill>
            </a:rPr>
            <a:t> (</a:t>
          </a:r>
          <a:r>
            <a:rPr lang="ko-KR" altLang="en-US" sz="2000" b="1" kern="1200" noProof="0" dirty="0">
              <a:solidFill>
                <a:schemeClr val="tx1"/>
              </a:solidFill>
            </a:rPr>
            <a:t>엡</a:t>
          </a:r>
          <a:r>
            <a:rPr lang="en" sz="2000" b="1" kern="1200" noProof="0" dirty="0">
              <a:solidFill>
                <a:schemeClr val="tx1"/>
              </a:solidFill>
            </a:rPr>
            <a:t> 5:25)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3781210" y="1214181"/>
        <a:ext cx="1985046" cy="1312321"/>
      </dsp:txXfrm>
    </dsp:sp>
    <dsp:sp modelId="{7A4C319D-A6F4-49C1-95C5-717447B2D079}">
      <dsp:nvSpPr>
        <dsp:cNvPr id="0" name=""/>
        <dsp:cNvSpPr/>
      </dsp:nvSpPr>
      <dsp:spPr>
        <a:xfrm>
          <a:off x="6117087" y="1214181"/>
          <a:ext cx="1985046" cy="131232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noProof="0" dirty="0">
              <a:solidFill>
                <a:schemeClr val="tx1"/>
              </a:solidFill>
            </a:rPr>
            <a:t>부부는 자신들의 행복에 대한 책임이 있음 </a:t>
          </a:r>
          <a:r>
            <a:rPr lang="en" sz="1800" b="1" kern="1200" noProof="0" dirty="0">
              <a:solidFill>
                <a:schemeClr val="tx1"/>
              </a:solidFill>
            </a:rPr>
            <a:t>(</a:t>
          </a:r>
          <a:r>
            <a:rPr lang="ko-KR" altLang="en-US" sz="1800" b="1" kern="1200" noProof="0" dirty="0">
              <a:solidFill>
                <a:schemeClr val="tx1"/>
              </a:solidFill>
            </a:rPr>
            <a:t>엡</a:t>
          </a:r>
          <a:r>
            <a:rPr lang="en" sz="1800" b="1" kern="1200" noProof="0" dirty="0">
              <a:solidFill>
                <a:schemeClr val="tx1"/>
              </a:solidFill>
            </a:rPr>
            <a:t> 5:29)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6117087" y="1214181"/>
        <a:ext cx="1985046" cy="1312321"/>
      </dsp:txXfrm>
    </dsp:sp>
    <dsp:sp modelId="{62195F57-FACC-4C3E-B7F8-191AF549327B}">
      <dsp:nvSpPr>
        <dsp:cNvPr id="0" name=""/>
        <dsp:cNvSpPr/>
      </dsp:nvSpPr>
      <dsp:spPr>
        <a:xfrm>
          <a:off x="8452963" y="1214181"/>
          <a:ext cx="3280126" cy="131232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>
              <a:solidFill>
                <a:schemeClr val="tx1"/>
              </a:solidFill>
            </a:rPr>
            <a:t>서로에게 아픈 상처를 입히거나</a:t>
          </a:r>
          <a:r>
            <a:rPr lang="en" sz="2000" b="1" kern="1200" noProof="0" dirty="0">
              <a:solidFill>
                <a:schemeClr val="tx1"/>
              </a:solidFill>
            </a:rPr>
            <a:t>, </a:t>
          </a:r>
          <a:r>
            <a:rPr lang="ko-KR" altLang="en-US" sz="2000" b="1" kern="1200" noProof="0" dirty="0">
              <a:solidFill>
                <a:schemeClr val="tx1"/>
              </a:solidFill>
            </a:rPr>
            <a:t>혹독하게 대하거나</a:t>
          </a:r>
          <a:r>
            <a:rPr lang="en-US" altLang="ko-KR" sz="2000" b="1" kern="1200" noProof="0" dirty="0">
              <a:solidFill>
                <a:schemeClr val="tx1"/>
              </a:solidFill>
            </a:rPr>
            <a:t>,</a:t>
          </a:r>
          <a:r>
            <a:rPr lang="ko-KR" altLang="en-US" sz="2000" b="1" kern="1200" noProof="0" dirty="0">
              <a:solidFill>
                <a:schemeClr val="tx1"/>
              </a:solidFill>
            </a:rPr>
            <a:t> 폭력을 쓰거나</a:t>
          </a:r>
          <a:r>
            <a:rPr lang="en" sz="2000" b="1" kern="1200" noProof="0" dirty="0">
              <a:solidFill>
                <a:schemeClr val="tx1"/>
              </a:solidFill>
            </a:rPr>
            <a:t>, </a:t>
          </a:r>
          <a:r>
            <a:rPr lang="ko-KR" altLang="en-US" sz="2000" b="1" kern="1200" noProof="0" dirty="0">
              <a:solidFill>
                <a:schemeClr val="tx1"/>
              </a:solidFill>
            </a:rPr>
            <a:t>독재자처럼 가혹하게 대하지 말아야 함 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8452963" y="1214181"/>
        <a:ext cx="3280126" cy="1312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6CABC-8F83-4877-8923-49EC9D1B1223}">
      <dsp:nvSpPr>
        <dsp:cNvPr id="0" name=""/>
        <dsp:cNvSpPr/>
      </dsp:nvSpPr>
      <dsp:spPr>
        <a:xfrm>
          <a:off x="615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아들과 딸의 책임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골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3:20; </a:t>
          </a: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엡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6:1-3)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00" y="43915"/>
        <a:ext cx="5230076" cy="603806"/>
      </dsp:txXfrm>
    </dsp:sp>
    <dsp:sp modelId="{8C9C4CCF-77E5-4330-B682-33D260B7E9D7}">
      <dsp:nvSpPr>
        <dsp:cNvPr id="0" name=""/>
        <dsp:cNvSpPr/>
      </dsp:nvSpPr>
      <dsp:spPr>
        <a:xfrm>
          <a:off x="527380" y="666507"/>
          <a:ext cx="362458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362458" y="412112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A7C24-E244-4634-8B22-F1CBDEFD86E3}">
      <dsp:nvSpPr>
        <dsp:cNvPr id="0" name=""/>
        <dsp:cNvSpPr/>
      </dsp:nvSpPr>
      <dsp:spPr>
        <a:xfrm>
          <a:off x="889838" y="790734"/>
          <a:ext cx="4846473" cy="57576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/>
            <a:t>자녀들의 순종은 선택사항이 아닙니다</a:t>
          </a:r>
          <a:endParaRPr lang="en" sz="2000" kern="1200" noProof="0" dirty="0"/>
        </a:p>
      </dsp:txBody>
      <dsp:txXfrm>
        <a:off x="906702" y="807598"/>
        <a:ext cx="4812745" cy="542041"/>
      </dsp:txXfrm>
    </dsp:sp>
    <dsp:sp modelId="{756AD8EF-519C-4358-A6C3-7981CC18B1D6}">
      <dsp:nvSpPr>
        <dsp:cNvPr id="0" name=""/>
        <dsp:cNvSpPr/>
      </dsp:nvSpPr>
      <dsp:spPr>
        <a:xfrm>
          <a:off x="527380" y="666507"/>
          <a:ext cx="362458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362458" y="1112110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0A27C-8C42-44C1-9B48-D099E17F5BE9}">
      <dsp:nvSpPr>
        <dsp:cNvPr id="0" name=""/>
        <dsp:cNvSpPr/>
      </dsp:nvSpPr>
      <dsp:spPr>
        <a:xfrm>
          <a:off x="889838" y="1490732"/>
          <a:ext cx="4846473" cy="5757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5">
              <a:hueOff val="2015996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/>
            <a:t>십계명 중 제 오계명에 근거한 것입니다</a:t>
          </a:r>
          <a:endParaRPr lang="en" sz="2000" kern="1200" noProof="0" dirty="0"/>
        </a:p>
      </dsp:txBody>
      <dsp:txXfrm>
        <a:off x="906702" y="1507596"/>
        <a:ext cx="4812745" cy="542041"/>
      </dsp:txXfrm>
    </dsp:sp>
    <dsp:sp modelId="{2D503935-13DF-4B73-99C0-753AEFE7F23B}">
      <dsp:nvSpPr>
        <dsp:cNvPr id="0" name=""/>
        <dsp:cNvSpPr/>
      </dsp:nvSpPr>
      <dsp:spPr>
        <a:xfrm>
          <a:off x="527380" y="666507"/>
          <a:ext cx="362458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362458" y="1812107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E98B1-CADF-478D-AB4A-58735C204F93}">
      <dsp:nvSpPr>
        <dsp:cNvPr id="0" name=""/>
        <dsp:cNvSpPr/>
      </dsp:nvSpPr>
      <dsp:spPr>
        <a:xfrm>
          <a:off x="889838" y="2190729"/>
          <a:ext cx="4846473" cy="575769"/>
        </a:xfrm>
        <a:prstGeom prst="roundRect">
          <a:avLst>
            <a:gd name="adj" fmla="val 10000"/>
          </a:avLst>
        </a:prstGeom>
        <a:solidFill>
          <a:srgbClr val="B8FF9B"/>
        </a:solidFill>
        <a:ln w="12700" cap="flat" cmpd="sng" algn="ctr">
          <a:solidFill>
            <a:schemeClr val="accent5">
              <a:hueOff val="4031992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/>
            <a:t>부모님께 순종하는 자녀는 특별한 보상도 받습니다</a:t>
          </a:r>
          <a:endParaRPr lang="en" sz="2000" kern="1200" noProof="0" dirty="0"/>
        </a:p>
      </dsp:txBody>
      <dsp:txXfrm>
        <a:off x="906702" y="2207593"/>
        <a:ext cx="4812745" cy="542041"/>
      </dsp:txXfrm>
    </dsp:sp>
    <dsp:sp modelId="{8D1FCC57-E009-44E7-BDDE-564FA8434E87}">
      <dsp:nvSpPr>
        <dsp:cNvPr id="0" name=""/>
        <dsp:cNvSpPr/>
      </dsp:nvSpPr>
      <dsp:spPr>
        <a:xfrm>
          <a:off x="5516717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부모의 책임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골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3:21; </a:t>
          </a: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엡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6:4)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35502" y="43915"/>
        <a:ext cx="5230076" cy="603806"/>
      </dsp:txXfrm>
    </dsp:sp>
    <dsp:sp modelId="{48B70EC1-24F9-40A4-BEDB-4B2EBD602C82}">
      <dsp:nvSpPr>
        <dsp:cNvPr id="0" name=""/>
        <dsp:cNvSpPr/>
      </dsp:nvSpPr>
      <dsp:spPr>
        <a:xfrm>
          <a:off x="6043481" y="666507"/>
          <a:ext cx="526764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526764" y="412112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F0DCF-3A8B-4CEB-9CA0-3A680372CEEF}">
      <dsp:nvSpPr>
        <dsp:cNvPr id="0" name=""/>
        <dsp:cNvSpPr/>
      </dsp:nvSpPr>
      <dsp:spPr>
        <a:xfrm>
          <a:off x="6570246" y="790734"/>
          <a:ext cx="5245360" cy="575769"/>
        </a:xfrm>
        <a:prstGeom prst="roundRect">
          <a:avLst>
            <a:gd name="adj" fmla="val 10000"/>
          </a:avLst>
        </a:prstGeom>
        <a:solidFill>
          <a:srgbClr val="A7FFC0"/>
        </a:solidFill>
        <a:ln w="12700" cap="flat" cmpd="sng" algn="ctr">
          <a:solidFill>
            <a:schemeClr val="accent5">
              <a:hueOff val="6047988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/>
            <a:t>자녀들을 좌절 시키거나</a:t>
          </a:r>
          <a:r>
            <a:rPr lang="en-US" altLang="ko-KR" sz="2000" b="1" kern="1200" noProof="0" dirty="0"/>
            <a:t>, </a:t>
          </a:r>
          <a:r>
            <a:rPr lang="ko-KR" altLang="en-US" sz="2000" b="1" kern="1200" noProof="0" dirty="0"/>
            <a:t>화를 돋우거나</a:t>
          </a:r>
          <a:r>
            <a:rPr lang="en-US" altLang="ko-KR" sz="2000" b="1" kern="1200" noProof="0" dirty="0"/>
            <a:t>,</a:t>
          </a:r>
          <a:r>
            <a:rPr lang="ko-KR" altLang="en-US" sz="2000" b="1" kern="1200" noProof="0" dirty="0"/>
            <a:t> 짜증나게 만들지 않고 가르쳐야 합니다</a:t>
          </a:r>
          <a:endParaRPr lang="en" sz="2000" kern="1200" noProof="0" dirty="0"/>
        </a:p>
      </dsp:txBody>
      <dsp:txXfrm>
        <a:off x="6587110" y="807598"/>
        <a:ext cx="5211632" cy="542041"/>
      </dsp:txXfrm>
    </dsp:sp>
    <dsp:sp modelId="{E429F922-4E73-46C9-9A0E-37A949914D9C}">
      <dsp:nvSpPr>
        <dsp:cNvPr id="0" name=""/>
        <dsp:cNvSpPr/>
      </dsp:nvSpPr>
      <dsp:spPr>
        <a:xfrm>
          <a:off x="6043481" y="666507"/>
          <a:ext cx="526764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526764" y="111211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15151-46DF-47EE-B053-18AE76ABB3DE}">
      <dsp:nvSpPr>
        <dsp:cNvPr id="0" name=""/>
        <dsp:cNvSpPr/>
      </dsp:nvSpPr>
      <dsp:spPr>
        <a:xfrm>
          <a:off x="6570246" y="1490732"/>
          <a:ext cx="5245360" cy="575769"/>
        </a:xfrm>
        <a:prstGeom prst="roundRect">
          <a:avLst>
            <a:gd name="adj" fmla="val 10000"/>
          </a:avLst>
        </a:prstGeom>
        <a:solidFill>
          <a:srgbClr val="ABFFF1"/>
        </a:solidFill>
        <a:ln w="12700" cap="flat" cmpd="sng" algn="ctr">
          <a:solidFill>
            <a:schemeClr val="accent5">
              <a:hueOff val="8063984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/>
            <a:t>조바심을 내거나 변덕스럽게 행동하여 그들을 화나게 하지 마십시오</a:t>
          </a:r>
          <a:r>
            <a:rPr lang="en-US" altLang="ko-KR" sz="2000" b="1" kern="1200" noProof="0" dirty="0"/>
            <a:t>.</a:t>
          </a:r>
          <a:endParaRPr lang="en" sz="2000" kern="1200" noProof="0" dirty="0"/>
        </a:p>
      </dsp:txBody>
      <dsp:txXfrm>
        <a:off x="6587110" y="1507596"/>
        <a:ext cx="5211632" cy="542041"/>
      </dsp:txXfrm>
    </dsp:sp>
    <dsp:sp modelId="{47518933-818B-4002-9065-7E0A1721225D}">
      <dsp:nvSpPr>
        <dsp:cNvPr id="0" name=""/>
        <dsp:cNvSpPr/>
      </dsp:nvSpPr>
      <dsp:spPr>
        <a:xfrm>
          <a:off x="6043481" y="666507"/>
          <a:ext cx="526764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526764" y="1812107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D42E4-B229-48B5-9853-F2DB6FF326E5}">
      <dsp:nvSpPr>
        <dsp:cNvPr id="0" name=""/>
        <dsp:cNvSpPr/>
      </dsp:nvSpPr>
      <dsp:spPr>
        <a:xfrm>
          <a:off x="6570246" y="2190729"/>
          <a:ext cx="5245360" cy="575769"/>
        </a:xfrm>
        <a:prstGeom prst="roundRect">
          <a:avLst>
            <a:gd name="adj" fmla="val 10000"/>
          </a:avLst>
        </a:prstGeom>
        <a:solidFill>
          <a:srgbClr val="9BD7FF"/>
        </a:solidFill>
        <a:ln w="12700" cap="flat" cmpd="sng" algn="ctr">
          <a:solidFill>
            <a:srgbClr val="0099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/>
            <a:t>그들에게 하나님의 길을 가르치십시오
</a:t>
          </a:r>
          <a:r>
            <a:rPr lang="en-US" altLang="ko-KR" sz="2000" b="1" kern="1200" noProof="0" dirty="0"/>
            <a:t>(</a:t>
          </a:r>
          <a:r>
            <a:rPr lang="ko-KR" altLang="en-US" sz="2000" b="1" kern="1200" noProof="0" dirty="0"/>
            <a:t>신 </a:t>
          </a:r>
          <a:r>
            <a:rPr lang="en-US" altLang="ko-KR" sz="2000" b="1" kern="1200" noProof="0" dirty="0"/>
            <a:t>6:6-7; </a:t>
          </a:r>
          <a:r>
            <a:rPr lang="ko-KR" altLang="en-US" sz="2000" b="1" kern="1200" noProof="0" dirty="0"/>
            <a:t>잠 </a:t>
          </a:r>
          <a:r>
            <a:rPr lang="en-US" altLang="ko-KR" sz="2000" b="1" kern="1200" noProof="0" dirty="0"/>
            <a:t>22:6)</a:t>
          </a:r>
          <a:endParaRPr lang="en" sz="2000" kern="1200" noProof="0" dirty="0"/>
        </a:p>
      </dsp:txBody>
      <dsp:txXfrm>
        <a:off x="6587110" y="2207593"/>
        <a:ext cx="5211632" cy="5420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7B809-2B86-42F7-97FF-AD6F2E7CB299}">
      <dsp:nvSpPr>
        <dsp:cNvPr id="0" name=""/>
        <dsp:cNvSpPr/>
      </dsp:nvSpPr>
      <dsp:spPr>
        <a:xfrm>
          <a:off x="5768" y="0"/>
          <a:ext cx="5548777" cy="3445402"/>
        </a:xfrm>
        <a:prstGeom prst="roundRect">
          <a:avLst>
            <a:gd name="adj" fmla="val 10000"/>
          </a:avLst>
        </a:prstGeom>
        <a:solidFill>
          <a:srgbClr val="8D8A00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부하 직원의 의무</a:t>
          </a:r>
          <a:endParaRPr lang="en-US" altLang="ko-KR" sz="24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골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3:22-25; </a:t>
          </a:r>
          <a:r>
            <a:rPr lang="ko-KR" altLang="en-US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엡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6:5-8)</a:t>
          </a:r>
          <a:endParaRPr lang="en" sz="2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8" y="0"/>
        <a:ext cx="5548777" cy="1033620"/>
      </dsp:txXfrm>
    </dsp:sp>
    <dsp:sp modelId="{56DDFB31-BE88-4068-977D-43417217CB59}">
      <dsp:nvSpPr>
        <dsp:cNvPr id="0" name=""/>
        <dsp:cNvSpPr/>
      </dsp:nvSpPr>
      <dsp:spPr>
        <a:xfrm>
          <a:off x="80166" y="1034278"/>
          <a:ext cx="5399981" cy="5516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아무도 보지 않더라도 항상 최선을 다함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322" y="1050434"/>
        <a:ext cx="5367669" cy="519301"/>
      </dsp:txXfrm>
    </dsp:sp>
    <dsp:sp modelId="{14EB9C39-92B1-4BF0-90C9-31D60827B6FF}">
      <dsp:nvSpPr>
        <dsp:cNvPr id="0" name=""/>
        <dsp:cNvSpPr/>
      </dsp:nvSpPr>
      <dsp:spPr>
        <a:xfrm>
          <a:off x="80166" y="1627907"/>
          <a:ext cx="5399981" cy="460290"/>
        </a:xfrm>
        <a:prstGeom prst="roundRect">
          <a:avLst>
            <a:gd name="adj" fmla="val 10000"/>
          </a:avLst>
        </a:prstGeom>
        <a:solidFill>
          <a:schemeClr val="accent2">
            <a:hueOff val="514286"/>
            <a:satOff val="0"/>
            <a:lumOff val="6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하나님께 하듯</a:t>
          </a:r>
          <a:r>
            <a:rPr lang="en-US" altLang="ko-KR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ko-KR" altLang="en-US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맡은 직무를 뛰어나게 해내려고 노력하십시오</a:t>
          </a:r>
          <a:endParaRPr lang="en" sz="18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647" y="1641388"/>
        <a:ext cx="5373019" cy="433328"/>
      </dsp:txXfrm>
    </dsp:sp>
    <dsp:sp modelId="{9AFC9C95-3CDC-434A-8B64-22AD82882E80}">
      <dsp:nvSpPr>
        <dsp:cNvPr id="0" name=""/>
        <dsp:cNvSpPr/>
      </dsp:nvSpPr>
      <dsp:spPr>
        <a:xfrm>
          <a:off x="80166" y="213021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028572"/>
            <a:satOff val="0"/>
            <a:lumOff val="12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정당한 질책은 받아들이십시오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165" y="2138213"/>
        <a:ext cx="5383983" cy="257106"/>
      </dsp:txXfrm>
    </dsp:sp>
    <dsp:sp modelId="{F97A83E6-8AE1-4752-BBFA-770E9A1AB494}">
      <dsp:nvSpPr>
        <dsp:cNvPr id="0" name=""/>
        <dsp:cNvSpPr/>
      </dsp:nvSpPr>
      <dsp:spPr>
        <a:xfrm>
          <a:off x="80166" y="244533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542857"/>
            <a:satOff val="0"/>
            <a:lumOff val="18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맡은 임무를 잘 해내면 좋은 결과를 얻습니다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165" y="2453333"/>
        <a:ext cx="5383983" cy="257106"/>
      </dsp:txXfrm>
    </dsp:sp>
    <dsp:sp modelId="{61D1D9C0-35D6-4FE9-ADEE-E0630117DAE8}">
      <dsp:nvSpPr>
        <dsp:cNvPr id="0" name=""/>
        <dsp:cNvSpPr/>
      </dsp:nvSpPr>
      <dsp:spPr>
        <a:xfrm>
          <a:off x="80166" y="2760455"/>
          <a:ext cx="5399981" cy="512018"/>
        </a:xfrm>
        <a:prstGeom prst="roundRect">
          <a:avLst>
            <a:gd name="adj" fmla="val 10000"/>
          </a:avLst>
        </a:prstGeom>
        <a:solidFill>
          <a:schemeClr val="accent2">
            <a:hueOff val="2057143"/>
            <a:satOff val="0"/>
            <a:lumOff val="24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나쁜 상사에게도 직장의 상하 관계를 지켜야 합니다  </a:t>
          </a:r>
          <a:r>
            <a:rPr lang="en-US" altLang="ko-KR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벧전 </a:t>
          </a:r>
          <a:r>
            <a:rPr lang="en-US" altLang="ko-KR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2:18).</a:t>
          </a:r>
          <a:endParaRPr lang="en" sz="18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162" y="2775451"/>
        <a:ext cx="5369989" cy="482026"/>
      </dsp:txXfrm>
    </dsp:sp>
    <dsp:sp modelId="{B60BED72-B613-4C57-A148-0AD694C1CD32}">
      <dsp:nvSpPr>
        <dsp:cNvPr id="0" name=""/>
        <dsp:cNvSpPr/>
      </dsp:nvSpPr>
      <dsp:spPr>
        <a:xfrm>
          <a:off x="5970704" y="0"/>
          <a:ext cx="5548777" cy="344540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상사의 의무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골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4:1; </a:t>
          </a:r>
          <a:r>
            <a:rPr lang="ko-KR" altLang="en-US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엡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6:9)</a:t>
          </a:r>
          <a:endParaRPr lang="en" sz="2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70704" y="0"/>
        <a:ext cx="5548777" cy="1033620"/>
      </dsp:txXfrm>
    </dsp:sp>
    <dsp:sp modelId="{8DF4DE9F-B95E-4103-AB40-8F17E10604F8}">
      <dsp:nvSpPr>
        <dsp:cNvPr id="0" name=""/>
        <dsp:cNvSpPr/>
      </dsp:nvSpPr>
      <dsp:spPr>
        <a:xfrm>
          <a:off x="6525581" y="1033915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2571429"/>
            <a:satOff val="0"/>
            <a:lumOff val="30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solidFill>
                <a:schemeClr val="tx1"/>
              </a:solidFill>
            </a:rPr>
            <a:t>정의와 의로움으로 직원들을 대해야 함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545406" y="1053740"/>
        <a:ext cx="4399372" cy="637233"/>
      </dsp:txXfrm>
    </dsp:sp>
    <dsp:sp modelId="{D65FEA80-43B9-4CA2-B364-A9FFF24D2693}">
      <dsp:nvSpPr>
        <dsp:cNvPr id="0" name=""/>
        <dsp:cNvSpPr/>
      </dsp:nvSpPr>
      <dsp:spPr>
        <a:xfrm>
          <a:off x="6525581" y="1814934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085714"/>
            <a:satOff val="0"/>
            <a:lumOff val="36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>
              <a:solidFill>
                <a:schemeClr val="tx1"/>
              </a:solidFill>
            </a:rPr>
            <a:t>위협하거나 변덕스러운 요구를 하지 마십시오</a:t>
          </a:r>
          <a:r>
            <a:rPr lang="en-US" altLang="ko-KR" sz="2000" b="1" kern="1200" noProof="0" dirty="0">
              <a:solidFill>
                <a:schemeClr val="tx1"/>
              </a:solidFill>
            </a:rPr>
            <a:t>.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545406" y="1834759"/>
        <a:ext cx="4399372" cy="637233"/>
      </dsp:txXfrm>
    </dsp:sp>
    <dsp:sp modelId="{14CB1B19-AB86-4094-84B7-078CAFF35E4B}">
      <dsp:nvSpPr>
        <dsp:cNvPr id="0" name=""/>
        <dsp:cNvSpPr/>
      </dsp:nvSpPr>
      <dsp:spPr>
        <a:xfrm>
          <a:off x="6525581" y="2595953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600000"/>
            <a:satOff val="0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>
              <a:solidFill>
                <a:schemeClr val="tx1"/>
              </a:solidFill>
            </a:rPr>
            <a:t>모든 상사위에는 명령을 따라야 할 더 높은 상사가 있습니다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545406" y="2615778"/>
        <a:ext cx="4399372" cy="637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A7F75-BF4B-4FCD-BA85-F5A9B60E7DCE}">
      <dsp:nvSpPr>
        <dsp:cNvPr id="0" name=""/>
        <dsp:cNvSpPr/>
      </dsp:nvSpPr>
      <dsp:spPr>
        <a:xfrm rot="5400000">
          <a:off x="7739188" y="-3402472"/>
          <a:ext cx="610491" cy="7571232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/>
            <a:t>아직 예수님을 알지 못하는 사람들을 대할 때</a:t>
          </a:r>
          <a:r>
            <a:rPr lang="en-US" altLang="ko-KR" sz="2000" b="1" kern="1200" noProof="0" dirty="0"/>
            <a:t> </a:t>
          </a:r>
          <a:r>
            <a:rPr lang="ko-KR" altLang="en-US" sz="2000" b="1" kern="1200" noProof="0" dirty="0"/>
            <a:t>우리는 하늘로부터 오는 지혜가 필요합니다 </a:t>
          </a:r>
          <a:r>
            <a:rPr lang="en-US" altLang="ko-KR" sz="2000" b="1" kern="1200" noProof="0" dirty="0"/>
            <a:t>(</a:t>
          </a:r>
          <a:r>
            <a:rPr lang="ko-KR" altLang="en-US" sz="2000" b="1" kern="1200" noProof="0" dirty="0"/>
            <a:t>약 </a:t>
          </a:r>
          <a:r>
            <a:rPr lang="en-US" altLang="ko-KR" sz="2000" b="1" kern="1200" noProof="0" dirty="0"/>
            <a:t>3:17).</a:t>
          </a:r>
          <a:endParaRPr lang="en" sz="2000" kern="1200" noProof="0" dirty="0"/>
        </a:p>
      </dsp:txBody>
      <dsp:txXfrm rot="-5400000">
        <a:off x="4258818" y="107700"/>
        <a:ext cx="7541430" cy="550887"/>
      </dsp:txXfrm>
    </dsp:sp>
    <dsp:sp modelId="{A8D35087-1138-41BB-B984-641AFECEDAA6}">
      <dsp:nvSpPr>
        <dsp:cNvPr id="0" name=""/>
        <dsp:cNvSpPr/>
      </dsp:nvSpPr>
      <dsp:spPr>
        <a:xfrm>
          <a:off x="0" y="1586"/>
          <a:ext cx="4258818" cy="76311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지혜롭게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38838"/>
        <a:ext cx="4184314" cy="688610"/>
      </dsp:txXfrm>
    </dsp:sp>
    <dsp:sp modelId="{E14174BB-E30D-4600-9FBB-E667DFC54DC4}">
      <dsp:nvSpPr>
        <dsp:cNvPr id="0" name=""/>
        <dsp:cNvSpPr/>
      </dsp:nvSpPr>
      <dsp:spPr>
        <a:xfrm rot="5400000">
          <a:off x="7739188" y="-2601202"/>
          <a:ext cx="610491" cy="7571232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/>
            <a:t>언제나 정중한 단어들을 써서 그들이 우리가 하는 말을 들을 수 있도록 노력해야 합니다</a:t>
          </a:r>
          <a:r>
            <a:rPr lang="en-US" altLang="ko-KR" sz="2000" b="1" kern="1200" noProof="0" dirty="0"/>
            <a:t>.</a:t>
          </a:r>
          <a:endParaRPr lang="en" sz="2000" kern="1200" noProof="0" dirty="0"/>
        </a:p>
      </dsp:txBody>
      <dsp:txXfrm rot="-5400000">
        <a:off x="4258818" y="908970"/>
        <a:ext cx="7541430" cy="550887"/>
      </dsp:txXfrm>
    </dsp:sp>
    <dsp:sp modelId="{D9E8B5E5-10FD-4E24-B16A-5B9D410A7989}">
      <dsp:nvSpPr>
        <dsp:cNvPr id="0" name=""/>
        <dsp:cNvSpPr/>
      </dsp:nvSpPr>
      <dsp:spPr>
        <a:xfrm>
          <a:off x="0" y="802856"/>
          <a:ext cx="4258818" cy="76311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친절한 말로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840108"/>
        <a:ext cx="4184314" cy="688610"/>
      </dsp:txXfrm>
    </dsp:sp>
    <dsp:sp modelId="{E2C451EC-B2C3-48FD-B127-BEC6F3382808}">
      <dsp:nvSpPr>
        <dsp:cNvPr id="0" name=""/>
        <dsp:cNvSpPr/>
      </dsp:nvSpPr>
      <dsp:spPr>
        <a:xfrm rot="5400000">
          <a:off x="7739188" y="-1799931"/>
          <a:ext cx="610491" cy="7571232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o-KR" altLang="en-US" sz="2000" b="1" kern="1200" noProof="0" dirty="0"/>
            <a:t>그들이 처한 현실에 걸맞는 적절한 대화를 선택해야 합니다</a:t>
          </a:r>
          <a:endParaRPr lang="en" sz="2000" kern="1200" noProof="0" dirty="0"/>
        </a:p>
      </dsp:txBody>
      <dsp:txXfrm rot="-5400000">
        <a:off x="4258818" y="1710241"/>
        <a:ext cx="7541430" cy="550887"/>
      </dsp:txXfrm>
    </dsp:sp>
    <dsp:sp modelId="{05006578-A89A-41F0-AB82-7F498B23DF20}">
      <dsp:nvSpPr>
        <dsp:cNvPr id="0" name=""/>
        <dsp:cNvSpPr/>
      </dsp:nvSpPr>
      <dsp:spPr>
        <a:xfrm>
          <a:off x="0" y="1604127"/>
          <a:ext cx="4258818" cy="763114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소금으로 간을 한</a:t>
          </a:r>
          <a:r>
            <a:rPr lang="en-US" altLang="ko-K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말로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1641379"/>
        <a:ext cx="4184314" cy="688610"/>
      </dsp:txXfrm>
    </dsp:sp>
    <dsp:sp modelId="{52DEE66C-46B2-48BA-A5F9-382EA5364713}">
      <dsp:nvSpPr>
        <dsp:cNvPr id="0" name=""/>
        <dsp:cNvSpPr/>
      </dsp:nvSpPr>
      <dsp:spPr>
        <a:xfrm rot="5400000">
          <a:off x="7739188" y="-998661"/>
          <a:ext cx="610491" cy="757123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/>
            <a:t>사람마다 다르기에</a:t>
          </a:r>
          <a:r>
            <a:rPr lang="en-US" altLang="ko-KR" sz="2000" b="1" kern="1200" noProof="0" dirty="0"/>
            <a:t>, </a:t>
          </a:r>
          <a:r>
            <a:rPr lang="ko-KR" altLang="en-US" sz="2000" b="1" kern="1200" noProof="0" dirty="0"/>
            <a:t>성령님께서 매 순간 우리가 어떻게 대답해야 할지 알려 주실 것입니다</a:t>
          </a:r>
          <a:r>
            <a:rPr lang="en-US" altLang="ko-KR" sz="2000" b="1" kern="1200" noProof="0" dirty="0"/>
            <a:t>.</a:t>
          </a:r>
          <a:endParaRPr lang="en" sz="2000" kern="1200" noProof="0" dirty="0"/>
        </a:p>
      </dsp:txBody>
      <dsp:txXfrm rot="-5400000">
        <a:off x="4258818" y="2511511"/>
        <a:ext cx="7541430" cy="550887"/>
      </dsp:txXfrm>
    </dsp:sp>
    <dsp:sp modelId="{BAE14943-23D3-4138-8B29-09903067F54B}">
      <dsp:nvSpPr>
        <dsp:cNvPr id="0" name=""/>
        <dsp:cNvSpPr/>
      </dsp:nvSpPr>
      <dsp:spPr>
        <a:xfrm>
          <a:off x="0" y="2405397"/>
          <a:ext cx="4258818" cy="763114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그들의 질문에 적절한 대답을 함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2442649"/>
        <a:ext cx="4184314" cy="688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20720-3F27-442C-941E-AA122D36C0A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183C-6948-4C3F-936F-A672D72D0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95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183C-6948-4C3F-936F-A672D72D0F2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26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A5177-2AC9-1A32-E6B6-5C5BA3615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35465D-92CE-1264-39D2-8DF7E6CEF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E7F90-2828-B5A0-C0B1-37E9DA47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7C349-282D-046F-6EA3-C17627BEB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7B0CDA-2FEA-949A-010B-9A53A057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6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FD5ED-5F52-4389-9980-ABECA3BD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AE7309-2ABA-1FAE-D777-1A07BDCD1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51C2BE-B810-1607-B9A2-0E25C553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0016DC-2ADF-32D2-EF75-FF5FB23D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2A90E-AEF6-5E3C-80F3-D10DE32B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33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0FB9FD-37E0-3F71-5191-C95CAB344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3CD697-C68F-06EA-7B73-C5C018A1E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557EA0-468E-14F0-4CAE-E3FBDAC1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F79A1A-D3F3-445C-CEE9-7D6F3306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37322-73B6-FCE8-EC4A-1D98D470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3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3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8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4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50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9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5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3AE8B-91DE-4BAF-773B-BAA0E0E5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975BCA-49BB-FD7D-593B-772DB3A28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40DE01-1FDA-59A0-2025-CC98F720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20CEE0-0AB2-831B-29D5-DDD78EE4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0DE165-B313-6420-6E7B-9ABA2545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2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0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35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7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5108F-BAC3-B936-39DF-A4A43098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BA5433-4796-E1B1-C96A-6E53D24C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D94E68-4258-FDB0-C8D8-2DD2D58F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EB6DCB-25C1-753F-3342-B4F47D4B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529DC-D26A-12EE-6234-5AAFD9E1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1AB33-3AF8-3E59-F64E-0B96CA77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D4EE2F-5AF4-2222-BCDD-A28AA3A3E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BEEEF3-A08F-7F4B-0CE1-CEB433663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31FE6-BCDB-BF57-71AC-D76D27CE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B6DC10-203A-BCC6-6202-668FBB92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A16F2E-4C5C-E717-72E9-61F15869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7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B93FB-108A-0102-09A7-290FCB63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678B52-A61E-6F4C-54CB-8C588C295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1840BC-B0CC-8422-A3E9-9F9FECE81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C16E40-99D1-C06F-CF84-E2E91818D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36D869-207A-CDD8-343A-3888D945B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2A2914-D5B2-4C7F-6BEB-1384C39B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CAD74A-80C8-5DFD-0939-26C61A09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5FE154-24BA-0EBE-52D8-2A940137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9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0090D-AD90-DCD0-0CF2-FA294159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E14810-6B42-611F-BE1D-6BF566DF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475E47-3B4F-404D-9420-12DA2F9B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9FB2DD-8338-93EA-9376-D0DB93EC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2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8EDDE1-FDBE-8B2D-7C36-5437F982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13DCEF-19F9-5149-972E-390E1A12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A8C70F-8E3A-9263-A780-0F705DDE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2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8DADB-6EAC-883A-F5B1-F7F154BA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74DDA-FFD6-6D86-E2C8-59343C4C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C1A6B2-163E-C035-EA38-D172A1962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C51FD-EB2A-ADF9-AEAA-BEE8B0A9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D8CF35-7829-C7CA-F172-A6566FD8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6E6AE3-62D6-F770-197B-2D9D919D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C11CE-DC31-DB72-F8FD-82BF3A36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F6F82E-150E-BC32-42A4-898593246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E38C18-59E2-9F6D-8FAC-23BE1488F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2E267B-0762-C767-28E7-B0A9B926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C16A0B-B2FD-AD0F-2666-42D349FE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E6623A-EB97-067D-9F3F-DBED87BA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4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CEA975-A67D-BD1B-48A4-E7765FFB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EE45-AFF0-F875-7585-052E5B8FB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FBC9AE-40A3-9747-5158-107578115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83CBF1-46E2-465E-9D42-2395BD2BB61E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97569E-769F-F4FC-21BC-D6D9827BF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97368-0AEE-7C0D-A02B-8ADFD8B54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24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49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6.jpeg"/><Relationship Id="rId5" Type="http://schemas.openxmlformats.org/officeDocument/2006/relationships/diagramLayout" Target="../diagrams/layout4.xml"/><Relationship Id="rId10" Type="http://schemas.microsoft.com/office/2007/relationships/hdphoto" Target="../media/hdphoto3.wdp"/><Relationship Id="rId4" Type="http://schemas.openxmlformats.org/officeDocument/2006/relationships/diagramData" Target="../diagrams/data4.xml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22.pn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0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583ED3-2117-ADB3-9783-D4F65088F6CF}"/>
              </a:ext>
            </a:extLst>
          </p:cNvPr>
          <p:cNvSpPr txBox="1"/>
          <p:nvPr/>
        </p:nvSpPr>
        <p:spPr>
          <a:xfrm>
            <a:off x="7583641" y="1536174"/>
            <a:ext cx="49317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함께 </a:t>
            </a:r>
            <a:r>
              <a:rPr lang="ko-KR" alt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살아가는 삶</a:t>
            </a:r>
            <a:endParaRPr lang="en" sz="80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667E6-5AE5-D27F-02DA-A4258357187C}"/>
              </a:ext>
            </a:extLst>
          </p:cNvPr>
          <p:cNvSpPr txBox="1"/>
          <p:nvPr/>
        </p:nvSpPr>
        <p:spPr>
          <a:xfrm>
            <a:off x="19249" y="74496"/>
            <a:ext cx="2319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ko-KR" altLang="en-US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      </a:t>
            </a:r>
            <a:r>
              <a:rPr lang="en-US" altLang="ko-KR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</a:t>
            </a:r>
            <a:r>
              <a:rPr lang="ko-KR" altLang="en-US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en-US" altLang="ko-KR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</a:t>
            </a:r>
            <a:r>
              <a:rPr lang="en-US" altLang="ko-KR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ko-KR" altLang="en-US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</a:t>
            </a:r>
            <a:endParaRPr lang="en" sz="1600" b="1" noProof="0" dirty="0">
              <a:solidFill>
                <a:srgbClr val="E0D4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53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C9FB191-F2BF-3E6D-3BA7-ED7F9D6E53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6257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C041CA-C3D5-322B-DD6A-6765FD11C61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3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교회안에서의 관계 </a:t>
            </a:r>
            <a:endParaRPr lang="en" sz="4400" b="1" spc="300" noProof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A06E06-3B06-2A1D-F654-D8C9C92D8458}"/>
              </a:ext>
            </a:extLst>
          </p:cNvPr>
          <p:cNvSpPr txBox="1"/>
          <p:nvPr/>
        </p:nvSpPr>
        <p:spPr>
          <a:xfrm>
            <a:off x="0" y="693241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항상 기도에 힘쓰십시오</a:t>
            </a:r>
            <a:r>
              <a:rPr lang="en-US" altLang="ko-KR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기도할 때 정신을 바짝 차리고 하나님께 감사하십시오</a:t>
            </a:r>
            <a:r>
              <a:rPr lang="en-US" altLang="ko-KR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골 </a:t>
            </a:r>
            <a:r>
              <a:rPr lang="en" sz="14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290AFC-50FA-78BD-8BD8-FF07AADE739E}"/>
              </a:ext>
            </a:extLst>
          </p:cNvPr>
          <p:cNvSpPr txBox="1"/>
          <p:nvPr/>
        </p:nvSpPr>
        <p:spPr>
          <a:xfrm>
            <a:off x="3333746" y="1200803"/>
            <a:ext cx="6038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2000" b="1" dirty="0"/>
              <a:t>“</a:t>
            </a:r>
            <a:r>
              <a:rPr lang="ko-KR" altLang="en-US" sz="2000" b="1" dirty="0"/>
              <a:t>의인의 기도는 능력 있고 효과적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이기 때문에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서로를 위해 기도하라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고 말씀하셨습니다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약 </a:t>
            </a:r>
            <a:r>
              <a:rPr lang="en-US" altLang="ko-KR" sz="2000" b="1" dirty="0"/>
              <a:t>5:16).</a:t>
            </a:r>
            <a:endParaRPr lang="en" sz="2000" b="1" noProof="0" dirty="0"/>
          </a:p>
        </p:txBody>
      </p:sp>
      <p:pic>
        <p:nvPicPr>
          <p:cNvPr id="4" name="Imagen 3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6BAE2B2D-3C2D-B8C7-5292-8153177668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1" y="1143441"/>
            <a:ext cx="2638425" cy="1758950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6107C212-2015-E928-D13A-2E27E3FDCA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1276350"/>
            <a:ext cx="3009901" cy="1572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DA0B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A4BE1E9C-94AF-9FEC-4BAF-488B81088F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3062799"/>
            <a:ext cx="3009900" cy="3636009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Texto&#10;&#10;El contenido generado por IA puede ser incorrecto.">
            <a:extLst>
              <a:ext uri="{FF2B5EF4-FFF2-40B4-BE49-F238E27FC236}">
                <a16:creationId xmlns:a16="http://schemas.microsoft.com/office/drawing/2014/main" id="{D729B4CC-4457-86EC-1841-4B38542992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1" y="3053071"/>
            <a:ext cx="2638425" cy="370449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1024282-C608-FF33-44DD-A65B31C31BBF}"/>
              </a:ext>
            </a:extLst>
          </p:cNvPr>
          <p:cNvSpPr txBox="1"/>
          <p:nvPr/>
        </p:nvSpPr>
        <p:spPr>
          <a:xfrm>
            <a:off x="3333746" y="1913239"/>
            <a:ext cx="60388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아침과 저녁 </a:t>
            </a:r>
            <a:r>
              <a:rPr lang="ko-KR" altLang="en-US" sz="2000" b="1" dirty="0" err="1"/>
              <a:t>기도뿐만</a:t>
            </a:r>
            <a:r>
              <a:rPr lang="ko-KR" altLang="en-US" sz="2000" b="1" dirty="0"/>
              <a:t> 아니라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항상 기도하라고 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4:2; </a:t>
            </a:r>
            <a:r>
              <a:rPr lang="ko-KR" altLang="en-US" sz="2000" b="1" dirty="0"/>
              <a:t>엡 </a:t>
            </a:r>
            <a:r>
              <a:rPr lang="en-US" altLang="ko-KR" sz="2000" b="1" dirty="0"/>
              <a:t>6:18; </a:t>
            </a:r>
            <a:r>
              <a:rPr lang="ko-KR" altLang="en-US" sz="2000" b="1" dirty="0" err="1"/>
              <a:t>살전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5:17). </a:t>
            </a:r>
            <a:r>
              <a:rPr lang="ko-KR" altLang="en-US" sz="2000" b="1" dirty="0" err="1"/>
              <a:t>느헤미야가</a:t>
            </a:r>
            <a:r>
              <a:rPr lang="ko-KR" altLang="en-US" sz="2000" b="1" dirty="0"/>
              <a:t> 페르시아 황제 앞에서 </a:t>
            </a:r>
            <a:r>
              <a:rPr lang="ko-KR" altLang="en-US" sz="2000" b="1" dirty="0" err="1"/>
              <a:t>소리나지</a:t>
            </a:r>
            <a:r>
              <a:rPr lang="ko-KR" altLang="en-US" sz="2000" b="1" dirty="0"/>
              <a:t> 않게 기도했던 것처럼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느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2:4), </a:t>
            </a:r>
            <a:r>
              <a:rPr lang="ko-KR" altLang="en-US" sz="2000" b="1" dirty="0"/>
              <a:t>우리도 장소나 상황에 상관없이 기도할 수 있습니다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B4A15E-2B31-7455-7A4C-9FFD1CE38E47}"/>
              </a:ext>
            </a:extLst>
          </p:cNvPr>
          <p:cNvSpPr txBox="1"/>
          <p:nvPr/>
        </p:nvSpPr>
        <p:spPr>
          <a:xfrm>
            <a:off x="3333743" y="4211569"/>
            <a:ext cx="60388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특별히 바울은 복음을 전하는 사람들을 위해 기도해 달라고 합니다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4:3-4; </a:t>
            </a:r>
            <a:r>
              <a:rPr lang="ko-KR" altLang="en-US" sz="2000" b="1" dirty="0"/>
              <a:t>엡 </a:t>
            </a:r>
            <a:r>
              <a:rPr lang="en-US" altLang="ko-KR" sz="2000" b="1" dirty="0"/>
              <a:t>6:19). </a:t>
            </a:r>
            <a:r>
              <a:rPr lang="ko-KR" altLang="en-US" sz="2000" b="1" dirty="0"/>
              <a:t>전도자들의 경험이 많든 적든 그것은 중요하지 않습니다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아무도 이 사역을 홀로 성취할 수 없습니다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바울도 복음 전파를 위해 기도했을 뿐만 아니라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형제들에게 자신의 말이 합당한 복음이 되도록 기도해 달라고 부탁했습니다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23BCF1-7BF9-A6D7-4F26-1984BE0B4001}"/>
              </a:ext>
            </a:extLst>
          </p:cNvPr>
          <p:cNvSpPr txBox="1"/>
          <p:nvPr/>
        </p:nvSpPr>
        <p:spPr>
          <a:xfrm>
            <a:off x="3333743" y="3495136"/>
            <a:ext cx="60388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더욱이 성령님은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연약한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우리의 기도를 강력한 기도로 바꾸어 주신다고 약속하셨습니다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롬 </a:t>
            </a:r>
            <a:r>
              <a:rPr lang="en-US" altLang="ko-KR" sz="2000" b="1" dirty="0"/>
              <a:t>8:26).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53696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DBFFCB-7BFA-7027-2A36-464FA26CC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7EC17B-B314-4B36-0ED7-9DF496160ABA}"/>
              </a:ext>
            </a:extLst>
          </p:cNvPr>
          <p:cNvSpPr txBox="1"/>
          <p:nvPr/>
        </p:nvSpPr>
        <p:spPr>
          <a:xfrm>
            <a:off x="874626" y="1217367"/>
            <a:ext cx="87305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200" b="1" noProof="0" dirty="0">
                <a:latin typeface="Constantia" panose="02030602050306030303" pitchFamily="18" charset="0"/>
              </a:rPr>
              <a:t>“</a:t>
            </a:r>
            <a:r>
              <a:rPr lang="ko-KR" altLang="en-US" sz="3200" b="1" dirty="0">
                <a:latin typeface="Constantia" panose="02030602050306030303" pitchFamily="18" charset="0"/>
              </a:rPr>
              <a:t>진리가 전파되는 모든 장소와 사역 현장에서 다양한 마음과 은사</a:t>
            </a:r>
            <a:r>
              <a:rPr lang="en-US" altLang="ko-KR" sz="3200" b="1" dirty="0">
                <a:latin typeface="Constantia" panose="02030602050306030303" pitchFamily="18" charset="0"/>
              </a:rPr>
              <a:t>, </a:t>
            </a:r>
            <a:r>
              <a:rPr lang="ko-KR" altLang="en-US" sz="3200" b="1" dirty="0">
                <a:latin typeface="Constantia" panose="02030602050306030303" pitchFamily="18" charset="0"/>
              </a:rPr>
              <a:t>다른 계획과 일하는 방식들이 하나로 연합될 필요가 있습니다</a:t>
            </a:r>
            <a:r>
              <a:rPr lang="en-US" altLang="ko-KR" sz="3200" b="1" dirty="0">
                <a:latin typeface="Constantia" panose="02030602050306030303" pitchFamily="18" charset="0"/>
              </a:rPr>
              <a:t>. </a:t>
            </a:r>
            <a:r>
              <a:rPr lang="ko-KR" altLang="en-US" sz="3200" b="1" dirty="0">
                <a:latin typeface="Constantia" panose="02030602050306030303" pitchFamily="18" charset="0"/>
              </a:rPr>
              <a:t>모두가 서로 의논하고 함께 기도하는 것을 원칙으로 지켜야 합니다</a:t>
            </a:r>
            <a:r>
              <a:rPr lang="en-US" altLang="ko-KR" sz="3200" b="1" dirty="0">
                <a:latin typeface="Constantia" panose="02030602050306030303" pitchFamily="18" charset="0"/>
              </a:rPr>
              <a:t>. </a:t>
            </a:r>
            <a:r>
              <a:rPr lang="ko-KR" altLang="en-US" sz="3200" b="1" dirty="0">
                <a:latin typeface="Constantia" panose="02030602050306030303" pitchFamily="18" charset="0"/>
              </a:rPr>
              <a:t>그리스도께서는</a:t>
            </a:r>
            <a:r>
              <a:rPr lang="en-US" altLang="ko-KR" sz="3200" b="1" dirty="0">
                <a:latin typeface="Constantia" panose="02030602050306030303" pitchFamily="18" charset="0"/>
              </a:rPr>
              <a:t> “</a:t>
            </a:r>
            <a:r>
              <a:rPr lang="ko-KR" altLang="en-US" sz="3200" b="1" dirty="0">
                <a:latin typeface="Constantia" panose="02030602050306030303" pitchFamily="18" charset="0"/>
              </a:rPr>
              <a:t>너희 중 두 사람이 땅에서 합심하여 무엇이든지 구하면 하늘에 계신 내 아버지께서 그들을 위하여 이루게 하시리라</a:t>
            </a:r>
            <a:r>
              <a:rPr lang="en" sz="3200" b="1" noProof="0" dirty="0">
                <a:latin typeface="Constantia" panose="02030602050306030303" pitchFamily="18" charset="0"/>
              </a:rPr>
              <a:t>.”</a:t>
            </a:r>
            <a:r>
              <a:rPr lang="ko-KR" altLang="en-US" sz="3200" b="1" noProof="0" dirty="0">
                <a:latin typeface="Constantia" panose="02030602050306030303" pitchFamily="18" charset="0"/>
              </a:rPr>
              <a:t>고 말씀하셨습니다</a:t>
            </a:r>
            <a:r>
              <a:rPr lang="en" sz="3200" b="1" noProof="0" dirty="0">
                <a:latin typeface="Constantia" panose="02030602050306030303" pitchFamily="18" charset="0"/>
              </a:rPr>
              <a:t>                   (</a:t>
            </a:r>
            <a:r>
              <a:rPr lang="ko-KR" altLang="en-US" sz="3200" b="1" noProof="0" dirty="0">
                <a:latin typeface="Constantia" panose="02030602050306030303" pitchFamily="18" charset="0"/>
              </a:rPr>
              <a:t>마</a:t>
            </a:r>
            <a:r>
              <a:rPr lang="en" sz="3200" b="1" noProof="0" dirty="0">
                <a:latin typeface="Constantia" panose="02030602050306030303" pitchFamily="18" charset="0"/>
              </a:rPr>
              <a:t> 18:19)”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BF011D-7A63-C397-F6AD-A39CEE4AC31E}"/>
              </a:ext>
            </a:extLst>
          </p:cNvPr>
          <p:cNvSpPr txBox="1"/>
          <p:nvPr/>
        </p:nvSpPr>
        <p:spPr>
          <a:xfrm>
            <a:off x="5071443" y="5707704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noProof="0" dirty="0"/>
              <a:t>엘렌 </a:t>
            </a:r>
            <a:r>
              <a:rPr lang="ko-KR" altLang="en-US" sz="1600" b="1" noProof="0" dirty="0" err="1"/>
              <a:t>화잇</a:t>
            </a:r>
            <a:r>
              <a:rPr lang="en" sz="1600" b="1" noProof="0" dirty="0"/>
              <a:t> (</a:t>
            </a:r>
            <a:r>
              <a:rPr lang="ko-KR" altLang="en-US" sz="1600" b="1" noProof="0" dirty="0" err="1"/>
              <a:t>가려뽑은</a:t>
            </a:r>
            <a:r>
              <a:rPr lang="ko-KR" altLang="en-US" sz="1600" b="1" noProof="0" dirty="0"/>
              <a:t> 기별 </a:t>
            </a:r>
            <a:r>
              <a:rPr lang="en" sz="1600" b="1" noProof="0" dirty="0"/>
              <a:t> 3</a:t>
            </a:r>
            <a:r>
              <a:rPr lang="ko-KR" altLang="en-US" sz="1600" b="1" noProof="0" dirty="0"/>
              <a:t>권</a:t>
            </a:r>
            <a:r>
              <a:rPr lang="en" sz="1600" b="1" noProof="0" dirty="0"/>
              <a:t>, 24)</a:t>
            </a:r>
          </a:p>
        </p:txBody>
      </p:sp>
    </p:spTree>
    <p:extLst>
      <p:ext uri="{BB962C8B-B14F-4D97-AF65-F5344CB8AC3E}">
        <p14:creationId xmlns:p14="http://schemas.microsoft.com/office/powerpoint/2010/main" val="36011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140B6E-8294-2E67-92BF-C8E2C4D53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2462A90-EC0F-EC16-24F1-BFFDE5DC2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6697"/>
          </a:xfrm>
          <a:prstGeom prst="rect">
            <a:avLst/>
          </a:prstGeom>
          <a:blipFill dpi="0" rotWithShape="1">
            <a:blip r:embed="rId3" cstate="email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F2DD08-91BB-9B0E-5487-4D74BD954DB3}"/>
              </a:ext>
            </a:extLst>
          </p:cNvPr>
          <p:cNvSpPr txBox="1"/>
          <p:nvPr/>
        </p:nvSpPr>
        <p:spPr>
          <a:xfrm>
            <a:off x="0" y="-389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믿지 않는 사람과의 관계 </a:t>
            </a:r>
            <a:endParaRPr lang="en" sz="4400" b="1" noProof="0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7121AD-CC69-E9D5-AC91-43975444F4E3}"/>
              </a:ext>
            </a:extLst>
          </p:cNvPr>
          <p:cNvSpPr txBox="1"/>
          <p:nvPr/>
        </p:nvSpPr>
        <p:spPr>
          <a:xfrm>
            <a:off x="1381125" y="550366"/>
            <a:ext cx="9429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믿지 않는 사람들을 대할 때는 지혜롭게 행동하고 기회를 최대한 이용하십시오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골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8B1EA0-895E-BFEC-A9FA-192AC626DE3E}"/>
              </a:ext>
            </a:extLst>
          </p:cNvPr>
          <p:cNvSpPr txBox="1"/>
          <p:nvPr/>
        </p:nvSpPr>
        <p:spPr>
          <a:xfrm>
            <a:off x="2122660" y="1225272"/>
            <a:ext cx="6696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우리는 엄청난 축복을 받았습니다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예수님께서 우리를 위해 행하신 일들을 알고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받아들였으며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구원을 확신하게 되었습니다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49E0516-75B0-F826-A306-429BA2DC2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153686"/>
              </p:ext>
            </p:extLst>
          </p:nvPr>
        </p:nvGraphicFramePr>
        <p:xfrm>
          <a:off x="180975" y="3594660"/>
          <a:ext cx="11830051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4543F3E-3173-F3FA-7F14-0F67A107A69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572" y="1301896"/>
            <a:ext cx="2996119" cy="2247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Imagen que contiene persona, ropa, interior, parado&#10;&#10;El contenido generado por IA puede ser incorrecto.">
            <a:extLst>
              <a:ext uri="{FF2B5EF4-FFF2-40B4-BE49-F238E27FC236}">
                <a16:creationId xmlns:a16="http://schemas.microsoft.com/office/drawing/2014/main" id="{9CBD0BA1-2FD2-5148-2388-86725822063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09" y="1319807"/>
            <a:ext cx="1764964" cy="21091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CD7EA6E-5EB4-7D18-1607-24E710E76970}"/>
              </a:ext>
            </a:extLst>
          </p:cNvPr>
          <p:cNvSpPr txBox="1"/>
          <p:nvPr/>
        </p:nvSpPr>
        <p:spPr>
          <a:xfrm>
            <a:off x="2122660" y="2231651"/>
            <a:ext cx="66960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누군가가 우리에게 이 축복을 알려 주었기 때문입니다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우리도 이 축복을 다른 사람들에게 알려 주어야 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바울은 아직 예수님을 알지 못하는 사람들을 어떻게 대하라고 했습니까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4:5-6)?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7196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D100EB-5ACC-73DD-5FDC-4A6A2197F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129C0E-C4F7-3B85-F61B-715B209BADDC}"/>
              </a:ext>
            </a:extLst>
          </p:cNvPr>
          <p:cNvSpPr txBox="1"/>
          <p:nvPr/>
        </p:nvSpPr>
        <p:spPr>
          <a:xfrm>
            <a:off x="1755317" y="1999494"/>
            <a:ext cx="1007622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000" b="1" noProof="0" dirty="0">
                <a:latin typeface="Constantia" panose="02030602050306030303" pitchFamily="18" charset="0"/>
              </a:rPr>
              <a:t>“</a:t>
            </a:r>
            <a:r>
              <a:rPr lang="ko-KR" altLang="en-US" sz="3000" b="1" dirty="0">
                <a:latin typeface="Constantia" panose="02030602050306030303" pitchFamily="18" charset="0"/>
              </a:rPr>
              <a:t>진리와 정의로 조화되는 참된 예의는 삶을 유용하게 만들 뿐 아니라 아름답고 향기롭게 가꿉니다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다정한 말씨</a:t>
            </a:r>
            <a:r>
              <a:rPr lang="en-US" altLang="ko-KR" sz="3000" b="1" dirty="0">
                <a:latin typeface="Constantia" panose="02030602050306030303" pitchFamily="18" charset="0"/>
              </a:rPr>
              <a:t>, </a:t>
            </a:r>
            <a:r>
              <a:rPr lang="ko-KR" altLang="en-US" sz="3000" b="1" dirty="0">
                <a:latin typeface="Constantia" panose="02030602050306030303" pitchFamily="18" charset="0"/>
              </a:rPr>
              <a:t>온화한 눈빛</a:t>
            </a:r>
            <a:r>
              <a:rPr lang="en-US" altLang="ko-KR" sz="3000" b="1" dirty="0">
                <a:latin typeface="Constantia" panose="02030602050306030303" pitchFamily="18" charset="0"/>
              </a:rPr>
              <a:t>, </a:t>
            </a:r>
            <a:r>
              <a:rPr lang="ko-KR" altLang="en-US" sz="3000" b="1" dirty="0">
                <a:latin typeface="Constantia" panose="02030602050306030303" pitchFamily="18" charset="0"/>
              </a:rPr>
              <a:t>밝고 명랑한 표정은 그리스도인의 매력을 한껏 향상시켜서</a:t>
            </a:r>
            <a:r>
              <a:rPr lang="en-US" altLang="ko-KR" sz="3000" b="1" dirty="0">
                <a:latin typeface="Constantia" panose="02030602050306030303" pitchFamily="18" charset="0"/>
              </a:rPr>
              <a:t> </a:t>
            </a:r>
            <a:r>
              <a:rPr lang="ko-KR" altLang="en-US" sz="3000" b="1" dirty="0">
                <a:latin typeface="Constantia" panose="02030602050306030303" pitchFamily="18" charset="0"/>
              </a:rPr>
              <a:t>상대방이 거부할 수 없을 만큼 강력한 영향력을 행사하게 합니다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이런 사람들은 자신을 잊고 타인에게 끊임없이 베푸는 빛과 평화</a:t>
            </a:r>
            <a:r>
              <a:rPr lang="en-US" altLang="ko-KR" sz="3000" b="1" dirty="0">
                <a:latin typeface="Constantia" panose="02030602050306030303" pitchFamily="18" charset="0"/>
              </a:rPr>
              <a:t>, </a:t>
            </a:r>
            <a:r>
              <a:rPr lang="ko-KR" altLang="en-US" sz="3000" b="1" dirty="0">
                <a:latin typeface="Constantia" panose="02030602050306030303" pitchFamily="18" charset="0"/>
              </a:rPr>
              <a:t>행복 속에서 진정한 기쁨을 누립니다</a:t>
            </a:r>
            <a:r>
              <a:rPr lang="en-US" altLang="ko-KR" sz="3000" b="1" dirty="0">
                <a:latin typeface="Constantia" panose="02030602050306030303" pitchFamily="18" charset="0"/>
              </a:rPr>
              <a:t>.</a:t>
            </a:r>
            <a:r>
              <a:rPr lang="ko-KR" altLang="en-US" sz="3000" b="1" dirty="0">
                <a:latin typeface="Constantia" panose="02030602050306030303" pitchFamily="18" charset="0"/>
              </a:rPr>
              <a:t> 자신을 잊고</a:t>
            </a:r>
            <a:r>
              <a:rPr lang="en-US" altLang="ko-KR" sz="3000" b="1" dirty="0">
                <a:latin typeface="Constantia" panose="02030602050306030303" pitchFamily="18" charset="0"/>
              </a:rPr>
              <a:t>, </a:t>
            </a:r>
            <a:r>
              <a:rPr lang="ko-KR" altLang="en-US" sz="3000" b="1" dirty="0">
                <a:latin typeface="Constantia" panose="02030602050306030303" pitchFamily="18" charset="0"/>
              </a:rPr>
              <a:t>언제나 다른 사람들을 격려하며</a:t>
            </a:r>
            <a:r>
              <a:rPr lang="en-US" altLang="ko-KR" sz="3000" b="1" dirty="0">
                <a:latin typeface="Constantia" panose="02030602050306030303" pitchFamily="18" charset="0"/>
              </a:rPr>
              <a:t>, </a:t>
            </a:r>
            <a:r>
              <a:rPr lang="ko-KR" altLang="en-US" sz="3000" b="1" dirty="0">
                <a:latin typeface="Constantia" panose="02030602050306030303" pitchFamily="18" charset="0"/>
              </a:rPr>
              <a:t>다정다감한 친절과 사심 없는 사랑의 행실로 그들의 짐을 덜어줄 기회를 살펴봅시다</a:t>
            </a:r>
            <a:r>
              <a:rPr lang="en-US" altLang="ko-KR" sz="3000" b="1" dirty="0">
                <a:latin typeface="Constantia" panose="02030602050306030303" pitchFamily="18" charset="0"/>
              </a:rPr>
              <a:t>.</a:t>
            </a:r>
            <a:r>
              <a:rPr lang="en" sz="30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3D0363-7A7D-66B2-FF88-11E466648FCE}"/>
              </a:ext>
            </a:extLst>
          </p:cNvPr>
          <p:cNvSpPr txBox="1"/>
          <p:nvPr/>
        </p:nvSpPr>
        <p:spPr>
          <a:xfrm>
            <a:off x="6964357" y="6310819"/>
            <a:ext cx="4676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noProof="0" dirty="0"/>
              <a:t>엘렌 </a:t>
            </a:r>
            <a:r>
              <a:rPr lang="ko-KR" altLang="en-US" sz="1600" b="1" noProof="0" dirty="0" err="1"/>
              <a:t>화잇</a:t>
            </a:r>
            <a:r>
              <a:rPr lang="en" sz="1600" b="1" noProof="0" dirty="0"/>
              <a:t> (</a:t>
            </a:r>
            <a:r>
              <a:rPr lang="en-US" altLang="ko-KR" sz="1600" b="1" noProof="0" dirty="0"/>
              <a:t>“</a:t>
            </a:r>
            <a:r>
              <a:rPr lang="en-US" altLang="ko-KR" sz="1600" b="1" dirty="0"/>
              <a:t>In heavenly places” </a:t>
            </a:r>
            <a:r>
              <a:rPr lang="ko-KR" altLang="en-US" sz="1600" b="1" noProof="0" dirty="0"/>
              <a:t>하늘에</a:t>
            </a:r>
            <a:r>
              <a:rPr lang="en" sz="1600" b="1" noProof="0" dirty="0"/>
              <a:t>, 6</a:t>
            </a:r>
            <a:r>
              <a:rPr lang="ko-KR" altLang="en-US" sz="1600" b="1" noProof="0" dirty="0"/>
              <a:t>월</a:t>
            </a:r>
            <a:r>
              <a:rPr lang="en" sz="1600" b="1" noProof="0" dirty="0"/>
              <a:t> 22</a:t>
            </a:r>
            <a:r>
              <a:rPr lang="ko-KR" altLang="en-US" sz="1600" b="1" noProof="0" dirty="0"/>
              <a:t>일</a:t>
            </a:r>
            <a:r>
              <a:rPr lang="en" sz="1600" b="1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76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3E9F2-0DA7-2D49-0EA1-B3719B4BF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Un grupo de personas posando delante de una pared verde&#10;&#10;El contenido generado por IA puede ser incorrecto.">
            <a:extLst>
              <a:ext uri="{FF2B5EF4-FFF2-40B4-BE49-F238E27FC236}">
                <a16:creationId xmlns:a16="http://schemas.microsoft.com/office/drawing/2014/main" id="{DB87A252-7B12-0CE5-EBC2-CA2AB10FF5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-31"/>
          <a:stretch>
            <a:fillRect/>
          </a:stretch>
        </p:blipFill>
        <p:spPr>
          <a:xfrm>
            <a:off x="1" y="1"/>
            <a:ext cx="2970465" cy="3383279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3" name="Imagen 12" descr="Un grupo de personas con traje de color negro&#10;&#10;El contenido generado por IA puede ser incorrecto.">
            <a:extLst>
              <a:ext uri="{FF2B5EF4-FFF2-40B4-BE49-F238E27FC236}">
                <a16:creationId xmlns:a16="http://schemas.microsoft.com/office/drawing/2014/main" id="{E7331BA5-4BB2-3E1A-567F-3123588872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7" b="7607"/>
          <a:stretch>
            <a:fillRect/>
          </a:stretch>
        </p:blipFill>
        <p:spPr>
          <a:xfrm>
            <a:off x="3072956" y="10"/>
            <a:ext cx="2970465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1" name="Imagen 10" descr="Un grupo de niños sentados en una mesa&#10;&#10;El contenido generado por IA puede ser incorrecto.">
            <a:extLst>
              <a:ext uri="{FF2B5EF4-FFF2-40B4-BE49-F238E27FC236}">
                <a16:creationId xmlns:a16="http://schemas.microsoft.com/office/drawing/2014/main" id="{4434607F-7ECA-E666-3FF0-B7A1BA1E43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 r="17075"/>
          <a:stretch>
            <a:fillRect/>
          </a:stretch>
        </p:blipFill>
        <p:spPr>
          <a:xfrm>
            <a:off x="6145909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Imagen 2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077FD2DC-7D51-473D-DA0E-235A7F5738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1" r="14152"/>
          <a:stretch>
            <a:fillRect/>
          </a:stretch>
        </p:blipFill>
        <p:spPr>
          <a:xfrm>
            <a:off x="9220200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" name="Imagen 6" descr="Hombre parado junto a un grupo de personas en una tienda&#10;&#10;El contenido generado por IA puede ser incorrecto.">
            <a:extLst>
              <a:ext uri="{FF2B5EF4-FFF2-40B4-BE49-F238E27FC236}">
                <a16:creationId xmlns:a16="http://schemas.microsoft.com/office/drawing/2014/main" id="{6A551019-3C29-1F7C-9BC0-1FB4406D39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r="12423"/>
          <a:stretch>
            <a:fillRect/>
          </a:stretch>
        </p:blipFill>
        <p:spPr>
          <a:xfrm>
            <a:off x="-1017" y="3474720"/>
            <a:ext cx="2970465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Imagen 4" descr="Imagen que contiene persona, tabla, joven, hombre&#10;&#10;El contenido generado por IA puede ser incorrecto.">
            <a:extLst>
              <a:ext uri="{FF2B5EF4-FFF2-40B4-BE49-F238E27FC236}">
                <a16:creationId xmlns:a16="http://schemas.microsoft.com/office/drawing/2014/main" id="{91DC0E89-42EC-7831-CCC9-BE663BD73E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8" r="8526" b="4"/>
          <a:stretch>
            <a:fillRect/>
          </a:stretch>
        </p:blipFill>
        <p:spPr>
          <a:xfrm>
            <a:off x="3059902" y="3474719"/>
            <a:ext cx="2970466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43659D-9DF9-CA08-3BAC-40D99F2C4F91}"/>
              </a:ext>
            </a:extLst>
          </p:cNvPr>
          <p:cNvSpPr txBox="1"/>
          <p:nvPr/>
        </p:nvSpPr>
        <p:spPr>
          <a:xfrm>
            <a:off x="6230471" y="3724743"/>
            <a:ext cx="5871882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너희 말을 항상 은혜 가운데서 소금으로 맛을 냄과 같이 하라 그리하면 각 사람에게 마땅히 대답할 것을 알리라</a:t>
            </a: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ko-KR" alt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골</a:t>
            </a: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4:6</a:t>
            </a:r>
          </a:p>
        </p:txBody>
      </p:sp>
    </p:spTree>
    <p:extLst>
      <p:ext uri="{BB962C8B-B14F-4D97-AF65-F5344CB8AC3E}">
        <p14:creationId xmlns:p14="http://schemas.microsoft.com/office/powerpoint/2010/main" val="1401502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495E8-96AB-468E-1F4E-29C20C7CA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FA00F84-9612-4F7C-2F13-556BC5010BD0}"/>
              </a:ext>
            </a:extLst>
          </p:cNvPr>
          <p:cNvSpPr txBox="1"/>
          <p:nvPr/>
        </p:nvSpPr>
        <p:spPr>
          <a:xfrm>
            <a:off x="4886325" y="4267200"/>
            <a:ext cx="733425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ko-KR" altLang="en-US" sz="2000" b="1" noProof="0" dirty="0">
                <a:solidFill>
                  <a:srgbClr val="994B00"/>
                </a:solidFill>
              </a:rPr>
              <a:t>부부 관계 </a:t>
            </a:r>
            <a:r>
              <a:rPr lang="en" sz="2000" b="1" noProof="0" dirty="0">
                <a:solidFill>
                  <a:srgbClr val="994B00"/>
                </a:solidFill>
              </a:rPr>
              <a:t>(</a:t>
            </a:r>
            <a:r>
              <a:rPr lang="ko-KR" altLang="en-US" sz="2000" b="1" noProof="0" dirty="0">
                <a:solidFill>
                  <a:srgbClr val="994B00"/>
                </a:solidFill>
              </a:rPr>
              <a:t>골</a:t>
            </a:r>
            <a:r>
              <a:rPr lang="en" sz="2000" b="1" noProof="0" dirty="0">
                <a:solidFill>
                  <a:srgbClr val="994B00"/>
                </a:solidFill>
              </a:rPr>
              <a:t> 3:18-19)</a:t>
            </a:r>
          </a:p>
          <a:p>
            <a:pPr>
              <a:spcBef>
                <a:spcPts val="1200"/>
              </a:spcBef>
            </a:pPr>
            <a:r>
              <a:rPr lang="ko-KR" altLang="en-US" sz="2000" b="1" noProof="0" dirty="0">
                <a:solidFill>
                  <a:srgbClr val="399600"/>
                </a:solidFill>
              </a:rPr>
              <a:t>부모와 자녀의 관계</a:t>
            </a:r>
            <a:r>
              <a:rPr lang="en" sz="2000" b="1" noProof="0" dirty="0">
                <a:solidFill>
                  <a:srgbClr val="399600"/>
                </a:solidFill>
              </a:rPr>
              <a:t> (</a:t>
            </a:r>
            <a:r>
              <a:rPr lang="ko-KR" altLang="en-US" sz="2000" b="1" noProof="0" dirty="0">
                <a:solidFill>
                  <a:srgbClr val="399600"/>
                </a:solidFill>
              </a:rPr>
              <a:t>골</a:t>
            </a:r>
            <a:r>
              <a:rPr lang="en" sz="2000" b="1" noProof="0" dirty="0">
                <a:solidFill>
                  <a:srgbClr val="399600"/>
                </a:solidFill>
              </a:rPr>
              <a:t> 3:20-21)</a:t>
            </a:r>
          </a:p>
          <a:p>
            <a:pPr>
              <a:spcBef>
                <a:spcPts val="1200"/>
              </a:spcBef>
            </a:pPr>
            <a:r>
              <a:rPr lang="ko-KR" altLang="en-US" sz="2000" b="1" dirty="0">
                <a:solidFill>
                  <a:srgbClr val="00A47B"/>
                </a:solidFill>
              </a:rPr>
              <a:t>직장 상사와 부하직원의 관계</a:t>
            </a:r>
            <a:r>
              <a:rPr lang="en" sz="2000" b="1" noProof="0" dirty="0">
                <a:solidFill>
                  <a:srgbClr val="00A47B"/>
                </a:solidFill>
              </a:rPr>
              <a:t> (</a:t>
            </a:r>
            <a:r>
              <a:rPr lang="ko-KR" altLang="en-US" sz="2000" b="1" noProof="0" dirty="0">
                <a:solidFill>
                  <a:srgbClr val="00A47B"/>
                </a:solidFill>
              </a:rPr>
              <a:t>골</a:t>
            </a:r>
            <a:r>
              <a:rPr lang="en" sz="2000" b="1" noProof="0" dirty="0">
                <a:solidFill>
                  <a:srgbClr val="00A47B"/>
                </a:solidFill>
              </a:rPr>
              <a:t> 3:22-25; 4:1)</a:t>
            </a:r>
          </a:p>
          <a:p>
            <a:pPr>
              <a:spcBef>
                <a:spcPts val="1200"/>
              </a:spcBef>
            </a:pPr>
            <a:r>
              <a:rPr lang="ko-KR" altLang="en-US" sz="2000" b="1" noProof="0" dirty="0">
                <a:solidFill>
                  <a:srgbClr val="8D009D"/>
                </a:solidFill>
              </a:rPr>
              <a:t>교회안에서의 관계</a:t>
            </a:r>
            <a:r>
              <a:rPr lang="en" sz="2000" b="1" noProof="0" dirty="0">
                <a:solidFill>
                  <a:srgbClr val="8D009D"/>
                </a:solidFill>
              </a:rPr>
              <a:t> (</a:t>
            </a:r>
            <a:r>
              <a:rPr lang="ko-KR" altLang="en-US" sz="2000" b="1" noProof="0" dirty="0">
                <a:solidFill>
                  <a:srgbClr val="8D009D"/>
                </a:solidFill>
              </a:rPr>
              <a:t>골</a:t>
            </a:r>
            <a:r>
              <a:rPr lang="en" sz="2000" b="1" noProof="0" dirty="0">
                <a:solidFill>
                  <a:srgbClr val="8D009D"/>
                </a:solidFill>
              </a:rPr>
              <a:t> 4:2-4)</a:t>
            </a:r>
          </a:p>
          <a:p>
            <a:pPr>
              <a:spcBef>
                <a:spcPts val="1200"/>
              </a:spcBef>
            </a:pPr>
            <a:r>
              <a:rPr lang="ko-KR" altLang="en-US" sz="2000" b="1" noProof="0" dirty="0">
                <a:solidFill>
                  <a:srgbClr val="B70066"/>
                </a:solidFill>
              </a:rPr>
              <a:t>믿지 않는 사람과의 관계</a:t>
            </a:r>
            <a:r>
              <a:rPr lang="en" sz="2000" b="1" noProof="0" dirty="0">
                <a:solidFill>
                  <a:srgbClr val="B70066"/>
                </a:solidFill>
              </a:rPr>
              <a:t> (</a:t>
            </a:r>
            <a:r>
              <a:rPr lang="ko-KR" altLang="en-US" sz="2000" b="1" noProof="0" dirty="0">
                <a:solidFill>
                  <a:srgbClr val="B70066"/>
                </a:solidFill>
              </a:rPr>
              <a:t>골</a:t>
            </a:r>
            <a:r>
              <a:rPr lang="en" sz="2000" b="1" noProof="0" dirty="0">
                <a:solidFill>
                  <a:srgbClr val="B70066"/>
                </a:solidFill>
              </a:rPr>
              <a:t> 4:5-6)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DA995C-21D9-F2E5-092A-D4D0EB012166}"/>
              </a:ext>
            </a:extLst>
          </p:cNvPr>
          <p:cNvSpPr txBox="1"/>
          <p:nvPr/>
        </p:nvSpPr>
        <p:spPr>
          <a:xfrm>
            <a:off x="57005" y="70307"/>
            <a:ext cx="629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바울은 편지서에서 대인관계에서 일어나는 다양한 현실적인 주제들을 다룹니다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glow rad="127000">
                  <a:srgbClr val="221700"/>
                </a:glow>
              </a:effectLst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39AAB5A-5728-7BB3-41FA-CB1AA6A12D34}"/>
              </a:ext>
            </a:extLst>
          </p:cNvPr>
          <p:cNvGrpSpPr/>
          <p:nvPr/>
        </p:nvGrpSpPr>
        <p:grpSpPr>
          <a:xfrm>
            <a:off x="6410033" y="267830"/>
            <a:ext cx="5644125" cy="3022333"/>
            <a:chOff x="6535161" y="267830"/>
            <a:chExt cx="5644125" cy="30223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Imagen 4" descr="Un hombre y una mujer sentados en un sillón&#10;&#10;El contenido generado por IA puede ser incorrecto.">
              <a:extLst>
                <a:ext uri="{FF2B5EF4-FFF2-40B4-BE49-F238E27FC236}">
                  <a16:creationId xmlns:a16="http://schemas.microsoft.com/office/drawing/2014/main" id="{936F00A6-2545-2D06-DAB6-7516886FF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535161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7" name="Imagen 6" descr="Imagen que contiene persona, exterior, pasto, sostener&#10;&#10;El contenido generado por IA puede ser incorrecto.">
              <a:extLst>
                <a:ext uri="{FF2B5EF4-FFF2-40B4-BE49-F238E27FC236}">
                  <a16:creationId xmlns:a16="http://schemas.microsoft.com/office/drawing/2014/main" id="{63CA31EF-862A-4747-E447-EE05CADCF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346290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9" name="Imagen 8" descr="Un par de personas sentadas en una mesa&#10;&#10;El contenido generado por IA puede ser incorrecto.">
              <a:extLst>
                <a:ext uri="{FF2B5EF4-FFF2-40B4-BE49-F238E27FC236}">
                  <a16:creationId xmlns:a16="http://schemas.microsoft.com/office/drawing/2014/main" id="{B01EF547-B271-FD53-7B8C-2144FC984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57419" y="267831"/>
              <a:ext cx="2021867" cy="3022332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1E7CC0-8063-2B7F-A9B7-C36B1068576D}"/>
              </a:ext>
            </a:extLst>
          </p:cNvPr>
          <p:cNvSpPr txBox="1"/>
          <p:nvPr/>
        </p:nvSpPr>
        <p:spPr>
          <a:xfrm>
            <a:off x="85505" y="2082968"/>
            <a:ext cx="62960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바울은 부부 사이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부모와 자녀 사이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주인과 종 사이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교회 형제자매 사이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그리고 믿는 사람과 그렇지 않은 사람 사이의 관계를 개선하는 데 필요한 원칙들을 알려 줍니다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glow rad="127000">
                  <a:srgbClr val="221700"/>
                </a:glo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31CDAC-61E5-0466-FAB2-9C35D2002F61}"/>
              </a:ext>
            </a:extLst>
          </p:cNvPr>
          <p:cNvSpPr txBox="1"/>
          <p:nvPr/>
        </p:nvSpPr>
        <p:spPr>
          <a:xfrm>
            <a:off x="0" y="804186"/>
            <a:ext cx="6296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서로의 관계 속에서 긴장과 다툼이 일어날 소지가 있으므로 조화로운 관계를 유지하려면 서로의 가치관과 목표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목적에 대한 전반적인 합의가 반드시 필요합니다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glow rad="127000">
                  <a:srgbClr val="221700"/>
                </a:glow>
              </a:effectLst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75D5B22-45D6-E624-D0CE-E51A47406638}"/>
              </a:ext>
            </a:extLst>
          </p:cNvPr>
          <p:cNvGrpSpPr/>
          <p:nvPr/>
        </p:nvGrpSpPr>
        <p:grpSpPr>
          <a:xfrm>
            <a:off x="98459" y="3932526"/>
            <a:ext cx="4041809" cy="2805155"/>
            <a:chOff x="279934" y="3865151"/>
            <a:chExt cx="4041809" cy="28051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Imagen 15" descr="Personas posando por un foto&#10;&#10;El contenido generado por IA puede ser incorrecto.">
              <a:extLst>
                <a:ext uri="{FF2B5EF4-FFF2-40B4-BE49-F238E27FC236}">
                  <a16:creationId xmlns:a16="http://schemas.microsoft.com/office/drawing/2014/main" id="{CFD92944-E5FC-7144-C034-ECD20C3B3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9934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D8D1B79-AAF9-0C8A-B072-2E8199BD7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0115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</p:grpSp>
      <p:pic>
        <p:nvPicPr>
          <p:cNvPr id="36" name="Imagen 35" descr="Forma&#10;&#10;El contenido generado por IA puede ser incorrecto.">
            <a:extLst>
              <a:ext uri="{FF2B5EF4-FFF2-40B4-BE49-F238E27FC236}">
                <a16:creationId xmlns:a16="http://schemas.microsoft.com/office/drawing/2014/main" id="{6D26DF65-5562-76C1-8C9F-11FD1475FF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5646694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 descr="Forma&#10;&#10;El contenido generado por IA puede ser incorrecto.">
            <a:extLst>
              <a:ext uri="{FF2B5EF4-FFF2-40B4-BE49-F238E27FC236}">
                <a16:creationId xmlns:a16="http://schemas.microsoft.com/office/drawing/2014/main" id="{4A6A2FD6-23CB-1F5C-8C4E-820EE65179E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5188343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 descr="Forma&#10;&#10;El contenido generado por IA puede ser incorrecto.">
            <a:extLst>
              <a:ext uri="{FF2B5EF4-FFF2-40B4-BE49-F238E27FC236}">
                <a16:creationId xmlns:a16="http://schemas.microsoft.com/office/drawing/2014/main" id="{8BFB11B1-BAAA-7574-850A-E515D2B92D7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4729992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n 40" descr="Forma&#10;&#10;El contenido generado por IA puede ser incorrecto.">
            <a:extLst>
              <a:ext uri="{FF2B5EF4-FFF2-40B4-BE49-F238E27FC236}">
                <a16:creationId xmlns:a16="http://schemas.microsoft.com/office/drawing/2014/main" id="{8F7042E2-DC14-91CB-A944-3345596D60E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4271641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Forma&#10;&#10;El contenido generado por IA puede ser incorrecto.">
            <a:extLst>
              <a:ext uri="{FF2B5EF4-FFF2-40B4-BE49-F238E27FC236}">
                <a16:creationId xmlns:a16="http://schemas.microsoft.com/office/drawing/2014/main" id="{36623895-6DDB-4CC6-073C-7369F43A6A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6105047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1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7F7A7-4263-694E-3138-738D639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EDE6A8C-FA6B-72BF-AE3D-5E6A812B07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3121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0D7319-0345-4215-5A1B-6ABFDF0A9C31}"/>
              </a:ext>
            </a:extLst>
          </p:cNvPr>
          <p:cNvSpPr txBox="1"/>
          <p:nvPr/>
        </p:nvSpPr>
        <p:spPr>
          <a:xfrm>
            <a:off x="0" y="107722"/>
            <a:ext cx="88296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부부의 관계 </a:t>
            </a:r>
            <a:endParaRPr lang="en" sz="4400" b="1" noProof="0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927DFA-3BDB-187E-49BB-F5F93F36D3EE}"/>
              </a:ext>
            </a:extLst>
          </p:cNvPr>
          <p:cNvSpPr txBox="1"/>
          <p:nvPr/>
        </p:nvSpPr>
        <p:spPr>
          <a:xfrm>
            <a:off x="0" y="984885"/>
            <a:ext cx="8567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아내들은 남편에게 복종하십시오</a:t>
            </a:r>
            <a:r>
              <a:rPr lang="en-US" altLang="ko-KR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이것은 주님을 믿는 사람으로서 마땅히 해야 할 일입니다</a:t>
            </a:r>
            <a:r>
              <a:rPr lang="en-US" altLang="ko-KR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ko-KR" alt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남편들은 아내를 사랑하고 괴롭히지 마십시오</a:t>
            </a:r>
            <a:r>
              <a:rPr lang="en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  <a:r>
              <a:rPr lang="ko-KR" altLang="en-US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골</a:t>
            </a:r>
            <a:r>
              <a:rPr lang="en" sz="14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3:18-19)</a:t>
            </a:r>
            <a:endParaRPr lang="en" b="1" noProof="0" dirty="0">
              <a:solidFill>
                <a:srgbClr val="A9EEDE"/>
              </a:solidFill>
              <a:effectLst>
                <a:glow rad="101600">
                  <a:srgbClr val="6C17A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0FEADB-75F9-B8E1-BD78-638D9DC41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168823"/>
              </p:ext>
            </p:extLst>
          </p:nvPr>
        </p:nvGraphicFramePr>
        <p:xfrm>
          <a:off x="228598" y="2450248"/>
          <a:ext cx="1173480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5BA2C93-5D83-44D3-0902-04DEAA62E8E4}"/>
              </a:ext>
            </a:extLst>
          </p:cNvPr>
          <p:cNvSpPr txBox="1"/>
          <p:nvPr/>
        </p:nvSpPr>
        <p:spPr>
          <a:xfrm>
            <a:off x="6757993" y="5358028"/>
            <a:ext cx="5434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부부는 같은 편에 서서 서로 돕고 상의하며 만장일치로 결정을 내려야 하며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남편이 가족의 이상적인 지도자가 되어야 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또 서로가 상대방의 행복을 항상 생각해야 합니다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pic>
        <p:nvPicPr>
          <p:cNvPr id="9" name="Imagen 8" descr="Imagen que contiene interior, persona, tabla, mujer&#10;&#10;El contenido generado por IA puede ser incorrecto.">
            <a:extLst>
              <a:ext uri="{FF2B5EF4-FFF2-40B4-BE49-F238E27FC236}">
                <a16:creationId xmlns:a16="http://schemas.microsoft.com/office/drawing/2014/main" id="{B1C7BCCD-FB31-EC7B-FE66-F34D582C62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8" y="5123235"/>
            <a:ext cx="1562102" cy="1635996"/>
          </a:xfrm>
          <a:prstGeom prst="ellipse">
            <a:avLst/>
          </a:prstGeom>
          <a:ln w="57150" cap="rnd">
            <a:solidFill>
              <a:srgbClr val="FFFFC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a mujer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4DE189F3-19DD-4A2F-C43F-A84DF9B9C3A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76853" y="5123235"/>
            <a:ext cx="1462090" cy="1631216"/>
          </a:xfrm>
          <a:prstGeom prst="ellipse">
            <a:avLst/>
          </a:prstGeom>
          <a:ln w="57150" cap="rnd">
            <a:solidFill>
              <a:srgbClr val="FFD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12" descr="Imagen que contiene exterior, persona, parado, pequeño&#10;&#10;El contenido generado por IA puede ser incorrecto.">
            <a:extLst>
              <a:ext uri="{FF2B5EF4-FFF2-40B4-BE49-F238E27FC236}">
                <a16:creationId xmlns:a16="http://schemas.microsoft.com/office/drawing/2014/main" id="{4B34D814-DB36-18A6-B74D-DEF0C737240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150" y="5123235"/>
            <a:ext cx="1562102" cy="1631216"/>
          </a:xfrm>
          <a:prstGeom prst="ellipse">
            <a:avLst/>
          </a:prstGeom>
          <a:ln w="57150" cap="rnd">
            <a:solidFill>
              <a:srgbClr val="FFB9B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Hombre sentado en una cama&#10;&#10;El contenido generado por IA puede ser incorrecto.">
            <a:extLst>
              <a:ext uri="{FF2B5EF4-FFF2-40B4-BE49-F238E27FC236}">
                <a16:creationId xmlns:a16="http://schemas.microsoft.com/office/drawing/2014/main" id="{01DE0F49-A1B4-9D0A-98EE-617B402340B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6"/>
          <a:stretch>
            <a:fillRect/>
          </a:stretch>
        </p:blipFill>
        <p:spPr>
          <a:xfrm>
            <a:off x="3556002" y="5123235"/>
            <a:ext cx="1562102" cy="1620758"/>
          </a:xfrm>
          <a:prstGeom prst="ellipse">
            <a:avLst/>
          </a:prstGeom>
          <a:ln w="57150" cap="rnd">
            <a:solidFill>
              <a:srgbClr val="85FF8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09441A8-E2E5-065B-F044-A421B004F6F9}"/>
              </a:ext>
            </a:extLst>
          </p:cNvPr>
          <p:cNvSpPr txBox="1"/>
          <p:nvPr/>
        </p:nvSpPr>
        <p:spPr>
          <a:xfrm>
            <a:off x="228598" y="1696195"/>
            <a:ext cx="11553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같은 시기에 기록된 골로새서와 에베소서는 부부가 서로 어떻게 대해야 하는지에 관한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권면을 담고 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3:18-19; </a:t>
            </a:r>
            <a:r>
              <a:rPr lang="ko-KR" altLang="en-US" sz="2000" b="1" dirty="0"/>
              <a:t>엡 </a:t>
            </a:r>
            <a:r>
              <a:rPr lang="en-US" altLang="ko-KR" sz="2000" b="1" dirty="0"/>
              <a:t>5:21-33).</a:t>
            </a:r>
            <a:endParaRPr lang="en" sz="2000" b="1" noProof="0" dirty="0"/>
          </a:p>
        </p:txBody>
      </p:sp>
      <p:pic>
        <p:nvPicPr>
          <p:cNvPr id="17" name="Imagen 16" descr="Un niño sonriendo junto a un árbol&#10;&#10;El contenido generado por IA puede ser incorrecto.">
            <a:extLst>
              <a:ext uri="{FF2B5EF4-FFF2-40B4-BE49-F238E27FC236}">
                <a16:creationId xmlns:a16="http://schemas.microsoft.com/office/drawing/2014/main" id="{9DDA1A5B-15FA-0C44-0439-E6EE9F5FAD7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08334" y="123469"/>
            <a:ext cx="3133724" cy="13771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12700" stA="38000" endPos="12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68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A1254B-08AC-71AB-3459-C3AD32E65853}"/>
              </a:ext>
            </a:extLst>
          </p:cNvPr>
          <p:cNvSpPr txBox="1"/>
          <p:nvPr/>
        </p:nvSpPr>
        <p:spPr>
          <a:xfrm>
            <a:off x="1828799" y="588006"/>
            <a:ext cx="8523799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ko-KR" altLang="en-US" sz="2400" b="1" dirty="0">
                <a:latin typeface="Constantia" panose="02030602050306030303" pitchFamily="18" charset="0"/>
              </a:rPr>
              <a:t>사랑을 갈구하기 전에 사랑을 베풀어 줍시다</a:t>
            </a:r>
            <a:r>
              <a:rPr lang="en-US" altLang="ko-KR" sz="2400" b="1" dirty="0">
                <a:latin typeface="Constantia" panose="02030602050306030303" pitchFamily="18" charset="0"/>
              </a:rPr>
              <a:t>. </a:t>
            </a:r>
            <a:r>
              <a:rPr lang="ko-KR" altLang="en-US" sz="2400" b="1" dirty="0">
                <a:latin typeface="Constantia" panose="02030602050306030303" pitchFamily="18" charset="0"/>
              </a:rPr>
              <a:t>자신 내면에 가장 고귀한 자질들을 갈고 닦으며</a:t>
            </a:r>
            <a:r>
              <a:rPr lang="en-US" altLang="ko-KR" sz="2400" b="1" dirty="0">
                <a:latin typeface="Constantia" panose="02030602050306030303" pitchFamily="18" charset="0"/>
              </a:rPr>
              <a:t>, </a:t>
            </a:r>
            <a:r>
              <a:rPr lang="ko-KR" altLang="en-US" sz="2400" b="1" dirty="0">
                <a:latin typeface="Constantia" panose="02030602050306030303" pitchFamily="18" charset="0"/>
              </a:rPr>
              <a:t>서로의 좋은 점들은 재빨리 인정해 줍시다</a:t>
            </a:r>
            <a:r>
              <a:rPr lang="en-US" altLang="ko-KR" sz="2400" b="1" dirty="0">
                <a:latin typeface="Constantia" panose="02030602050306030303" pitchFamily="18" charset="0"/>
              </a:rPr>
              <a:t>. </a:t>
            </a:r>
            <a:r>
              <a:rPr lang="ko-KR" altLang="en-US" sz="2400" b="1" dirty="0">
                <a:latin typeface="Constantia" panose="02030602050306030303" pitchFamily="18" charset="0"/>
              </a:rPr>
              <a:t>자신이 인정받고 있다는 것을 자각하는 것은 실로 놀라운 자극이 되고 만족을 줍니다</a:t>
            </a:r>
            <a:r>
              <a:rPr lang="en-US" altLang="ko-KR" sz="2400" b="1" dirty="0">
                <a:latin typeface="Constantia" panose="02030602050306030303" pitchFamily="18" charset="0"/>
              </a:rPr>
              <a:t>. </a:t>
            </a:r>
            <a:r>
              <a:rPr lang="ko-KR" altLang="en-US" sz="2400" b="1" dirty="0">
                <a:latin typeface="Constantia" panose="02030602050306030303" pitchFamily="18" charset="0"/>
              </a:rPr>
              <a:t>공감과 존중을 받은 사람은 더 뛰어나게 되기 위해 아낌없이 노력하며</a:t>
            </a:r>
            <a:r>
              <a:rPr lang="en-US" altLang="ko-KR" sz="2400" b="1" dirty="0">
                <a:latin typeface="Constantia" panose="02030602050306030303" pitchFamily="18" charset="0"/>
              </a:rPr>
              <a:t>, </a:t>
            </a:r>
            <a:r>
              <a:rPr lang="ko-KR" altLang="en-US" sz="2400" b="1" dirty="0">
                <a:latin typeface="Constantia" panose="02030602050306030303" pitchFamily="18" charset="0"/>
              </a:rPr>
              <a:t>사랑을 받은 사람도 더욱 고귀한 목표를 향해 나아갈 동기를 얻고 더 깊고 큰 사랑을 경험하게 됩니다</a:t>
            </a:r>
            <a:r>
              <a:rPr lang="en-US" altLang="ko-KR" sz="2400" b="1" dirty="0">
                <a:latin typeface="Constantia" panose="02030602050306030303" pitchFamily="18" charset="0"/>
              </a:rPr>
              <a:t>…</a:t>
            </a:r>
            <a:endParaRPr lang="en" sz="2400" b="1" noProof="0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ko-KR" altLang="en-US" sz="2400" b="1" dirty="0">
                <a:latin typeface="Constantia" panose="02030602050306030303" pitchFamily="18" charset="0"/>
              </a:rPr>
              <a:t>아내는 남편을 존경해야 합니다</a:t>
            </a:r>
            <a:r>
              <a:rPr lang="en-US" altLang="ko-KR" sz="2400" b="1" dirty="0">
                <a:latin typeface="Constantia" panose="02030602050306030303" pitchFamily="18" charset="0"/>
              </a:rPr>
              <a:t>. </a:t>
            </a:r>
            <a:r>
              <a:rPr lang="ko-KR" altLang="en-US" sz="2400" b="1" dirty="0">
                <a:latin typeface="Constantia" panose="02030602050306030303" pitchFamily="18" charset="0"/>
              </a:rPr>
              <a:t>남편은 아내를 사랑하고 소중히 여겨야 합니다</a:t>
            </a:r>
            <a:r>
              <a:rPr lang="en-US" altLang="ko-KR" sz="2400" b="1" dirty="0">
                <a:latin typeface="Constantia" panose="02030602050306030303" pitchFamily="18" charset="0"/>
              </a:rPr>
              <a:t>. </a:t>
            </a:r>
            <a:r>
              <a:rPr lang="ko-KR" altLang="en-US" sz="2400" b="1" dirty="0">
                <a:latin typeface="Constantia" panose="02030602050306030303" pitchFamily="18" charset="0"/>
              </a:rPr>
              <a:t>결혼 서약이 두 사람을 하나로 묶어 주듯이</a:t>
            </a:r>
            <a:r>
              <a:rPr lang="en-US" altLang="ko-KR" sz="2400" b="1" dirty="0">
                <a:latin typeface="Constantia" panose="02030602050306030303" pitchFamily="18" charset="0"/>
              </a:rPr>
              <a:t>, </a:t>
            </a:r>
            <a:r>
              <a:rPr lang="ko-KR" altLang="en-US" sz="2400" b="1" dirty="0">
                <a:latin typeface="Constantia" panose="02030602050306030303" pitchFamily="18" charset="0"/>
              </a:rPr>
              <a:t>신앙도 그들을 그리스도 안에서 하나가 되게 해야 합니다</a:t>
            </a:r>
            <a:r>
              <a:rPr lang="en-US" altLang="ko-KR" sz="2400" b="1" dirty="0">
                <a:latin typeface="Constantia" panose="02030602050306030303" pitchFamily="18" charset="0"/>
              </a:rPr>
              <a:t>. </a:t>
            </a:r>
            <a:r>
              <a:rPr lang="ko-KR" altLang="en-US" sz="2400" b="1" dirty="0">
                <a:latin typeface="Constantia" panose="02030602050306030303" pitchFamily="18" charset="0"/>
              </a:rPr>
              <a:t>결혼이라는 관계에 들어선 두 사람이 함께 예수님을 배우려 애쓰며</a:t>
            </a:r>
            <a:r>
              <a:rPr lang="en-US" altLang="ko-KR" sz="2400" b="1" dirty="0">
                <a:latin typeface="Constantia" panose="02030602050306030303" pitchFamily="18" charset="0"/>
              </a:rPr>
              <a:t>, </a:t>
            </a:r>
            <a:r>
              <a:rPr lang="ko-KR" altLang="en-US" sz="2400" b="1" dirty="0">
                <a:latin typeface="Constantia" panose="02030602050306030303" pitchFamily="18" charset="0"/>
              </a:rPr>
              <a:t>그분의 영으로 더욱 충만해지는 모습을 지켜보는 것보다 하나님께 더 기쁨이 되는 일이 어디 있겠습니까</a:t>
            </a:r>
            <a:r>
              <a:rPr lang="en-US" altLang="ko-KR" sz="2400" b="1" dirty="0">
                <a:latin typeface="Constantia" panose="02030602050306030303" pitchFamily="18" charset="0"/>
              </a:rPr>
              <a:t>?</a:t>
            </a:r>
            <a:endParaRPr lang="en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50363D-DF77-43D7-58C3-0D9B90368BFB}"/>
              </a:ext>
            </a:extLst>
          </p:cNvPr>
          <p:cNvSpPr txBox="1"/>
          <p:nvPr/>
        </p:nvSpPr>
        <p:spPr>
          <a:xfrm>
            <a:off x="6810201" y="6018989"/>
            <a:ext cx="3663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noProof="0" dirty="0"/>
              <a:t>엘렌 </a:t>
            </a:r>
            <a:r>
              <a:rPr lang="ko-KR" altLang="en-US" sz="1600" b="1" noProof="0" dirty="0" err="1"/>
              <a:t>화잇</a:t>
            </a:r>
            <a:r>
              <a:rPr lang="en" sz="1600" b="1" noProof="0" dirty="0"/>
              <a:t> (</a:t>
            </a:r>
            <a:r>
              <a:rPr lang="ko-KR" altLang="en-US" sz="1600" b="1" noProof="0" dirty="0"/>
              <a:t>그리스도인 가정</a:t>
            </a:r>
            <a:r>
              <a:rPr lang="en" sz="1600" b="1" noProof="0" dirty="0"/>
              <a:t>. 107, 114)</a:t>
            </a:r>
          </a:p>
        </p:txBody>
      </p:sp>
    </p:spTree>
    <p:extLst>
      <p:ext uri="{BB962C8B-B14F-4D97-AF65-F5344CB8AC3E}">
        <p14:creationId xmlns:p14="http://schemas.microsoft.com/office/powerpoint/2010/main" val="41053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9094D8-5113-A9DD-EA62-11CFC8A2C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EB8A2C-4F58-E30C-C475-D84A53E4E5AD}"/>
              </a:ext>
            </a:extLst>
          </p:cNvPr>
          <p:cNvSpPr txBox="1"/>
          <p:nvPr/>
        </p:nvSpPr>
        <p:spPr>
          <a:xfrm>
            <a:off x="0" y="-5899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부모와 자녀의 관계 </a:t>
            </a:r>
            <a:endParaRPr lang="en" sz="36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815248-CF51-8488-B757-CCD4FBEB356A}"/>
              </a:ext>
            </a:extLst>
          </p:cNvPr>
          <p:cNvSpPr txBox="1"/>
          <p:nvPr/>
        </p:nvSpPr>
        <p:spPr>
          <a:xfrm>
            <a:off x="508883" y="656906"/>
            <a:ext cx="11444993" cy="61293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38100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0" bIns="0" anchor="ctr" anchorCtr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자녀들은 모든 일에 부모에게 순종하십시오</a:t>
            </a: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이것이 주님을 기쁘시게 하는 일입니다</a:t>
            </a: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	</a:t>
            </a:r>
          </a:p>
          <a:p>
            <a:pPr algn="ctr"/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부모들은 자녀들의 감정을 건드려 화나게 하지 마십시오</a:t>
            </a: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그렇게 하면 그들이 낙심하게 될 것입니다</a:t>
            </a:r>
            <a:r>
              <a:rPr lang="en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골</a:t>
            </a:r>
            <a:r>
              <a:rPr lang="en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3:20-21)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A2E0F1-341F-F95F-A2AD-7DFC186AC7FB}"/>
              </a:ext>
            </a:extLst>
          </p:cNvPr>
          <p:cNvSpPr txBox="1"/>
          <p:nvPr/>
        </p:nvSpPr>
        <p:spPr>
          <a:xfrm>
            <a:off x="2457660" y="1530271"/>
            <a:ext cx="7377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오늘날의 사회에서 </a:t>
            </a:r>
            <a:r>
              <a:rPr lang="en-US" altLang="ko-KR" sz="2000" b="1" dirty="0"/>
              <a:t>‘</a:t>
            </a:r>
            <a:r>
              <a:rPr lang="ko-KR" altLang="en-US" sz="2000" b="1" dirty="0"/>
              <a:t>부모</a:t>
            </a:r>
            <a:r>
              <a:rPr lang="en-US" altLang="ko-KR" sz="2000" b="1" dirty="0"/>
              <a:t>’</a:t>
            </a:r>
            <a:r>
              <a:rPr lang="ko-KR" altLang="en-US" sz="2000" b="1" dirty="0"/>
              <a:t>는 정식 부부로 이루어진 가정뿐 아니라 한부모 가정에도 적용되어야 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건강한 가족 관계를 이루는 것은 부모뿐 아니라 자녀들 자신들의 책임이기도 합니다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A45160F-23E2-1816-E6D5-9658D87B2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7179298"/>
              </p:ext>
            </p:extLst>
          </p:nvPr>
        </p:nvGraphicFramePr>
        <p:xfrm>
          <a:off x="238124" y="2970073"/>
          <a:ext cx="11816223" cy="279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8723A1-C0E2-3E07-CC39-1C56BCAF66F3}"/>
              </a:ext>
            </a:extLst>
          </p:cNvPr>
          <p:cNvSpPr txBox="1"/>
          <p:nvPr/>
        </p:nvSpPr>
        <p:spPr>
          <a:xfrm>
            <a:off x="238124" y="5792325"/>
            <a:ext cx="8669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아침과 저녁에 드리는 가정 예배는 자녀들이 하나님을 배우고 영생을 위한 선택과 결단을 내리는 데 있어 매우 중요합니다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또한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우리의 본보기가 자녀들에게 가장 훌륭한 교육자라는 사실을 잊지 맙시다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pic>
        <p:nvPicPr>
          <p:cNvPr id="10" name="Imagen 9" descr="Un grupo de personas sentadas&#10;&#10;El contenido generado por IA puede ser incorrecto.">
            <a:extLst>
              <a:ext uri="{FF2B5EF4-FFF2-40B4-BE49-F238E27FC236}">
                <a16:creationId xmlns:a16="http://schemas.microsoft.com/office/drawing/2014/main" id="{15BA3CC6-D9BC-F375-7FBC-A4B62FEF2D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0614" y="5862001"/>
            <a:ext cx="3023262" cy="937004"/>
          </a:xfrm>
          <a:prstGeom prst="roundRect">
            <a:avLst>
              <a:gd name="adj" fmla="val 35555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1F4464A6-272F-54FE-787D-A325A00C7A4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45" y="1440293"/>
            <a:ext cx="1941580" cy="1359328"/>
          </a:xfrm>
          <a:prstGeom prst="round2DiagRect">
            <a:avLst>
              <a:gd name="adj1" fmla="val 0"/>
              <a:gd name="adj2" fmla="val 17866"/>
            </a:avLst>
          </a:prstGeom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persona, interior, niño, joven&#10;&#10;El contenido generado por IA puede ser incorrecto.">
            <a:extLst>
              <a:ext uri="{FF2B5EF4-FFF2-40B4-BE49-F238E27FC236}">
                <a16:creationId xmlns:a16="http://schemas.microsoft.com/office/drawing/2014/main" id="{7EDB1BC2-A669-B9BF-8EBE-9A7F2947306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1218" y="1440293"/>
            <a:ext cx="1844137" cy="13593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2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F74163-5EDF-8971-880B-5AB8E3C6E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A5BED0-5FED-A8D1-9C72-0A948C1E0000}"/>
              </a:ext>
            </a:extLst>
          </p:cNvPr>
          <p:cNvSpPr txBox="1"/>
          <p:nvPr/>
        </p:nvSpPr>
        <p:spPr>
          <a:xfrm>
            <a:off x="1384539" y="996276"/>
            <a:ext cx="958194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200" b="1" noProof="0" dirty="0">
                <a:latin typeface="Constantia" panose="02030602050306030303" pitchFamily="18" charset="0"/>
              </a:rPr>
              <a:t>“</a:t>
            </a:r>
            <a:r>
              <a:rPr lang="ko-KR" altLang="en-US" sz="3200" b="1" dirty="0">
                <a:latin typeface="Constantia" panose="02030602050306030303" pitchFamily="18" charset="0"/>
              </a:rPr>
              <a:t>부모 여러분</a:t>
            </a:r>
            <a:r>
              <a:rPr lang="en-US" altLang="ko-KR" sz="3200" b="1" dirty="0">
                <a:latin typeface="Constantia" panose="02030602050306030303" pitchFamily="18" charset="0"/>
              </a:rPr>
              <a:t>, </a:t>
            </a:r>
            <a:r>
              <a:rPr lang="ko-KR" altLang="en-US" sz="3200" b="1" dirty="0">
                <a:latin typeface="Constantia" panose="02030602050306030303" pitchFamily="18" charset="0"/>
              </a:rPr>
              <a:t>여러분이 자녀들을 사랑하며 그들을 행복하게 하기 위해 최선을 다하고 있다는 것을 보여주십시오</a:t>
            </a:r>
            <a:r>
              <a:rPr lang="en-US" altLang="ko-KR" sz="3200" b="1" dirty="0">
                <a:latin typeface="Constantia" panose="02030602050306030303" pitchFamily="18" charset="0"/>
              </a:rPr>
              <a:t>. </a:t>
            </a:r>
            <a:r>
              <a:rPr lang="ko-KR" altLang="en-US" sz="3200" b="1" dirty="0">
                <a:latin typeface="Constantia" panose="02030602050306030303" pitchFamily="18" charset="0"/>
              </a:rPr>
              <a:t>그러면</a:t>
            </a:r>
            <a:r>
              <a:rPr lang="en-US" altLang="ko-KR" sz="3200" b="1" dirty="0">
                <a:latin typeface="Constantia" panose="02030602050306030303" pitchFamily="18" charset="0"/>
              </a:rPr>
              <a:t>, </a:t>
            </a:r>
            <a:r>
              <a:rPr lang="ko-KR" altLang="en-US" sz="3200" b="1" dirty="0">
                <a:latin typeface="Constantia" panose="02030602050306030303" pitchFamily="18" charset="0"/>
              </a:rPr>
              <a:t>어린 자녀들도 부모님이 하지 말라고 한 것들에 대해 훨씬 더 큰 무게와 권위를 느끼게 될 것입니다</a:t>
            </a:r>
            <a:r>
              <a:rPr lang="en-US" altLang="ko-KR" sz="3200" b="1" dirty="0">
                <a:latin typeface="Constantia" panose="02030602050306030303" pitchFamily="18" charset="0"/>
              </a:rPr>
              <a:t>. </a:t>
            </a:r>
            <a:r>
              <a:rPr lang="ko-KR" altLang="en-US" sz="3200" b="1" dirty="0">
                <a:latin typeface="Constantia" panose="02030602050306030303" pitchFamily="18" charset="0"/>
              </a:rPr>
              <a:t>내 자녀들의 </a:t>
            </a:r>
            <a:r>
              <a:rPr lang="en-US" altLang="ko-KR" sz="3200" b="1" dirty="0">
                <a:latin typeface="Constantia" panose="02030602050306030303" pitchFamily="18" charset="0"/>
              </a:rPr>
              <a:t>“</a:t>
            </a:r>
            <a:r>
              <a:rPr lang="ko-KR" altLang="en-US" sz="3200" b="1" dirty="0">
                <a:latin typeface="Constantia" panose="02030602050306030303" pitchFamily="18" charset="0"/>
              </a:rPr>
              <a:t>천사들이 하늘에 계신 내 아버지의 얼굴을 항상 뵙고 있다</a:t>
            </a:r>
            <a:r>
              <a:rPr lang="en-US" altLang="ko-KR" sz="3200" b="1" dirty="0">
                <a:latin typeface="Constantia" panose="02030602050306030303" pitchFamily="18" charset="0"/>
              </a:rPr>
              <a:t>”</a:t>
            </a:r>
            <a:r>
              <a:rPr lang="ko-KR" altLang="en-US" sz="3200" b="1" dirty="0">
                <a:latin typeface="Constantia" panose="02030602050306030303" pitchFamily="18" charset="0"/>
              </a:rPr>
              <a:t>는 사실을 기억하며</a:t>
            </a:r>
            <a:r>
              <a:rPr lang="en-US" altLang="ko-KR" sz="3200" b="1" dirty="0">
                <a:latin typeface="Constantia" panose="02030602050306030303" pitchFamily="18" charset="0"/>
              </a:rPr>
              <a:t>, </a:t>
            </a:r>
            <a:r>
              <a:rPr lang="ko-KR" altLang="en-US" sz="3200" b="1" dirty="0">
                <a:latin typeface="Constantia" panose="02030602050306030303" pitchFamily="18" charset="0"/>
              </a:rPr>
              <a:t>온유와 자비로 그들을 가르치십시오</a:t>
            </a:r>
            <a:r>
              <a:rPr lang="en-US" altLang="ko-KR" sz="3200" b="1" dirty="0">
                <a:latin typeface="Constantia" panose="02030602050306030303" pitchFamily="18" charset="0"/>
              </a:rPr>
              <a:t>. </a:t>
            </a:r>
            <a:r>
              <a:rPr lang="ko-KR" altLang="en-US" sz="3200" b="1" dirty="0">
                <a:latin typeface="Constantia" panose="02030602050306030303" pitchFamily="18" charset="0"/>
              </a:rPr>
              <a:t>그들의 천사들이 하나님께서 내 자녀들을 위해 주신 사명을 완수하기를 바란다면</a:t>
            </a:r>
            <a:r>
              <a:rPr lang="en-US" altLang="ko-KR" sz="3200" b="1" dirty="0">
                <a:latin typeface="Constantia" panose="02030602050306030303" pitchFamily="18" charset="0"/>
              </a:rPr>
              <a:t>, </a:t>
            </a:r>
            <a:r>
              <a:rPr lang="ko-KR" altLang="en-US" sz="3200" b="1" dirty="0">
                <a:latin typeface="Constantia" panose="02030602050306030303" pitchFamily="18" charset="0"/>
              </a:rPr>
              <a:t>여러분도 자신의 몫을 다함으로 천사들과 협력하십시오</a:t>
            </a:r>
            <a:r>
              <a:rPr lang="en-US" altLang="ko-KR" sz="3200" b="1" dirty="0">
                <a:latin typeface="Constantia" panose="02030602050306030303" pitchFamily="18" charset="0"/>
              </a:rPr>
              <a:t>.</a:t>
            </a:r>
            <a:r>
              <a:rPr lang="en" sz="32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762BA-C788-D472-3775-0B7852ACB104}"/>
              </a:ext>
            </a:extLst>
          </p:cNvPr>
          <p:cNvSpPr txBox="1"/>
          <p:nvPr/>
        </p:nvSpPr>
        <p:spPr>
          <a:xfrm>
            <a:off x="8401734" y="5674480"/>
            <a:ext cx="3118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noProof="0" dirty="0"/>
              <a:t>엘렌 </a:t>
            </a:r>
            <a:r>
              <a:rPr lang="ko-KR" altLang="en-US" sz="1600" b="1" noProof="0" dirty="0" err="1"/>
              <a:t>화잇</a:t>
            </a:r>
            <a:r>
              <a:rPr lang="en" sz="1600" b="1" noProof="0" dirty="0"/>
              <a:t> (</a:t>
            </a:r>
            <a:r>
              <a:rPr lang="ko-KR" altLang="en-US" sz="1600" b="1" noProof="0" dirty="0"/>
              <a:t>그리스도인 가정</a:t>
            </a:r>
            <a:r>
              <a:rPr lang="en" sz="1600" b="1" noProof="0" dirty="0"/>
              <a:t>. 193)</a:t>
            </a:r>
          </a:p>
        </p:txBody>
      </p:sp>
    </p:spTree>
    <p:extLst>
      <p:ext uri="{BB962C8B-B14F-4D97-AF65-F5344CB8AC3E}">
        <p14:creationId xmlns:p14="http://schemas.microsoft.com/office/powerpoint/2010/main" val="41804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7821ED-506C-666C-004E-0BDF15128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A4E2F57-E2AE-377F-A874-4B6CC53A4003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ctr"/>
            <a:r>
              <a:rPr lang="ko-KR" altLang="en-US" sz="40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</a:rPr>
              <a:t>직장 상사와 부하직원의 관계 </a:t>
            </a:r>
            <a:endParaRPr lang="en" sz="4000" b="1" noProof="0" dirty="0">
              <a:ln w="12700">
                <a:noFill/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12700" dir="2640000" algn="b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0B544C-C3C6-2953-CED1-2D3D57193C7B}"/>
              </a:ext>
            </a:extLst>
          </p:cNvPr>
          <p:cNvSpPr txBox="1"/>
          <p:nvPr/>
        </p:nvSpPr>
        <p:spPr>
          <a:xfrm>
            <a:off x="476249" y="721816"/>
            <a:ext cx="11239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종들은 모든 일에 자기 주인에게 순종하십시오</a:t>
            </a:r>
            <a:r>
              <a:rPr lang="en-US" altLang="ko-KR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단순히 사람을 기쁘게 하는 사람들처럼 눈가림만 하지 말고 주님을 두려워하며 성실한 마음으로 주인을 섬기십시오</a:t>
            </a:r>
            <a:r>
              <a:rPr lang="en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골</a:t>
            </a:r>
            <a:r>
              <a:rPr lang="en" sz="14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E7DC57-0616-2F04-8BBE-B0859E6B0AB1}"/>
              </a:ext>
            </a:extLst>
          </p:cNvPr>
          <p:cNvSpPr txBox="1"/>
          <p:nvPr/>
        </p:nvSpPr>
        <p:spPr>
          <a:xfrm>
            <a:off x="2551472" y="1466207"/>
            <a:ext cx="7089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바울 시대의 종과 주인의 관계는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지금도 세계 </a:t>
            </a:r>
            <a:r>
              <a:rPr lang="ko-KR" alt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어딘가에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존재하는 노예 제도와는 많이 다릅니다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따라서 우리는 바울의 조언을 상사와 부하 직원 간의 관계로 이해해야 합니다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C9BF71-0439-DC45-F2AE-39231A481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7131529"/>
              </p:ext>
            </p:extLst>
          </p:nvPr>
        </p:nvGraphicFramePr>
        <p:xfrm>
          <a:off x="333375" y="2974241"/>
          <a:ext cx="11525250" cy="3445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7BE6EA8-B48A-1B6B-77E5-FC60E965DD70}"/>
              </a:ext>
            </a:extLst>
          </p:cNvPr>
          <p:cNvSpPr txBox="1"/>
          <p:nvPr/>
        </p:nvSpPr>
        <p:spPr>
          <a:xfrm>
            <a:off x="0" y="6419643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ko-KR" altLang="en-US" sz="2000" b="1" dirty="0"/>
              <a:t>상사와 부하직원 모두는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그리스도를 섬기는 종입니다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pic>
        <p:nvPicPr>
          <p:cNvPr id="9" name="Imagen 8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CBE9C7C3-AF93-594F-1815-D2A26A6D202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792" y="1443198"/>
            <a:ext cx="2049707" cy="1368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F4D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hombre en una cocina&#10;&#10;El contenido generado por IA puede ser incorrecto.">
            <a:extLst>
              <a:ext uri="{FF2B5EF4-FFF2-40B4-BE49-F238E27FC236}">
                <a16:creationId xmlns:a16="http://schemas.microsoft.com/office/drawing/2014/main" id="{6F9A52D1-BFAA-2D43-C600-E5A46F15337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1444631"/>
            <a:ext cx="2049706" cy="136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D8A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83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DE730-76BC-9FAA-FD86-9ECE89CE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5239FB-4A4B-D1BD-4F65-0382F2D56FE1}"/>
              </a:ext>
            </a:extLst>
          </p:cNvPr>
          <p:cNvSpPr txBox="1"/>
          <p:nvPr/>
        </p:nvSpPr>
        <p:spPr>
          <a:xfrm>
            <a:off x="1174886" y="628245"/>
            <a:ext cx="9941037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000" b="1" noProof="0" dirty="0">
                <a:latin typeface="Constantia" panose="02030602050306030303" pitchFamily="18" charset="0"/>
              </a:rPr>
              <a:t>“</a:t>
            </a:r>
            <a:r>
              <a:rPr lang="ko-KR" altLang="en-US" sz="3000" b="1" dirty="0">
                <a:latin typeface="Constantia" panose="02030602050306030303" pitchFamily="18" charset="0"/>
              </a:rPr>
              <a:t>사도</a:t>
            </a:r>
            <a:r>
              <a:rPr lang="en-US" altLang="ko-KR" sz="3000" b="1" dirty="0">
                <a:latin typeface="Constantia" panose="02030602050306030303" pitchFamily="18" charset="0"/>
              </a:rPr>
              <a:t>(</a:t>
            </a:r>
            <a:r>
              <a:rPr lang="ko-KR" altLang="en-US" sz="3000" b="1" dirty="0">
                <a:latin typeface="Constantia" panose="02030602050306030303" pitchFamily="18" charset="0"/>
              </a:rPr>
              <a:t>바울</a:t>
            </a:r>
            <a:r>
              <a:rPr lang="en-US" altLang="ko-KR" sz="3000" b="1" dirty="0">
                <a:latin typeface="Constantia" panose="02030602050306030303" pitchFamily="18" charset="0"/>
              </a:rPr>
              <a:t>)</a:t>
            </a:r>
            <a:r>
              <a:rPr lang="ko-KR" altLang="en-US" sz="3000" b="1" dirty="0">
                <a:latin typeface="Constantia" panose="02030602050306030303" pitchFamily="18" charset="0"/>
              </a:rPr>
              <a:t>의 임무는 당시 사회의 확립된 질서를 제멋대로 혹은 급작스럽게 무너뜨리는 것이 아니었습니다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그런 시도는 오히려 복음이 전파되는 것을 막았을 것입니다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그러나 바울은 노예 제도의 뿌리를 뒤흔드는 원칙들을 가르쳤으며</a:t>
            </a:r>
            <a:r>
              <a:rPr lang="en-US" altLang="ko-KR" sz="3000" b="1" dirty="0">
                <a:latin typeface="Constantia" panose="02030602050306030303" pitchFamily="18" charset="0"/>
              </a:rPr>
              <a:t>, </a:t>
            </a:r>
            <a:r>
              <a:rPr lang="ko-KR" altLang="en-US" sz="3000" b="1" dirty="0">
                <a:latin typeface="Constantia" panose="02030602050306030303" pitchFamily="18" charset="0"/>
              </a:rPr>
              <a:t>이러한 원칙들이 지켜진다면 노예 제도의 체계는 반드시 무너지게 될 것이었습니다</a:t>
            </a:r>
            <a:r>
              <a:rPr lang="en-US" altLang="ko-KR" sz="3000" b="1" dirty="0">
                <a:latin typeface="Constantia" panose="02030602050306030303" pitchFamily="18" charset="0"/>
              </a:rPr>
              <a:t>…</a:t>
            </a:r>
            <a:endParaRPr lang="en" sz="3000" b="1" noProof="0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ko-KR" altLang="en-US" sz="3000" b="1" dirty="0">
                <a:latin typeface="Constantia" panose="02030602050306030303" pitchFamily="18" charset="0"/>
              </a:rPr>
              <a:t>기독교는 주인과 노예</a:t>
            </a:r>
            <a:r>
              <a:rPr lang="en-US" altLang="ko-KR" sz="3000" b="1" dirty="0">
                <a:latin typeface="Constantia" panose="02030602050306030303" pitchFamily="18" charset="0"/>
              </a:rPr>
              <a:t>, </a:t>
            </a:r>
            <a:r>
              <a:rPr lang="ko-KR" altLang="en-US" sz="3000" b="1" dirty="0">
                <a:latin typeface="Constantia" panose="02030602050306030303" pitchFamily="18" charset="0"/>
              </a:rPr>
              <a:t>왕과 신하</a:t>
            </a:r>
            <a:r>
              <a:rPr lang="en-US" altLang="ko-KR" sz="3000" b="1" dirty="0">
                <a:latin typeface="Constantia" panose="02030602050306030303" pitchFamily="18" charset="0"/>
              </a:rPr>
              <a:t>, </a:t>
            </a:r>
            <a:r>
              <a:rPr lang="ko-KR" altLang="en-US" sz="3000" b="1" dirty="0">
                <a:latin typeface="Constantia" panose="02030602050306030303" pitchFamily="18" charset="0"/>
              </a:rPr>
              <a:t>그리고 복음 사역자와 그리스도의 피로 죄 용서받은 비천한 죄인들을 하나로 묶는 강력한 유대를 형성합니다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그들은 같은 피로 정결하게 되었고</a:t>
            </a:r>
            <a:r>
              <a:rPr lang="en-US" altLang="ko-KR" sz="3000" b="1" dirty="0">
                <a:latin typeface="Constantia" panose="02030602050306030303" pitchFamily="18" charset="0"/>
              </a:rPr>
              <a:t>, </a:t>
            </a:r>
            <a:r>
              <a:rPr lang="ko-KR" altLang="en-US" sz="3000" b="1" dirty="0">
                <a:latin typeface="Constantia" panose="02030602050306030303" pitchFamily="18" charset="0"/>
              </a:rPr>
              <a:t>한 성령으로 생명을 얻었으며</a:t>
            </a:r>
            <a:r>
              <a:rPr lang="en-US" altLang="ko-KR" sz="3000" b="1" dirty="0">
                <a:latin typeface="Constantia" panose="02030602050306030303" pitchFamily="18" charset="0"/>
              </a:rPr>
              <a:t>, </a:t>
            </a:r>
            <a:r>
              <a:rPr lang="ko-KR" altLang="en-US" sz="3000" b="1" dirty="0">
                <a:latin typeface="Constantia" panose="02030602050306030303" pitchFamily="18" charset="0"/>
              </a:rPr>
              <a:t>그리스도 예수 안에서 하나가 되었습니다</a:t>
            </a:r>
            <a:r>
              <a:rPr lang="en-US" altLang="ko-KR" sz="3000" b="1" dirty="0">
                <a:latin typeface="Constantia" panose="02030602050306030303" pitchFamily="18" charset="0"/>
              </a:rPr>
              <a:t>.</a:t>
            </a:r>
            <a:endParaRPr lang="en" sz="30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E840B5-BFB2-9988-7FE4-5AB517476277}"/>
              </a:ext>
            </a:extLst>
          </p:cNvPr>
          <p:cNvSpPr txBox="1"/>
          <p:nvPr/>
        </p:nvSpPr>
        <p:spPr>
          <a:xfrm>
            <a:off x="8654993" y="6129740"/>
            <a:ext cx="2460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noProof="0" dirty="0"/>
              <a:t>엘렌 </a:t>
            </a:r>
            <a:r>
              <a:rPr lang="ko-KR" altLang="en-US" sz="1600" b="1" noProof="0" dirty="0" err="1"/>
              <a:t>화잇</a:t>
            </a:r>
            <a:r>
              <a:rPr lang="en" sz="1600" b="1" noProof="0" dirty="0"/>
              <a:t> (</a:t>
            </a:r>
            <a:r>
              <a:rPr lang="ko-KR" altLang="en-US" sz="1600" b="1" noProof="0" dirty="0"/>
              <a:t>사도행적</a:t>
            </a:r>
            <a:r>
              <a:rPr lang="en" sz="1600" b="1" noProof="0" dirty="0"/>
              <a:t>. 460)</a:t>
            </a:r>
          </a:p>
        </p:txBody>
      </p:sp>
    </p:spTree>
    <p:extLst>
      <p:ext uri="{BB962C8B-B14F-4D97-AF65-F5344CB8AC3E}">
        <p14:creationId xmlns:p14="http://schemas.microsoft.com/office/powerpoint/2010/main" val="38975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5984</TotalTime>
  <Words>1330</Words>
  <Application>Microsoft Office PowerPoint</Application>
  <PresentationFormat>Panorámica</PresentationFormat>
  <Paragraphs>81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Aptos</vt:lpstr>
      <vt:lpstr>Constantia</vt:lpstr>
      <vt:lpstr>Calibri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163</cp:revision>
  <dcterms:created xsi:type="dcterms:W3CDTF">2026-02-06T07:46:31Z</dcterms:created>
  <dcterms:modified xsi:type="dcterms:W3CDTF">2026-03-18T20:18:40Z</dcterms:modified>
</cp:coreProperties>
</file>