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0" r:id="rId2"/>
  </p:sldMasterIdLst>
  <p:sldIdLst>
    <p:sldId id="257" r:id="rId3"/>
    <p:sldId id="326" r:id="rId4"/>
    <p:sldId id="259" r:id="rId5"/>
    <p:sldId id="260" r:id="rId6"/>
    <p:sldId id="261" r:id="rId7"/>
    <p:sldId id="262" r:id="rId8"/>
    <p:sldId id="264" r:id="rId9"/>
    <p:sldId id="265" r:id="rId10"/>
    <p:sldId id="266" r:id="rId11"/>
  </p:sldIdLst>
  <p:sldSz cx="12192000" cy="6858000"/>
  <p:notesSz cx="6858000" cy="9144000"/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316" autoAdjust="0"/>
    <p:restoredTop sz="94660"/>
  </p:normalViewPr>
  <p:slideViewPr>
    <p:cSldViewPr snapToGrid="0">
      <p:cViewPr varScale="1">
        <p:scale>
          <a:sx n="33" d="100"/>
          <a:sy n="33" d="100"/>
        </p:scale>
        <p:origin x="84" y="15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viewProps" Target="viewProp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tableStyles" Target="tableStyle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theme" Target="theme/theme1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ata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ata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ata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ata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microsoft.com/office/2007/relationships/hdphoto" Target="../media/hdphoto1.wdp"/><Relationship Id="rId1" Type="http://schemas.openxmlformats.org/officeDocument/2006/relationships/image" Target="../media/image16.png"/><Relationship Id="rId4" Type="http://schemas.openxmlformats.org/officeDocument/2006/relationships/image" Target="../media/image18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1.jpeg"/></Relationships>
</file>

<file path=ppt/diagrams/_rels/drawing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image" Target="../media/image23.jpeg"/></Relationships>
</file>

<file path=ppt/diagrams/_rels/drawing6.xml.rels><?xml version="1.0" encoding="UTF-8" standalone="yes"?>
<Relationships xmlns="http://schemas.openxmlformats.org/package/2006/relationships"><Relationship Id="rId2" Type="http://schemas.microsoft.com/office/2007/relationships/hdphoto" Target="../media/hdphoto3.wdp"/><Relationship Id="rId1" Type="http://schemas.openxmlformats.org/officeDocument/2006/relationships/image" Target="../media/image26.pn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7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0_1">
  <dgm:title val=""/>
  <dgm:desc val=""/>
  <dgm:catLst>
    <dgm:cat type="mainScheme" pri="10100"/>
  </dgm:catLst>
  <dgm:styleLbl name="node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dk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dk1">
        <a:tint val="40000"/>
      </a:schemeClr>
    </dgm:fillClrLst>
    <dgm:linClrLst meth="repeat">
      <a:schemeClr val="dk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dk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dk1">
        <a:tint val="60000"/>
      </a:schemeClr>
    </dgm:fillClrLst>
    <dgm:linClrLst meth="repeat">
      <a:schemeClr val="dk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3">
    <dgm:fillClrLst meth="repeat">
      <a:schemeClr val="dk1"/>
    </dgm:fillClrLst>
    <dgm:linClrLst meth="repeat">
      <a:schemeClr val="dk1"/>
    </dgm:linClrLst>
    <dgm:effectClrLst/>
    <dgm:txLinClrLst/>
    <dgm:txFillClrLst/>
    <dgm:txEffectClrLst/>
  </dgm:styleLbl>
  <dgm:styleLbl name="parChTrans2D4">
    <dgm:fillClrLst meth="repeat">
      <a:schemeClr val="dk1"/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dk1"/>
    </dgm:fillClrLst>
    <dgm:linClrLst meth="repeat">
      <a:schemeClr val="dk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dk1"/>
    </dgm:fillClrLst>
    <dgm:linClrLst meth="repeat">
      <a:schemeClr val="dk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dk1">
        <a:alpha val="4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dk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dk1">
        <a:alpha val="90000"/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dk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dk1">
        <a:shade val="8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dk1">
        <a:tint val="50000"/>
        <a:alpha val="4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dk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05ED529-DF22-4798-9328-4E2CBBF2403C}" type="doc">
      <dgm:prSet loTypeId="urn:microsoft.com/office/officeart/2005/8/layout/list1" loCatId="list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1C7EEAB-BEE8-483B-A7DB-CC3F4747E848}">
      <dgm:prSet custT="1"/>
      <dgm:spPr>
        <a:solidFill>
          <a:schemeClr val="accent1">
            <a:lumMod val="75000"/>
          </a:schemeClr>
        </a:solidFill>
      </dgm:spPr>
      <dgm:t>
        <a:bodyPr/>
        <a:lstStyle/>
        <a:p>
          <a:pPr algn="ctr"/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대사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8A2C866-7B81-4126-97B8-57C02862CB22}" type="parTrans" cxnId="{251D2B56-AB8A-4E86-86EA-2A3384F1186C}">
      <dgm:prSet/>
      <dgm:spPr/>
      <dgm:t>
        <a:bodyPr/>
        <a:lstStyle/>
        <a:p>
          <a:endParaRPr lang="es-ES" sz="2000"/>
        </a:p>
      </dgm:t>
    </dgm:pt>
    <dgm:pt modelId="{619CE10A-AF6C-47FE-9937-10819DB1A031}" type="sibTrans" cxnId="{251D2B56-AB8A-4E86-86EA-2A3384F1186C}">
      <dgm:prSet/>
      <dgm:spPr/>
      <dgm:t>
        <a:bodyPr/>
        <a:lstStyle/>
        <a:p>
          <a:endParaRPr lang="es-ES" sz="2000"/>
        </a:p>
      </dgm:t>
    </dgm:pt>
    <dgm:pt modelId="{54FBBAA8-6C83-418F-B14C-C431EFB99269}">
      <dgm:prSet custT="1"/>
      <dgm:spPr>
        <a:solidFill>
          <a:schemeClr val="accent1">
            <a:lumMod val="20000"/>
            <a:lumOff val="80000"/>
          </a:schemeClr>
        </a:solidFill>
        <a:ln>
          <a:solidFill>
            <a:schemeClr val="accent1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ko-KR" altLang="en-US" sz="2000" b="1" dirty="0"/>
            <a:t>두기고와 </a:t>
          </a:r>
          <a:r>
            <a:rPr lang="ko-KR" altLang="en-US" sz="2000" b="1" dirty="0" err="1"/>
            <a:t>오네시모</a:t>
          </a:r>
          <a:r>
            <a:rPr lang="en" sz="2000" b="1" dirty="0"/>
            <a:t> (</a:t>
          </a:r>
          <a:r>
            <a:rPr lang="ko-KR" altLang="en-US" sz="2000" b="1" dirty="0"/>
            <a:t>골</a:t>
          </a:r>
          <a:r>
            <a:rPr lang="en" sz="2000" b="1" dirty="0"/>
            <a:t> 4:7-9)</a:t>
          </a:r>
          <a:endParaRPr lang="es-ES" sz="2000" dirty="0"/>
        </a:p>
      </dgm:t>
    </dgm:pt>
    <dgm:pt modelId="{8A0401FC-79FA-4C50-88D3-BB75435A30F5}" type="parTrans" cxnId="{1F21EBF2-0F05-4123-B0DE-57A3A1864522}">
      <dgm:prSet/>
      <dgm:spPr/>
      <dgm:t>
        <a:bodyPr/>
        <a:lstStyle/>
        <a:p>
          <a:endParaRPr lang="es-ES" sz="2000"/>
        </a:p>
      </dgm:t>
    </dgm:pt>
    <dgm:pt modelId="{87D5CBEC-E804-4457-BFB1-325A4493E778}" type="sibTrans" cxnId="{1F21EBF2-0F05-4123-B0DE-57A3A1864522}">
      <dgm:prSet/>
      <dgm:spPr/>
      <dgm:t>
        <a:bodyPr/>
        <a:lstStyle/>
        <a:p>
          <a:endParaRPr lang="es-ES" sz="2000"/>
        </a:p>
      </dgm:t>
    </dgm:pt>
    <dgm:pt modelId="{F51B0B0E-C0AC-477D-80E0-602DAA854A07}">
      <dgm:prSet custT="1"/>
      <dgm:spPr>
        <a:solidFill>
          <a:schemeClr val="tx2">
            <a:lumMod val="50000"/>
          </a:schemeClr>
        </a:solidFill>
      </dgm:spPr>
      <dgm:t>
        <a:bodyPr/>
        <a:lstStyle/>
        <a:p>
          <a:pPr algn="ctr"/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할례 받은 사람들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B50C28-2601-4931-AA7E-E5B16E775483}" type="parTrans" cxnId="{8AE9390A-6EDE-4305-825A-A5530CECD9B1}">
      <dgm:prSet/>
      <dgm:spPr/>
      <dgm:t>
        <a:bodyPr/>
        <a:lstStyle/>
        <a:p>
          <a:endParaRPr lang="es-ES" sz="2000"/>
        </a:p>
      </dgm:t>
    </dgm:pt>
    <dgm:pt modelId="{A9EBBE3B-3974-4E67-AF38-8E1B245A7175}" type="sibTrans" cxnId="{8AE9390A-6EDE-4305-825A-A5530CECD9B1}">
      <dgm:prSet/>
      <dgm:spPr/>
      <dgm:t>
        <a:bodyPr/>
        <a:lstStyle/>
        <a:p>
          <a:endParaRPr lang="es-ES" sz="2000"/>
        </a:p>
      </dgm:t>
    </dgm:pt>
    <dgm:pt modelId="{9D694B17-EB38-4926-B65D-773F93A7C716}">
      <dgm:prSet custT="1"/>
      <dgm:spPr>
        <a:solidFill>
          <a:srgbClr val="FFDDFF"/>
        </a:solidFill>
        <a:ln>
          <a:solidFill>
            <a:schemeClr val="accent3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ko-KR" altLang="en-US" sz="2000" b="1" dirty="0" err="1"/>
            <a:t>아리스다고</a:t>
          </a:r>
          <a:r>
            <a:rPr lang="en" sz="2000" b="1" dirty="0"/>
            <a:t>, </a:t>
          </a:r>
          <a:r>
            <a:rPr lang="ko-KR" altLang="en-US" sz="2000" b="1" dirty="0" err="1"/>
            <a:t>마가와</a:t>
          </a:r>
          <a:r>
            <a:rPr lang="ko-KR" altLang="en-US" sz="2000" b="1" dirty="0"/>
            <a:t> </a:t>
          </a:r>
          <a:r>
            <a:rPr lang="ko-KR" altLang="en-US" sz="2000" b="1" dirty="0" err="1"/>
            <a:t>유스도</a:t>
          </a:r>
          <a:r>
            <a:rPr lang="en" sz="2000" b="1" dirty="0"/>
            <a:t> (</a:t>
          </a:r>
          <a:r>
            <a:rPr lang="ko-KR" altLang="en-US" sz="2000" b="1" dirty="0"/>
            <a:t>골</a:t>
          </a:r>
          <a:r>
            <a:rPr lang="en" sz="2000" b="1" dirty="0"/>
            <a:t> 4:10-11)</a:t>
          </a:r>
          <a:endParaRPr lang="es-ES" sz="2000" dirty="0"/>
        </a:p>
      </dgm:t>
    </dgm:pt>
    <dgm:pt modelId="{AAE9093C-4F8B-4058-9D4E-556918C39C52}" type="parTrans" cxnId="{30567053-4C15-4B5B-A69D-ECC692CD8F7A}">
      <dgm:prSet/>
      <dgm:spPr/>
      <dgm:t>
        <a:bodyPr/>
        <a:lstStyle/>
        <a:p>
          <a:endParaRPr lang="es-ES" sz="2000"/>
        </a:p>
      </dgm:t>
    </dgm:pt>
    <dgm:pt modelId="{78890178-A483-41DB-84A2-1DFB2A541D00}" type="sibTrans" cxnId="{30567053-4C15-4B5B-A69D-ECC692CD8F7A}">
      <dgm:prSet/>
      <dgm:spPr/>
      <dgm:t>
        <a:bodyPr/>
        <a:lstStyle/>
        <a:p>
          <a:endParaRPr lang="es-ES" sz="2000"/>
        </a:p>
      </dgm:t>
    </dgm:pt>
    <dgm:pt modelId="{B2E556FB-8444-4478-90AE-A2111914BA20}">
      <dgm:prSet custT="1"/>
      <dgm:spPr>
        <a:solidFill>
          <a:srgbClr val="1B95A5"/>
        </a:solidFill>
      </dgm:spPr>
      <dgm:t>
        <a:bodyPr/>
        <a:lstStyle/>
        <a:p>
          <a:pPr algn="ctr"/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지도자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B417A2-791C-485B-A927-43BE6F302A30}" type="parTrans" cxnId="{05A7EEEB-429A-4726-8CCD-E33C3159685A}">
      <dgm:prSet/>
      <dgm:spPr/>
      <dgm:t>
        <a:bodyPr/>
        <a:lstStyle/>
        <a:p>
          <a:endParaRPr lang="es-ES" sz="2000"/>
        </a:p>
      </dgm:t>
    </dgm:pt>
    <dgm:pt modelId="{8B835084-4ED5-442A-81F2-B15B6C455391}" type="sibTrans" cxnId="{05A7EEEB-429A-4726-8CCD-E33C3159685A}">
      <dgm:prSet/>
      <dgm:spPr/>
      <dgm:t>
        <a:bodyPr/>
        <a:lstStyle/>
        <a:p>
          <a:endParaRPr lang="es-ES" sz="2000"/>
        </a:p>
      </dgm:t>
    </dgm:pt>
    <dgm:pt modelId="{BC911FC8-BD6F-4144-A085-8096DB5F5AEF}">
      <dgm:prSet custT="1"/>
      <dgm:spPr>
        <a:solidFill>
          <a:schemeClr val="accent4">
            <a:lumMod val="20000"/>
            <a:lumOff val="80000"/>
          </a:schemeClr>
        </a:solidFill>
        <a:ln>
          <a:solidFill>
            <a:schemeClr val="accent4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ko-KR" altLang="en-US" sz="2000" b="1" dirty="0" err="1"/>
            <a:t>에바브라</a:t>
          </a:r>
          <a:r>
            <a:rPr lang="en" sz="2000" b="1" dirty="0"/>
            <a:t> (</a:t>
          </a:r>
          <a:r>
            <a:rPr lang="ko-KR" altLang="en-US" sz="2000" b="1" dirty="0"/>
            <a:t>골</a:t>
          </a:r>
          <a:r>
            <a:rPr lang="en" sz="2000" b="1" dirty="0"/>
            <a:t> 4:12-13)</a:t>
          </a:r>
          <a:endParaRPr lang="es-ES" sz="2000" dirty="0"/>
        </a:p>
      </dgm:t>
    </dgm:pt>
    <dgm:pt modelId="{A4C85640-5F62-4846-AE5E-73C1DFB5965B}" type="parTrans" cxnId="{B5343115-D766-4A56-852C-CB5214DC31E3}">
      <dgm:prSet/>
      <dgm:spPr/>
      <dgm:t>
        <a:bodyPr/>
        <a:lstStyle/>
        <a:p>
          <a:endParaRPr lang="es-ES" sz="2000"/>
        </a:p>
      </dgm:t>
    </dgm:pt>
    <dgm:pt modelId="{95255E21-8255-4BCC-8D58-180499514DA5}" type="sibTrans" cxnId="{B5343115-D766-4A56-852C-CB5214DC31E3}">
      <dgm:prSet/>
      <dgm:spPr/>
      <dgm:t>
        <a:bodyPr/>
        <a:lstStyle/>
        <a:p>
          <a:endParaRPr lang="es-ES" sz="2000"/>
        </a:p>
      </dgm:t>
    </dgm:pt>
    <dgm:pt modelId="{FC1DBE9C-A1E6-415A-9697-3758054E71B4}">
      <dgm:prSet custT="1"/>
      <dgm:spPr>
        <a:solidFill>
          <a:schemeClr val="accent5">
            <a:lumMod val="75000"/>
          </a:schemeClr>
        </a:solidFill>
      </dgm:spPr>
      <dgm:t>
        <a:bodyPr/>
        <a:lstStyle/>
        <a:p>
          <a:pPr algn="ctr"/>
          <a:r>
            <a:rPr lang="ko-KR" altLang="en-US" sz="1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사랑받은 사람과 세상을 사랑했던 사람</a:t>
          </a:r>
          <a:endParaRPr lang="es-ES" sz="18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F6AB5435-FA4F-41A3-BE8C-553CE49BF622}" type="parTrans" cxnId="{0C3940EB-955C-480B-904B-A6C6F6D99520}">
      <dgm:prSet/>
      <dgm:spPr/>
      <dgm:t>
        <a:bodyPr/>
        <a:lstStyle/>
        <a:p>
          <a:endParaRPr lang="es-ES" sz="2000"/>
        </a:p>
      </dgm:t>
    </dgm:pt>
    <dgm:pt modelId="{867F3425-7631-4225-8A41-3FD4789A94ED}" type="sibTrans" cxnId="{0C3940EB-955C-480B-904B-A6C6F6D99520}">
      <dgm:prSet/>
      <dgm:spPr/>
      <dgm:t>
        <a:bodyPr/>
        <a:lstStyle/>
        <a:p>
          <a:endParaRPr lang="es-ES" sz="2000"/>
        </a:p>
      </dgm:t>
    </dgm:pt>
    <dgm:pt modelId="{D75D1593-1726-4B87-8F71-C398857593BC}">
      <dgm:prSet custT="1"/>
      <dgm:spPr>
        <a:solidFill>
          <a:schemeClr val="accent5">
            <a:lumMod val="20000"/>
            <a:lumOff val="80000"/>
          </a:schemeClr>
        </a:solidFill>
        <a:ln>
          <a:solidFill>
            <a:schemeClr val="accent5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ko-KR" altLang="en-US" sz="2000" b="1" dirty="0"/>
            <a:t>누가와 데마 </a:t>
          </a:r>
          <a:r>
            <a:rPr lang="en" sz="2000" b="1" dirty="0"/>
            <a:t>(</a:t>
          </a:r>
          <a:r>
            <a:rPr lang="ko-KR" altLang="en-US" sz="2000" b="1" dirty="0"/>
            <a:t>골</a:t>
          </a:r>
          <a:r>
            <a:rPr lang="en" sz="2000" b="1" dirty="0"/>
            <a:t> 4:14)</a:t>
          </a:r>
          <a:endParaRPr lang="es-ES" sz="2000" dirty="0"/>
        </a:p>
      </dgm:t>
    </dgm:pt>
    <dgm:pt modelId="{4FE3DA69-BEFE-4287-A981-3B017AA088C4}" type="parTrans" cxnId="{07D80C84-DC67-44F6-B7AA-7840D606B3E8}">
      <dgm:prSet/>
      <dgm:spPr/>
      <dgm:t>
        <a:bodyPr/>
        <a:lstStyle/>
        <a:p>
          <a:endParaRPr lang="es-ES" sz="2000"/>
        </a:p>
      </dgm:t>
    </dgm:pt>
    <dgm:pt modelId="{2C3DF2D7-16A6-46C7-82E4-5088FFE2417C}" type="sibTrans" cxnId="{07D80C84-DC67-44F6-B7AA-7840D606B3E8}">
      <dgm:prSet/>
      <dgm:spPr/>
      <dgm:t>
        <a:bodyPr/>
        <a:lstStyle/>
        <a:p>
          <a:endParaRPr lang="es-ES" sz="2000"/>
        </a:p>
      </dgm:t>
    </dgm:pt>
    <dgm:pt modelId="{065D22AD-0FF2-4DC0-A34A-3FF3F69C2F3E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pPr algn="ctr"/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교회지도자들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83CD99-D2B6-4861-8A4D-57EAFE3EB5B8}" type="parTrans" cxnId="{B55434A9-F38A-4638-B85C-4E87BBF06BE7}">
      <dgm:prSet/>
      <dgm:spPr/>
      <dgm:t>
        <a:bodyPr/>
        <a:lstStyle/>
        <a:p>
          <a:endParaRPr lang="es-ES" sz="2000"/>
        </a:p>
      </dgm:t>
    </dgm:pt>
    <dgm:pt modelId="{6B7A952C-173A-4685-90C3-6A4A2AA1AB4F}" type="sibTrans" cxnId="{B55434A9-F38A-4638-B85C-4E87BBF06BE7}">
      <dgm:prSet/>
      <dgm:spPr/>
      <dgm:t>
        <a:bodyPr/>
        <a:lstStyle/>
        <a:p>
          <a:endParaRPr lang="es-ES" sz="2000"/>
        </a:p>
      </dgm:t>
    </dgm:pt>
    <dgm:pt modelId="{2A082EAB-968B-4140-A8C5-A8C49E7B157F}">
      <dgm:prSet custT="1"/>
      <dgm:spPr>
        <a:solidFill>
          <a:schemeClr val="accent6">
            <a:lumMod val="20000"/>
            <a:lumOff val="80000"/>
          </a:schemeClr>
        </a:solidFill>
        <a:ln>
          <a:solidFill>
            <a:schemeClr val="accent6">
              <a:lumMod val="50000"/>
            </a:schemeClr>
          </a:solidFill>
        </a:ln>
      </dgm:spPr>
      <dgm:t>
        <a:bodyPr lIns="360000" rIns="360000"/>
        <a:lstStyle/>
        <a:p>
          <a:pPr marL="0" indent="0">
            <a:buNone/>
          </a:pPr>
          <a:r>
            <a:rPr lang="ko-KR" altLang="en-US" sz="2000" b="1" dirty="0" err="1"/>
            <a:t>눕바와</a:t>
          </a:r>
          <a:r>
            <a:rPr lang="ko-KR" altLang="en-US" sz="2000" b="1" dirty="0"/>
            <a:t> </a:t>
          </a:r>
          <a:r>
            <a:rPr lang="ko-KR" altLang="en-US" sz="2000" b="1" dirty="0" err="1"/>
            <a:t>아킵보</a:t>
          </a:r>
          <a:r>
            <a:rPr lang="ko-KR" altLang="en-US" sz="2000" b="1" dirty="0"/>
            <a:t> </a:t>
          </a:r>
          <a:r>
            <a:rPr lang="en" sz="2000" b="1" dirty="0"/>
            <a:t>(</a:t>
          </a:r>
          <a:r>
            <a:rPr lang="ko-KR" altLang="en-US" sz="2000" b="1" dirty="0"/>
            <a:t>골</a:t>
          </a:r>
          <a:r>
            <a:rPr lang="en" sz="2000" b="1" dirty="0"/>
            <a:t> 4:16-18)</a:t>
          </a:r>
          <a:endParaRPr lang="es-ES" sz="2000" dirty="0"/>
        </a:p>
      </dgm:t>
    </dgm:pt>
    <dgm:pt modelId="{5D33B231-C049-4EF9-8B6A-D400A14B50C5}" type="parTrans" cxnId="{0F4F6897-3E34-466E-AE59-AFEDB0B5110A}">
      <dgm:prSet/>
      <dgm:spPr/>
      <dgm:t>
        <a:bodyPr/>
        <a:lstStyle/>
        <a:p>
          <a:endParaRPr lang="es-ES" sz="2000"/>
        </a:p>
      </dgm:t>
    </dgm:pt>
    <dgm:pt modelId="{5A50EEFB-7F40-4FC0-8381-7288F26BEEE7}" type="sibTrans" cxnId="{0F4F6897-3E34-466E-AE59-AFEDB0B5110A}">
      <dgm:prSet/>
      <dgm:spPr/>
      <dgm:t>
        <a:bodyPr/>
        <a:lstStyle/>
        <a:p>
          <a:endParaRPr lang="es-ES" sz="2000"/>
        </a:p>
      </dgm:t>
    </dgm:pt>
    <dgm:pt modelId="{4218C27C-55AC-49E9-915A-449B2E7A4C1E}" type="pres">
      <dgm:prSet presAssocID="{D05ED529-DF22-4798-9328-4E2CBBF2403C}" presName="linear" presStyleCnt="0">
        <dgm:presLayoutVars>
          <dgm:dir/>
          <dgm:animLvl val="lvl"/>
          <dgm:resizeHandles val="exact"/>
        </dgm:presLayoutVars>
      </dgm:prSet>
      <dgm:spPr/>
    </dgm:pt>
    <dgm:pt modelId="{21920788-5C00-4C71-A177-35A36BD64097}" type="pres">
      <dgm:prSet presAssocID="{11C7EEAB-BEE8-483B-A7DB-CC3F4747E848}" presName="parentLin" presStyleCnt="0"/>
      <dgm:spPr/>
    </dgm:pt>
    <dgm:pt modelId="{6B105F79-C194-40CA-B74B-02EF2B0B2D25}" type="pres">
      <dgm:prSet presAssocID="{11C7EEAB-BEE8-483B-A7DB-CC3F4747E848}" presName="parentLeftMargin" presStyleLbl="node1" presStyleIdx="0" presStyleCnt="5"/>
      <dgm:spPr/>
    </dgm:pt>
    <dgm:pt modelId="{C16A1F59-2B17-40D4-9031-15B79F27600D}" type="pres">
      <dgm:prSet presAssocID="{11C7EEAB-BEE8-483B-A7DB-CC3F4747E848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37AEA962-6885-4D37-A6D1-2AE178C10643}" type="pres">
      <dgm:prSet presAssocID="{11C7EEAB-BEE8-483B-A7DB-CC3F4747E848}" presName="negativeSpace" presStyleCnt="0"/>
      <dgm:spPr/>
    </dgm:pt>
    <dgm:pt modelId="{CD35A1CF-A58B-4BBA-B677-F2DE30697FF7}" type="pres">
      <dgm:prSet presAssocID="{11C7EEAB-BEE8-483B-A7DB-CC3F4747E848}" presName="childText" presStyleLbl="conFgAcc1" presStyleIdx="0" presStyleCnt="5">
        <dgm:presLayoutVars>
          <dgm:bulletEnabled val="1"/>
        </dgm:presLayoutVars>
      </dgm:prSet>
      <dgm:spPr/>
    </dgm:pt>
    <dgm:pt modelId="{EC82D0FE-95D7-407F-96BC-48BF4C346662}" type="pres">
      <dgm:prSet presAssocID="{619CE10A-AF6C-47FE-9937-10819DB1A031}" presName="spaceBetweenRectangles" presStyleCnt="0"/>
      <dgm:spPr/>
    </dgm:pt>
    <dgm:pt modelId="{B5C5A5C8-0725-493D-8576-FE8B82A7E849}" type="pres">
      <dgm:prSet presAssocID="{F51B0B0E-C0AC-477D-80E0-602DAA854A07}" presName="parentLin" presStyleCnt="0"/>
      <dgm:spPr/>
    </dgm:pt>
    <dgm:pt modelId="{91A1EE6C-9B52-4E80-8936-C20D8A76070C}" type="pres">
      <dgm:prSet presAssocID="{F51B0B0E-C0AC-477D-80E0-602DAA854A07}" presName="parentLeftMargin" presStyleLbl="node1" presStyleIdx="0" presStyleCnt="5"/>
      <dgm:spPr/>
    </dgm:pt>
    <dgm:pt modelId="{22D2FB56-E614-4AE2-A667-F415ABDCE382}" type="pres">
      <dgm:prSet presAssocID="{F51B0B0E-C0AC-477D-80E0-602DAA854A07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96AE6D4C-C6CC-43E3-BE5A-59997E59BFEB}" type="pres">
      <dgm:prSet presAssocID="{F51B0B0E-C0AC-477D-80E0-602DAA854A07}" presName="negativeSpace" presStyleCnt="0"/>
      <dgm:spPr/>
    </dgm:pt>
    <dgm:pt modelId="{6B625139-16CA-4A7C-97AC-B8D051656ED2}" type="pres">
      <dgm:prSet presAssocID="{F51B0B0E-C0AC-477D-80E0-602DAA854A07}" presName="childText" presStyleLbl="conFgAcc1" presStyleIdx="1" presStyleCnt="5">
        <dgm:presLayoutVars>
          <dgm:bulletEnabled val="1"/>
        </dgm:presLayoutVars>
      </dgm:prSet>
      <dgm:spPr/>
    </dgm:pt>
    <dgm:pt modelId="{31062D5B-4C2B-4065-B60F-3CFA074F07AE}" type="pres">
      <dgm:prSet presAssocID="{A9EBBE3B-3974-4E67-AF38-8E1B245A7175}" presName="spaceBetweenRectangles" presStyleCnt="0"/>
      <dgm:spPr/>
    </dgm:pt>
    <dgm:pt modelId="{1B1FC66A-F44F-47D5-824A-C63BE8B5ADE0}" type="pres">
      <dgm:prSet presAssocID="{B2E556FB-8444-4478-90AE-A2111914BA20}" presName="parentLin" presStyleCnt="0"/>
      <dgm:spPr/>
    </dgm:pt>
    <dgm:pt modelId="{419979A6-BDF1-4300-8C5B-38AC4A79A5CA}" type="pres">
      <dgm:prSet presAssocID="{B2E556FB-8444-4478-90AE-A2111914BA20}" presName="parentLeftMargin" presStyleLbl="node1" presStyleIdx="1" presStyleCnt="5"/>
      <dgm:spPr/>
    </dgm:pt>
    <dgm:pt modelId="{C0EBFF40-79BF-43FC-B422-5C88725CB91B}" type="pres">
      <dgm:prSet presAssocID="{B2E556FB-8444-4478-90AE-A2111914BA20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700FC32F-4E07-469C-8F97-63D736527DDC}" type="pres">
      <dgm:prSet presAssocID="{B2E556FB-8444-4478-90AE-A2111914BA20}" presName="negativeSpace" presStyleCnt="0"/>
      <dgm:spPr/>
    </dgm:pt>
    <dgm:pt modelId="{5781F004-5181-4BE4-A36D-2DB88AE093E6}" type="pres">
      <dgm:prSet presAssocID="{B2E556FB-8444-4478-90AE-A2111914BA20}" presName="childText" presStyleLbl="conFgAcc1" presStyleIdx="2" presStyleCnt="5">
        <dgm:presLayoutVars>
          <dgm:bulletEnabled val="1"/>
        </dgm:presLayoutVars>
      </dgm:prSet>
      <dgm:spPr/>
    </dgm:pt>
    <dgm:pt modelId="{9F7FB0A6-BC23-4BBC-BD71-286EC901C30D}" type="pres">
      <dgm:prSet presAssocID="{8B835084-4ED5-442A-81F2-B15B6C455391}" presName="spaceBetweenRectangles" presStyleCnt="0"/>
      <dgm:spPr/>
    </dgm:pt>
    <dgm:pt modelId="{02BC880A-6DE3-4E09-8371-312495B6ADA7}" type="pres">
      <dgm:prSet presAssocID="{FC1DBE9C-A1E6-415A-9697-3758054E71B4}" presName="parentLin" presStyleCnt="0"/>
      <dgm:spPr/>
    </dgm:pt>
    <dgm:pt modelId="{579B1168-6FC4-4AFE-AB97-67A8082C431C}" type="pres">
      <dgm:prSet presAssocID="{FC1DBE9C-A1E6-415A-9697-3758054E71B4}" presName="parentLeftMargin" presStyleLbl="node1" presStyleIdx="2" presStyleCnt="5"/>
      <dgm:spPr/>
    </dgm:pt>
    <dgm:pt modelId="{316719C4-FD02-40A5-AA12-5214560F0185}" type="pres">
      <dgm:prSet presAssocID="{FC1DBE9C-A1E6-415A-9697-3758054E71B4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4AB50C21-B730-40D1-A1A8-8DBC20730843}" type="pres">
      <dgm:prSet presAssocID="{FC1DBE9C-A1E6-415A-9697-3758054E71B4}" presName="negativeSpace" presStyleCnt="0"/>
      <dgm:spPr/>
    </dgm:pt>
    <dgm:pt modelId="{A6DA711B-BA5E-47CF-956E-581AAE891300}" type="pres">
      <dgm:prSet presAssocID="{FC1DBE9C-A1E6-415A-9697-3758054E71B4}" presName="childText" presStyleLbl="conFgAcc1" presStyleIdx="3" presStyleCnt="5">
        <dgm:presLayoutVars>
          <dgm:bulletEnabled val="1"/>
        </dgm:presLayoutVars>
      </dgm:prSet>
      <dgm:spPr/>
    </dgm:pt>
    <dgm:pt modelId="{0EB417B7-B339-4795-A344-97361F738748}" type="pres">
      <dgm:prSet presAssocID="{867F3425-7631-4225-8A41-3FD4789A94ED}" presName="spaceBetweenRectangles" presStyleCnt="0"/>
      <dgm:spPr/>
    </dgm:pt>
    <dgm:pt modelId="{E47500F4-8818-476B-8D10-F8A60DC04E10}" type="pres">
      <dgm:prSet presAssocID="{065D22AD-0FF2-4DC0-A34A-3FF3F69C2F3E}" presName="parentLin" presStyleCnt="0"/>
      <dgm:spPr/>
    </dgm:pt>
    <dgm:pt modelId="{0590FF43-7969-49B0-8294-EC91A0684F03}" type="pres">
      <dgm:prSet presAssocID="{065D22AD-0FF2-4DC0-A34A-3FF3F69C2F3E}" presName="parentLeftMargin" presStyleLbl="node1" presStyleIdx="3" presStyleCnt="5"/>
      <dgm:spPr/>
    </dgm:pt>
    <dgm:pt modelId="{17887DA2-8E83-468E-8B4D-F8A5875DF4ED}" type="pres">
      <dgm:prSet presAssocID="{065D22AD-0FF2-4DC0-A34A-3FF3F69C2F3E}" presName="parentText" presStyleLbl="node1" presStyleIdx="4" presStyleCnt="5">
        <dgm:presLayoutVars>
          <dgm:chMax val="0"/>
          <dgm:bulletEnabled val="1"/>
        </dgm:presLayoutVars>
      </dgm:prSet>
      <dgm:spPr/>
    </dgm:pt>
    <dgm:pt modelId="{17775477-66B0-45A2-96FC-26A0956DFFCC}" type="pres">
      <dgm:prSet presAssocID="{065D22AD-0FF2-4DC0-A34A-3FF3F69C2F3E}" presName="negativeSpace" presStyleCnt="0"/>
      <dgm:spPr/>
    </dgm:pt>
    <dgm:pt modelId="{6A217529-102B-491E-A3EE-4D5A3C66E700}" type="pres">
      <dgm:prSet presAssocID="{065D22AD-0FF2-4DC0-A34A-3FF3F69C2F3E}" presName="childText" presStyleLbl="conFgAcc1" presStyleIdx="4" presStyleCnt="5">
        <dgm:presLayoutVars>
          <dgm:bulletEnabled val="1"/>
        </dgm:presLayoutVars>
      </dgm:prSet>
      <dgm:spPr/>
    </dgm:pt>
  </dgm:ptLst>
  <dgm:cxnLst>
    <dgm:cxn modelId="{8AE9390A-6EDE-4305-825A-A5530CECD9B1}" srcId="{D05ED529-DF22-4798-9328-4E2CBBF2403C}" destId="{F51B0B0E-C0AC-477D-80E0-602DAA854A07}" srcOrd="1" destOrd="0" parTransId="{2EB50C28-2601-4931-AA7E-E5B16E775483}" sibTransId="{A9EBBE3B-3974-4E67-AF38-8E1B245A7175}"/>
    <dgm:cxn modelId="{26687112-8CEF-4C9C-AB33-E51109F4C506}" type="presOf" srcId="{FC1DBE9C-A1E6-415A-9697-3758054E71B4}" destId="{579B1168-6FC4-4AFE-AB97-67A8082C431C}" srcOrd="0" destOrd="0" presId="urn:microsoft.com/office/officeart/2005/8/layout/list1"/>
    <dgm:cxn modelId="{B5343115-D766-4A56-852C-CB5214DC31E3}" srcId="{B2E556FB-8444-4478-90AE-A2111914BA20}" destId="{BC911FC8-BD6F-4144-A085-8096DB5F5AEF}" srcOrd="0" destOrd="0" parTransId="{A4C85640-5F62-4846-AE5E-73C1DFB5965B}" sibTransId="{95255E21-8255-4BCC-8D58-180499514DA5}"/>
    <dgm:cxn modelId="{88C8F116-1A94-4B73-9539-FEFE9315BE53}" type="presOf" srcId="{D05ED529-DF22-4798-9328-4E2CBBF2403C}" destId="{4218C27C-55AC-49E9-915A-449B2E7A4C1E}" srcOrd="0" destOrd="0" presId="urn:microsoft.com/office/officeart/2005/8/layout/list1"/>
    <dgm:cxn modelId="{F814152A-43F9-49CE-BAD8-E80E769D83FE}" type="presOf" srcId="{B2E556FB-8444-4478-90AE-A2111914BA20}" destId="{C0EBFF40-79BF-43FC-B422-5C88725CB91B}" srcOrd="1" destOrd="0" presId="urn:microsoft.com/office/officeart/2005/8/layout/list1"/>
    <dgm:cxn modelId="{65B6AA3A-E9F0-44BF-B663-49E45A74CE1D}" type="presOf" srcId="{F51B0B0E-C0AC-477D-80E0-602DAA854A07}" destId="{91A1EE6C-9B52-4E80-8936-C20D8A76070C}" srcOrd="0" destOrd="0" presId="urn:microsoft.com/office/officeart/2005/8/layout/list1"/>
    <dgm:cxn modelId="{30567053-4C15-4B5B-A69D-ECC692CD8F7A}" srcId="{F51B0B0E-C0AC-477D-80E0-602DAA854A07}" destId="{9D694B17-EB38-4926-B65D-773F93A7C716}" srcOrd="0" destOrd="0" parTransId="{AAE9093C-4F8B-4058-9D4E-556918C39C52}" sibTransId="{78890178-A483-41DB-84A2-1DFB2A541D00}"/>
    <dgm:cxn modelId="{4DBF8254-655A-4463-8F31-AD504588174D}" type="presOf" srcId="{FC1DBE9C-A1E6-415A-9697-3758054E71B4}" destId="{316719C4-FD02-40A5-AA12-5214560F0185}" srcOrd="1" destOrd="0" presId="urn:microsoft.com/office/officeart/2005/8/layout/list1"/>
    <dgm:cxn modelId="{251D2B56-AB8A-4E86-86EA-2A3384F1186C}" srcId="{D05ED529-DF22-4798-9328-4E2CBBF2403C}" destId="{11C7EEAB-BEE8-483B-A7DB-CC3F4747E848}" srcOrd="0" destOrd="0" parTransId="{B8A2C866-7B81-4126-97B8-57C02862CB22}" sibTransId="{619CE10A-AF6C-47FE-9937-10819DB1A031}"/>
    <dgm:cxn modelId="{CD61237E-5B52-4747-8D86-A2EE870911EB}" type="presOf" srcId="{065D22AD-0FF2-4DC0-A34A-3FF3F69C2F3E}" destId="{17887DA2-8E83-468E-8B4D-F8A5875DF4ED}" srcOrd="1" destOrd="0" presId="urn:microsoft.com/office/officeart/2005/8/layout/list1"/>
    <dgm:cxn modelId="{07D80C84-DC67-44F6-B7AA-7840D606B3E8}" srcId="{FC1DBE9C-A1E6-415A-9697-3758054E71B4}" destId="{D75D1593-1726-4B87-8F71-C398857593BC}" srcOrd="0" destOrd="0" parTransId="{4FE3DA69-BEFE-4287-A981-3B017AA088C4}" sibTransId="{2C3DF2D7-16A6-46C7-82E4-5088FFE2417C}"/>
    <dgm:cxn modelId="{B7518F8C-83F3-4D8C-A00D-0410480C9BAF}" type="presOf" srcId="{065D22AD-0FF2-4DC0-A34A-3FF3F69C2F3E}" destId="{0590FF43-7969-49B0-8294-EC91A0684F03}" srcOrd="0" destOrd="0" presId="urn:microsoft.com/office/officeart/2005/8/layout/list1"/>
    <dgm:cxn modelId="{0F4F6897-3E34-466E-AE59-AFEDB0B5110A}" srcId="{065D22AD-0FF2-4DC0-A34A-3FF3F69C2F3E}" destId="{2A082EAB-968B-4140-A8C5-A8C49E7B157F}" srcOrd="0" destOrd="0" parTransId="{5D33B231-C049-4EF9-8B6A-D400A14B50C5}" sibTransId="{5A50EEFB-7F40-4FC0-8381-7288F26BEEE7}"/>
    <dgm:cxn modelId="{EF34049B-C005-40A2-807C-1A027D984565}" type="presOf" srcId="{F51B0B0E-C0AC-477D-80E0-602DAA854A07}" destId="{22D2FB56-E614-4AE2-A667-F415ABDCE382}" srcOrd="1" destOrd="0" presId="urn:microsoft.com/office/officeart/2005/8/layout/list1"/>
    <dgm:cxn modelId="{BDA476A4-3523-477F-B3A6-60D5756C8491}" type="presOf" srcId="{2A082EAB-968B-4140-A8C5-A8C49E7B157F}" destId="{6A217529-102B-491E-A3EE-4D5A3C66E700}" srcOrd="0" destOrd="0" presId="urn:microsoft.com/office/officeart/2005/8/layout/list1"/>
    <dgm:cxn modelId="{B55434A9-F38A-4638-B85C-4E87BBF06BE7}" srcId="{D05ED529-DF22-4798-9328-4E2CBBF2403C}" destId="{065D22AD-0FF2-4DC0-A34A-3FF3F69C2F3E}" srcOrd="4" destOrd="0" parTransId="{E783CD99-D2B6-4861-8A4D-57EAFE3EB5B8}" sibTransId="{6B7A952C-173A-4685-90C3-6A4A2AA1AB4F}"/>
    <dgm:cxn modelId="{26AE10AB-B587-4BF4-BA5B-6C8317ABD4EA}" type="presOf" srcId="{11C7EEAB-BEE8-483B-A7DB-CC3F4747E848}" destId="{C16A1F59-2B17-40D4-9031-15B79F27600D}" srcOrd="1" destOrd="0" presId="urn:microsoft.com/office/officeart/2005/8/layout/list1"/>
    <dgm:cxn modelId="{06459FC9-9081-41BB-8035-495E4DBBC9E3}" type="presOf" srcId="{D75D1593-1726-4B87-8F71-C398857593BC}" destId="{A6DA711B-BA5E-47CF-956E-581AAE891300}" srcOrd="0" destOrd="0" presId="urn:microsoft.com/office/officeart/2005/8/layout/list1"/>
    <dgm:cxn modelId="{8E10B7D1-E0C2-4896-B31B-9A1BBB97B5B0}" type="presOf" srcId="{BC911FC8-BD6F-4144-A085-8096DB5F5AEF}" destId="{5781F004-5181-4BE4-A36D-2DB88AE093E6}" srcOrd="0" destOrd="0" presId="urn:microsoft.com/office/officeart/2005/8/layout/list1"/>
    <dgm:cxn modelId="{421375E0-EBD8-4781-A839-F52EC85F5E1F}" type="presOf" srcId="{11C7EEAB-BEE8-483B-A7DB-CC3F4747E848}" destId="{6B105F79-C194-40CA-B74B-02EF2B0B2D25}" srcOrd="0" destOrd="0" presId="urn:microsoft.com/office/officeart/2005/8/layout/list1"/>
    <dgm:cxn modelId="{2FB503E2-590A-480F-BCBF-1D50D9B9BFAD}" type="presOf" srcId="{9D694B17-EB38-4926-B65D-773F93A7C716}" destId="{6B625139-16CA-4A7C-97AC-B8D051656ED2}" srcOrd="0" destOrd="0" presId="urn:microsoft.com/office/officeart/2005/8/layout/list1"/>
    <dgm:cxn modelId="{0C3940EB-955C-480B-904B-A6C6F6D99520}" srcId="{D05ED529-DF22-4798-9328-4E2CBBF2403C}" destId="{FC1DBE9C-A1E6-415A-9697-3758054E71B4}" srcOrd="3" destOrd="0" parTransId="{F6AB5435-FA4F-41A3-BE8C-553CE49BF622}" sibTransId="{867F3425-7631-4225-8A41-3FD4789A94ED}"/>
    <dgm:cxn modelId="{AB92AAEB-AE68-4B4C-AB57-9FDDA423EADD}" type="presOf" srcId="{B2E556FB-8444-4478-90AE-A2111914BA20}" destId="{419979A6-BDF1-4300-8C5B-38AC4A79A5CA}" srcOrd="0" destOrd="0" presId="urn:microsoft.com/office/officeart/2005/8/layout/list1"/>
    <dgm:cxn modelId="{05A7EEEB-429A-4726-8CCD-E33C3159685A}" srcId="{D05ED529-DF22-4798-9328-4E2CBBF2403C}" destId="{B2E556FB-8444-4478-90AE-A2111914BA20}" srcOrd="2" destOrd="0" parTransId="{99B417A2-791C-485B-A927-43BE6F302A30}" sibTransId="{8B835084-4ED5-442A-81F2-B15B6C455391}"/>
    <dgm:cxn modelId="{733B25F1-6AAD-414F-A355-7E8A83255F99}" type="presOf" srcId="{54FBBAA8-6C83-418F-B14C-C431EFB99269}" destId="{CD35A1CF-A58B-4BBA-B677-F2DE30697FF7}" srcOrd="0" destOrd="0" presId="urn:microsoft.com/office/officeart/2005/8/layout/list1"/>
    <dgm:cxn modelId="{1F21EBF2-0F05-4123-B0DE-57A3A1864522}" srcId="{11C7EEAB-BEE8-483B-A7DB-CC3F4747E848}" destId="{54FBBAA8-6C83-418F-B14C-C431EFB99269}" srcOrd="0" destOrd="0" parTransId="{8A0401FC-79FA-4C50-88D3-BB75435A30F5}" sibTransId="{87D5CBEC-E804-4457-BFB1-325A4493E778}"/>
    <dgm:cxn modelId="{D7752F10-E14B-4101-A81F-19A68B5DD030}" type="presParOf" srcId="{4218C27C-55AC-49E9-915A-449B2E7A4C1E}" destId="{21920788-5C00-4C71-A177-35A36BD64097}" srcOrd="0" destOrd="0" presId="urn:microsoft.com/office/officeart/2005/8/layout/list1"/>
    <dgm:cxn modelId="{83BEDEE4-A09A-4B8D-917B-84CF21DF4C69}" type="presParOf" srcId="{21920788-5C00-4C71-A177-35A36BD64097}" destId="{6B105F79-C194-40CA-B74B-02EF2B0B2D25}" srcOrd="0" destOrd="0" presId="urn:microsoft.com/office/officeart/2005/8/layout/list1"/>
    <dgm:cxn modelId="{1981EC63-1711-4F9A-B3D8-106D06473359}" type="presParOf" srcId="{21920788-5C00-4C71-A177-35A36BD64097}" destId="{C16A1F59-2B17-40D4-9031-15B79F27600D}" srcOrd="1" destOrd="0" presId="urn:microsoft.com/office/officeart/2005/8/layout/list1"/>
    <dgm:cxn modelId="{07AF51E0-4493-4196-9186-70CC6C58C177}" type="presParOf" srcId="{4218C27C-55AC-49E9-915A-449B2E7A4C1E}" destId="{37AEA962-6885-4D37-A6D1-2AE178C10643}" srcOrd="1" destOrd="0" presId="urn:microsoft.com/office/officeart/2005/8/layout/list1"/>
    <dgm:cxn modelId="{15BA2883-D56B-4672-9E3D-6F395ADF41D5}" type="presParOf" srcId="{4218C27C-55AC-49E9-915A-449B2E7A4C1E}" destId="{CD35A1CF-A58B-4BBA-B677-F2DE30697FF7}" srcOrd="2" destOrd="0" presId="urn:microsoft.com/office/officeart/2005/8/layout/list1"/>
    <dgm:cxn modelId="{F515A841-4BE6-450D-A351-8A3A02F58556}" type="presParOf" srcId="{4218C27C-55AC-49E9-915A-449B2E7A4C1E}" destId="{EC82D0FE-95D7-407F-96BC-48BF4C346662}" srcOrd="3" destOrd="0" presId="urn:microsoft.com/office/officeart/2005/8/layout/list1"/>
    <dgm:cxn modelId="{FEB0074A-767E-4EFE-9305-207F42626877}" type="presParOf" srcId="{4218C27C-55AC-49E9-915A-449B2E7A4C1E}" destId="{B5C5A5C8-0725-493D-8576-FE8B82A7E849}" srcOrd="4" destOrd="0" presId="urn:microsoft.com/office/officeart/2005/8/layout/list1"/>
    <dgm:cxn modelId="{7F32EADE-2EC1-41A1-BD20-78D59674F621}" type="presParOf" srcId="{B5C5A5C8-0725-493D-8576-FE8B82A7E849}" destId="{91A1EE6C-9B52-4E80-8936-C20D8A76070C}" srcOrd="0" destOrd="0" presId="urn:microsoft.com/office/officeart/2005/8/layout/list1"/>
    <dgm:cxn modelId="{3197ADF7-A567-4723-9665-30D1EE58B1C0}" type="presParOf" srcId="{B5C5A5C8-0725-493D-8576-FE8B82A7E849}" destId="{22D2FB56-E614-4AE2-A667-F415ABDCE382}" srcOrd="1" destOrd="0" presId="urn:microsoft.com/office/officeart/2005/8/layout/list1"/>
    <dgm:cxn modelId="{CDAF27F8-DE40-4590-B742-A8F03396ECD7}" type="presParOf" srcId="{4218C27C-55AC-49E9-915A-449B2E7A4C1E}" destId="{96AE6D4C-C6CC-43E3-BE5A-59997E59BFEB}" srcOrd="5" destOrd="0" presId="urn:microsoft.com/office/officeart/2005/8/layout/list1"/>
    <dgm:cxn modelId="{D5796AC9-0D27-4E57-8272-5134B90925D5}" type="presParOf" srcId="{4218C27C-55AC-49E9-915A-449B2E7A4C1E}" destId="{6B625139-16CA-4A7C-97AC-B8D051656ED2}" srcOrd="6" destOrd="0" presId="urn:microsoft.com/office/officeart/2005/8/layout/list1"/>
    <dgm:cxn modelId="{CFAE92BD-0480-4191-9286-1F43E2B61225}" type="presParOf" srcId="{4218C27C-55AC-49E9-915A-449B2E7A4C1E}" destId="{31062D5B-4C2B-4065-B60F-3CFA074F07AE}" srcOrd="7" destOrd="0" presId="urn:microsoft.com/office/officeart/2005/8/layout/list1"/>
    <dgm:cxn modelId="{A65502D1-82A5-4E3A-BF31-3CB30609BB30}" type="presParOf" srcId="{4218C27C-55AC-49E9-915A-449B2E7A4C1E}" destId="{1B1FC66A-F44F-47D5-824A-C63BE8B5ADE0}" srcOrd="8" destOrd="0" presId="urn:microsoft.com/office/officeart/2005/8/layout/list1"/>
    <dgm:cxn modelId="{682BBFD8-62E2-4F22-A7F4-8B8AD58ACA0C}" type="presParOf" srcId="{1B1FC66A-F44F-47D5-824A-C63BE8B5ADE0}" destId="{419979A6-BDF1-4300-8C5B-38AC4A79A5CA}" srcOrd="0" destOrd="0" presId="urn:microsoft.com/office/officeart/2005/8/layout/list1"/>
    <dgm:cxn modelId="{B92B3822-ED4D-43F7-9893-34A31608634F}" type="presParOf" srcId="{1B1FC66A-F44F-47D5-824A-C63BE8B5ADE0}" destId="{C0EBFF40-79BF-43FC-B422-5C88725CB91B}" srcOrd="1" destOrd="0" presId="urn:microsoft.com/office/officeart/2005/8/layout/list1"/>
    <dgm:cxn modelId="{8862F914-D5BD-4657-8F2A-A906A5FDF409}" type="presParOf" srcId="{4218C27C-55AC-49E9-915A-449B2E7A4C1E}" destId="{700FC32F-4E07-469C-8F97-63D736527DDC}" srcOrd="9" destOrd="0" presId="urn:microsoft.com/office/officeart/2005/8/layout/list1"/>
    <dgm:cxn modelId="{693F000A-5CA2-4C83-9EDF-8DD25B2E983C}" type="presParOf" srcId="{4218C27C-55AC-49E9-915A-449B2E7A4C1E}" destId="{5781F004-5181-4BE4-A36D-2DB88AE093E6}" srcOrd="10" destOrd="0" presId="urn:microsoft.com/office/officeart/2005/8/layout/list1"/>
    <dgm:cxn modelId="{2DFBAA71-E7FE-479C-B024-06AC5A1EB068}" type="presParOf" srcId="{4218C27C-55AC-49E9-915A-449B2E7A4C1E}" destId="{9F7FB0A6-BC23-4BBC-BD71-286EC901C30D}" srcOrd="11" destOrd="0" presId="urn:microsoft.com/office/officeart/2005/8/layout/list1"/>
    <dgm:cxn modelId="{0722C390-D306-4D43-921E-C8E82B7697FA}" type="presParOf" srcId="{4218C27C-55AC-49E9-915A-449B2E7A4C1E}" destId="{02BC880A-6DE3-4E09-8371-312495B6ADA7}" srcOrd="12" destOrd="0" presId="urn:microsoft.com/office/officeart/2005/8/layout/list1"/>
    <dgm:cxn modelId="{3C8DAD52-72FF-4B47-8165-5FF6BFDD7DB4}" type="presParOf" srcId="{02BC880A-6DE3-4E09-8371-312495B6ADA7}" destId="{579B1168-6FC4-4AFE-AB97-67A8082C431C}" srcOrd="0" destOrd="0" presId="urn:microsoft.com/office/officeart/2005/8/layout/list1"/>
    <dgm:cxn modelId="{8D2FAC31-0ED8-4C50-9B55-CC811E648EA5}" type="presParOf" srcId="{02BC880A-6DE3-4E09-8371-312495B6ADA7}" destId="{316719C4-FD02-40A5-AA12-5214560F0185}" srcOrd="1" destOrd="0" presId="urn:microsoft.com/office/officeart/2005/8/layout/list1"/>
    <dgm:cxn modelId="{15A70AD5-7B68-4549-9B77-7FBAC7D42725}" type="presParOf" srcId="{4218C27C-55AC-49E9-915A-449B2E7A4C1E}" destId="{4AB50C21-B730-40D1-A1A8-8DBC20730843}" srcOrd="13" destOrd="0" presId="urn:microsoft.com/office/officeart/2005/8/layout/list1"/>
    <dgm:cxn modelId="{6DC5EB95-CDE0-410B-8D60-A78759A0C0F3}" type="presParOf" srcId="{4218C27C-55AC-49E9-915A-449B2E7A4C1E}" destId="{A6DA711B-BA5E-47CF-956E-581AAE891300}" srcOrd="14" destOrd="0" presId="urn:microsoft.com/office/officeart/2005/8/layout/list1"/>
    <dgm:cxn modelId="{2CE8EE35-425C-47DF-B168-59C872D34E86}" type="presParOf" srcId="{4218C27C-55AC-49E9-915A-449B2E7A4C1E}" destId="{0EB417B7-B339-4795-A344-97361F738748}" srcOrd="15" destOrd="0" presId="urn:microsoft.com/office/officeart/2005/8/layout/list1"/>
    <dgm:cxn modelId="{F667A3B3-3565-47F9-A2C3-5B8F312646CE}" type="presParOf" srcId="{4218C27C-55AC-49E9-915A-449B2E7A4C1E}" destId="{E47500F4-8818-476B-8D10-F8A60DC04E10}" srcOrd="16" destOrd="0" presId="urn:microsoft.com/office/officeart/2005/8/layout/list1"/>
    <dgm:cxn modelId="{858D0738-9E82-426D-BD44-AD7D76191703}" type="presParOf" srcId="{E47500F4-8818-476B-8D10-F8A60DC04E10}" destId="{0590FF43-7969-49B0-8294-EC91A0684F03}" srcOrd="0" destOrd="0" presId="urn:microsoft.com/office/officeart/2005/8/layout/list1"/>
    <dgm:cxn modelId="{5D71ED02-A99F-4763-96C5-136D039DB23B}" type="presParOf" srcId="{E47500F4-8818-476B-8D10-F8A60DC04E10}" destId="{17887DA2-8E83-468E-8B4D-F8A5875DF4ED}" srcOrd="1" destOrd="0" presId="urn:microsoft.com/office/officeart/2005/8/layout/list1"/>
    <dgm:cxn modelId="{2480FBDF-69C5-44E5-941C-906B4A0D9B62}" type="presParOf" srcId="{4218C27C-55AC-49E9-915A-449B2E7A4C1E}" destId="{17775477-66B0-45A2-96FC-26A0956DFFCC}" srcOrd="17" destOrd="0" presId="urn:microsoft.com/office/officeart/2005/8/layout/list1"/>
    <dgm:cxn modelId="{4180595B-8069-42AA-9507-37DD6D6C4D2F}" type="presParOf" srcId="{4218C27C-55AC-49E9-915A-449B2E7A4C1E}" destId="{6A217529-102B-491E-A3EE-4D5A3C66E700}" srcOrd="18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50BF56D2-6850-482E-8003-CD88A4992EDB}" type="doc">
      <dgm:prSet loTypeId="urn:microsoft.com/office/officeart/2008/layout/TitlePictureLineup" loCatId="picture" qsTypeId="urn:microsoft.com/office/officeart/2005/8/quickstyle/3d2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D59E6500-3DA7-41A3-AFA8-0F46E13B131F}">
      <dgm:prSet phldrT="[Texto]" custT="1"/>
      <dgm:spPr/>
      <dgm:t>
        <a:bodyPr tIns="108000"/>
        <a:lstStyle/>
        <a:p>
          <a:r>
            <a:rPr lang="ko-KR" altLang="en-US" sz="2400" b="1" spc="300" dirty="0" err="1">
              <a:solidFill>
                <a:schemeClr val="tx1"/>
              </a:solidFill>
            </a:rPr>
            <a:t>아리스다고</a:t>
          </a:r>
          <a:endParaRPr lang="en" sz="2400" b="1" spc="300" dirty="0">
            <a:solidFill>
              <a:schemeClr val="tx1"/>
            </a:solidFill>
          </a:endParaRPr>
        </a:p>
      </dgm:t>
    </dgm:pt>
    <dgm:pt modelId="{B7F2DB32-C8FE-4E3B-BF6C-F4E0CE9CD919}" type="par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BADF082C-A738-48A0-A2EA-31553A3696E2}" type="sibTrans" cxnId="{29A4A8FB-41FC-44E4-AA03-35926906EB2A}">
      <dgm:prSet/>
      <dgm:spPr/>
      <dgm:t>
        <a:bodyPr/>
        <a:lstStyle/>
        <a:p>
          <a:endParaRPr lang="es-ES" sz="1800" b="1"/>
        </a:p>
      </dgm:t>
    </dgm:pt>
    <dgm:pt modelId="{D787219C-45E7-4AFD-A822-998C0BE28935}">
      <dgm:prSet phldrT="[Texto]" custT="1"/>
      <dgm:spPr/>
      <dgm:t>
        <a:bodyPr/>
        <a:lstStyle/>
        <a:p>
          <a:pPr algn="ctr">
            <a:lnSpc>
              <a:spcPct val="70000"/>
            </a:lnSpc>
            <a:spcAft>
              <a:spcPts val="0"/>
            </a:spcAft>
          </a:pPr>
          <a:r>
            <a:rPr lang="ko-KR" altLang="en-US" sz="1600" b="1" dirty="0"/>
            <a:t>데살로니가</a:t>
          </a:r>
          <a:r>
            <a:rPr lang="en-US" altLang="ko-KR" sz="1600" b="1" dirty="0"/>
            <a:t>(</a:t>
          </a:r>
          <a:r>
            <a:rPr lang="ko-KR" altLang="en-US" sz="1600" b="1" dirty="0"/>
            <a:t>행 </a:t>
          </a:r>
          <a:r>
            <a:rPr lang="en-US" altLang="ko-KR" sz="1600" b="1" dirty="0"/>
            <a:t>27:2)</a:t>
          </a:r>
          <a:r>
            <a:rPr lang="ko-KR" altLang="en-US" sz="1600" b="1" dirty="0"/>
            <a:t> 출신인 </a:t>
          </a:r>
          <a:r>
            <a:rPr lang="ko-KR" altLang="en-US" sz="1600" b="1" dirty="0" err="1"/>
            <a:t>아리스다고는</a:t>
          </a:r>
          <a:r>
            <a:rPr lang="ko-KR" altLang="en-US" sz="1600" b="1" dirty="0"/>
            <a:t> 에베소에서 일어난 소동 중에 어려움을 겪었고</a:t>
          </a:r>
          <a:r>
            <a:rPr lang="en-US" altLang="ko-KR" sz="1600" b="1" dirty="0"/>
            <a:t>(</a:t>
          </a:r>
          <a:r>
            <a:rPr lang="ko-KR" altLang="en-US" sz="1600" b="1" dirty="0"/>
            <a:t>행 </a:t>
          </a:r>
          <a:r>
            <a:rPr lang="en-US" altLang="ko-KR" sz="1600" b="1" dirty="0"/>
            <a:t>19:29),</a:t>
          </a:r>
          <a:r>
            <a:rPr lang="ko-KR" altLang="en-US" sz="1600" b="1" dirty="0"/>
            <a:t> 예루살렘에 헌금을 전달하기 위해 바울을 동행했습니다</a:t>
          </a:r>
          <a:r>
            <a:rPr lang="en-US" altLang="ko-KR" sz="1600" b="1" dirty="0"/>
            <a:t>(</a:t>
          </a:r>
          <a:r>
            <a:rPr lang="ko-KR" altLang="en-US" sz="1600" b="1" dirty="0"/>
            <a:t>행 </a:t>
          </a:r>
          <a:r>
            <a:rPr lang="en-US" altLang="ko-KR" sz="1600" b="1" dirty="0"/>
            <a:t>20:4). </a:t>
          </a:r>
          <a:r>
            <a:rPr lang="ko-KR" altLang="en-US" sz="1600" b="1" dirty="0"/>
            <a:t>로마에서 바울과 함께 옥에 갇혔으며</a:t>
          </a:r>
          <a:r>
            <a:rPr lang="en-US" altLang="ko-KR" sz="1600" b="1" dirty="0"/>
            <a:t>, </a:t>
          </a:r>
          <a:r>
            <a:rPr lang="ko-KR" altLang="en-US" sz="1600" b="1" dirty="0"/>
            <a:t>다른 교회들과 </a:t>
          </a:r>
          <a:r>
            <a:rPr lang="ko-KR" altLang="en-US" sz="1600" b="1" dirty="0" err="1"/>
            <a:t>빌레몬에게</a:t>
          </a:r>
          <a:r>
            <a:rPr lang="ko-KR" altLang="en-US" sz="1600" b="1" dirty="0"/>
            <a:t> 안부를 전했습니다</a:t>
          </a:r>
          <a:r>
            <a:rPr lang="en-US" altLang="ko-KR" sz="1600" b="1" dirty="0"/>
            <a:t>(</a:t>
          </a:r>
          <a:r>
            <a:rPr lang="ko-KR" altLang="en-US" sz="1600" b="1" dirty="0"/>
            <a:t>골 </a:t>
          </a:r>
          <a:r>
            <a:rPr lang="en-US" altLang="ko-KR" sz="1600" b="1" dirty="0"/>
            <a:t>4:10; </a:t>
          </a:r>
          <a:r>
            <a:rPr lang="ko-KR" altLang="en-US" sz="1600" b="1" dirty="0"/>
            <a:t>빌 </a:t>
          </a:r>
          <a:r>
            <a:rPr lang="en-US" altLang="ko-KR" sz="1600" b="1" dirty="0"/>
            <a:t>1:24).</a:t>
          </a:r>
          <a:endParaRPr lang="en" sz="1600" b="1" dirty="0"/>
        </a:p>
      </dgm:t>
    </dgm:pt>
    <dgm:pt modelId="{FE14BDD1-BB85-4944-BAA7-6E8829D151C2}" type="par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770B5219-BEC1-4ADC-98AC-BD91BCF3CD1A}" type="sibTrans" cxnId="{D2921F00-6FB2-454E-91CB-31A0B9FEE2D3}">
      <dgm:prSet/>
      <dgm:spPr/>
      <dgm:t>
        <a:bodyPr/>
        <a:lstStyle/>
        <a:p>
          <a:endParaRPr lang="es-ES" sz="1800" b="1"/>
        </a:p>
      </dgm:t>
    </dgm:pt>
    <dgm:pt modelId="{03D9C8B6-E6CF-4E31-AD06-4D71D786F611}">
      <dgm:prSet phldrT="[Texto]" custT="1"/>
      <dgm:spPr/>
      <dgm:t>
        <a:bodyPr tIns="108000"/>
        <a:lstStyle/>
        <a:p>
          <a:r>
            <a:rPr lang="ko-KR" altLang="en-US" sz="2400" b="1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마가</a:t>
          </a:r>
          <a:endParaRPr lang="en" sz="2400" b="1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35A58D1-0C12-4751-825C-7D63D70C073A}" type="par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37601F9A-2C95-4CE9-9099-78E3FC4A261D}" type="sibTrans" cxnId="{C06E6352-987C-4B31-B564-AE3F5A6F9D05}">
      <dgm:prSet/>
      <dgm:spPr/>
      <dgm:t>
        <a:bodyPr/>
        <a:lstStyle/>
        <a:p>
          <a:endParaRPr lang="es-ES" sz="1800" b="1"/>
        </a:p>
      </dgm:t>
    </dgm:pt>
    <dgm:pt modelId="{CB637EAF-EABE-4A68-A64B-8ADC28FF0CB1}">
      <dgm:prSet phldrT="[Texto]" custT="1"/>
      <dgm:spPr/>
      <dgm:t>
        <a:bodyPr/>
        <a:lstStyle/>
        <a:p>
          <a:pPr algn="ctr">
            <a:lnSpc>
              <a:spcPct val="70000"/>
            </a:lnSpc>
            <a:spcAft>
              <a:spcPts val="0"/>
            </a:spcAft>
          </a:pPr>
          <a:r>
            <a:rPr lang="ko-KR" altLang="en-US" sz="1600" b="1" dirty="0" err="1"/>
            <a:t>바나바의</a:t>
          </a:r>
          <a:r>
            <a:rPr lang="ko-KR" altLang="en-US" sz="1600" b="1" dirty="0"/>
            <a:t> 조카인 </a:t>
          </a:r>
          <a:r>
            <a:rPr lang="ko-KR" altLang="en-US" sz="1600" b="1" dirty="0" err="1"/>
            <a:t>마가는</a:t>
          </a:r>
          <a:r>
            <a:rPr lang="ko-KR" altLang="en-US" sz="1600" b="1" dirty="0"/>
            <a:t> </a:t>
          </a:r>
          <a:r>
            <a:rPr lang="ko-KR" altLang="en-US" sz="1600" b="1" dirty="0" err="1"/>
            <a:t>밤빌리아</a:t>
          </a:r>
          <a:r>
            <a:rPr lang="ko-KR" altLang="en-US" sz="1600" b="1" dirty="0"/>
            <a:t> 선교 도중에 포기하고 돌아갔기 때문에 바울은 그를 두 번째 선교 여행에 데리고 가지 않았습니다 </a:t>
          </a:r>
          <a:r>
            <a:rPr lang="en-US" altLang="ko-KR" sz="1600" b="1" dirty="0"/>
            <a:t>(</a:t>
          </a:r>
          <a:r>
            <a:rPr lang="ko-KR" altLang="en-US" sz="1600" b="1" dirty="0"/>
            <a:t>행 </a:t>
          </a:r>
          <a:r>
            <a:rPr lang="en-US" altLang="ko-KR" sz="1600" b="1" dirty="0"/>
            <a:t>15:37-38). </a:t>
          </a:r>
          <a:r>
            <a:rPr lang="ko-KR" altLang="en-US" sz="1600" b="1" dirty="0"/>
            <a:t>삼촌 </a:t>
          </a:r>
          <a:r>
            <a:rPr lang="ko-KR" altLang="en-US" sz="1600" b="1" dirty="0" err="1"/>
            <a:t>바나바를</a:t>
          </a:r>
          <a:r>
            <a:rPr lang="ko-KR" altLang="en-US" sz="1600" b="1" dirty="0"/>
            <a:t> 따라 선교에 나선 </a:t>
          </a:r>
          <a:r>
            <a:rPr lang="ko-KR" altLang="en-US" sz="1600" b="1" dirty="0" err="1"/>
            <a:t>마가는</a:t>
          </a:r>
          <a:r>
            <a:rPr lang="en-US" altLang="ko-KR" sz="1600" b="1" dirty="0"/>
            <a:t> </a:t>
          </a:r>
          <a:r>
            <a:rPr lang="ko-KR" altLang="en-US" sz="1600" b="1" dirty="0"/>
            <a:t>훗날 바울도 인정한 복음 전도자가 되었습니다</a:t>
          </a:r>
          <a:r>
            <a:rPr lang="en-US" altLang="ko-KR" sz="1600" b="1" dirty="0"/>
            <a:t>(</a:t>
          </a:r>
          <a:r>
            <a:rPr lang="ko-KR" altLang="en-US" sz="1600" b="1" dirty="0"/>
            <a:t>행 </a:t>
          </a:r>
          <a:r>
            <a:rPr lang="en-US" altLang="ko-KR" sz="1600" b="1" dirty="0"/>
            <a:t>15:39; </a:t>
          </a:r>
          <a:r>
            <a:rPr lang="ko-KR" altLang="en-US" sz="1600" b="1" dirty="0"/>
            <a:t>딤후 </a:t>
          </a:r>
          <a:r>
            <a:rPr lang="en-US" altLang="ko-KR" sz="1600" b="1" dirty="0"/>
            <a:t>4:11). </a:t>
          </a:r>
          <a:r>
            <a:rPr lang="ko-KR" altLang="en-US" sz="1600" b="1" dirty="0"/>
            <a:t>베드로는 그를 아들처럼 대했고</a:t>
          </a:r>
          <a:r>
            <a:rPr lang="en-US" altLang="ko-KR" sz="1600" b="1" dirty="0"/>
            <a:t>(</a:t>
          </a:r>
          <a:r>
            <a:rPr lang="ko-KR" altLang="en-US" sz="1600" b="1" dirty="0"/>
            <a:t>벧전 </a:t>
          </a:r>
          <a:r>
            <a:rPr lang="en-US" altLang="ko-KR" sz="1600" b="1" dirty="0"/>
            <a:t>5:13)</a:t>
          </a:r>
          <a:r>
            <a:rPr lang="ko-KR" altLang="en-US" sz="1600" b="1" dirty="0"/>
            <a:t> 그는 마가복음을 저술했습니다</a:t>
          </a:r>
          <a:r>
            <a:rPr lang="en-US" altLang="ko-KR" sz="1600" b="1" dirty="0"/>
            <a:t>.</a:t>
          </a:r>
          <a:endParaRPr lang="en" sz="1600" b="1" dirty="0"/>
        </a:p>
      </dgm:t>
    </dgm:pt>
    <dgm:pt modelId="{48A3E56A-6DD1-4DDB-9AE2-F0C65A36915C}" type="par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F09D8639-5B56-4A28-B570-493C261DC32C}" type="sibTrans" cxnId="{DB11EE92-654C-4A97-B9CD-F43B59E6E197}">
      <dgm:prSet/>
      <dgm:spPr/>
      <dgm:t>
        <a:bodyPr/>
        <a:lstStyle/>
        <a:p>
          <a:endParaRPr lang="es-ES" sz="1800" b="1"/>
        </a:p>
      </dgm:t>
    </dgm:pt>
    <dgm:pt modelId="{5B422AC0-3762-4C42-A64A-D5604DEA4568}">
      <dgm:prSet phldrT="[Texto]" custT="1"/>
      <dgm:spPr/>
      <dgm:t>
        <a:bodyPr/>
        <a:lstStyle/>
        <a:p>
          <a:pPr algn="ctr">
            <a:lnSpc>
              <a:spcPct val="70000"/>
            </a:lnSpc>
            <a:spcAft>
              <a:spcPts val="0"/>
            </a:spcAft>
          </a:pPr>
          <a:r>
            <a:rPr lang="ko-KR" altLang="en-US" sz="1600" b="1" dirty="0" err="1"/>
            <a:t>유스도는</a:t>
          </a:r>
          <a:r>
            <a:rPr lang="ko-KR" altLang="en-US" sz="1600" b="1" dirty="0"/>
            <a:t> 유대인이었으며</a:t>
          </a:r>
          <a:r>
            <a:rPr lang="en-US" altLang="ko-KR" sz="1600" b="1" dirty="0"/>
            <a:t>, </a:t>
          </a:r>
          <a:r>
            <a:rPr lang="ko-KR" altLang="en-US" sz="1600" b="1" dirty="0"/>
            <a:t>그의 별명이 </a:t>
          </a:r>
          <a:r>
            <a:rPr lang="ko-KR" altLang="en-US" sz="1600" b="1" dirty="0" err="1"/>
            <a:t>유스투스</a:t>
          </a:r>
          <a:r>
            <a:rPr lang="en-US" altLang="ko-KR" sz="1600" b="1" dirty="0"/>
            <a:t>(</a:t>
          </a:r>
          <a:r>
            <a:rPr lang="en-US" sz="1600" b="1" dirty="0"/>
            <a:t>Justus)</a:t>
          </a:r>
          <a:r>
            <a:rPr lang="ko-KR" altLang="en-US" sz="1600" b="1" dirty="0"/>
            <a:t>라는 것 외에는 남은 기록이 없습니다 </a:t>
          </a:r>
          <a:r>
            <a:rPr lang="en" sz="1600" b="1" dirty="0"/>
            <a:t>(</a:t>
          </a:r>
          <a:r>
            <a:rPr lang="ko-KR" altLang="en-US" sz="1600" b="1" dirty="0"/>
            <a:t>골</a:t>
          </a:r>
          <a:r>
            <a:rPr lang="en" sz="1600" b="1" dirty="0"/>
            <a:t>. 4:11)</a:t>
          </a:r>
        </a:p>
      </dgm:t>
    </dgm:pt>
    <dgm:pt modelId="{C3B278D7-0910-43D4-B194-CE082FDA1A52}" type="par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3DF7024A-9CC7-4E3C-AA9F-1680344ECCDF}" type="sibTrans" cxnId="{81F5B9F6-67DB-4990-850B-04872597D066}">
      <dgm:prSet/>
      <dgm:spPr/>
      <dgm:t>
        <a:bodyPr/>
        <a:lstStyle/>
        <a:p>
          <a:endParaRPr lang="es-ES" sz="1800" b="1"/>
        </a:p>
      </dgm:t>
    </dgm:pt>
    <dgm:pt modelId="{B7133BD5-8704-4755-A85D-BDD3377EAE10}">
      <dgm:prSet phldrT="[Texto]" custT="1"/>
      <dgm:spPr/>
      <dgm:t>
        <a:bodyPr tIns="108000"/>
        <a:lstStyle/>
        <a:p>
          <a:r>
            <a:rPr lang="ko-KR" altLang="en-US" sz="2400" b="1" spc="0" dirty="0" err="1">
              <a:solidFill>
                <a:schemeClr val="tx1"/>
              </a:solidFill>
            </a:rPr>
            <a:t>유스도</a:t>
          </a:r>
          <a:endParaRPr lang="en" sz="2400" b="1" spc="0" dirty="0">
            <a:solidFill>
              <a:schemeClr val="tx1"/>
            </a:solidFill>
          </a:endParaRPr>
        </a:p>
      </dgm:t>
    </dgm:pt>
    <dgm:pt modelId="{F442FE24-16D1-4CDA-8023-1A9FE56F2342}" type="par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FD365007-1775-4932-AE34-DE705373149D}" type="sibTrans" cxnId="{9F3418BD-17DA-4887-AEBC-779E332EABF4}">
      <dgm:prSet/>
      <dgm:spPr/>
      <dgm:t>
        <a:bodyPr/>
        <a:lstStyle/>
        <a:p>
          <a:endParaRPr lang="es-ES" sz="1800" b="1"/>
        </a:p>
      </dgm:t>
    </dgm:pt>
    <dgm:pt modelId="{382CD708-06FF-4631-B309-AE90B604AF98}" type="pres">
      <dgm:prSet presAssocID="{50BF56D2-6850-482E-8003-CD88A4992EDB}" presName="Name0" presStyleCnt="0">
        <dgm:presLayoutVars>
          <dgm:dir/>
        </dgm:presLayoutVars>
      </dgm:prSet>
      <dgm:spPr/>
    </dgm:pt>
    <dgm:pt modelId="{5D531A10-93FA-40DB-891E-D8925A10CC76}" type="pres">
      <dgm:prSet presAssocID="{D59E6500-3DA7-41A3-AFA8-0F46E13B131F}" presName="composite" presStyleCnt="0"/>
      <dgm:spPr/>
    </dgm:pt>
    <dgm:pt modelId="{0DE408D7-56F5-40F3-8F12-79B96849DAB7}" type="pres">
      <dgm:prSet presAssocID="{D59E6500-3DA7-41A3-AFA8-0F46E13B131F}" presName="Accent" presStyleLbl="alignAcc1" presStyleIdx="0" presStyleCnt="3" custLinFactX="-1700000" custLinFactNeighborX="-1768601"/>
      <dgm:spPr/>
    </dgm:pt>
    <dgm:pt modelId="{3ABB15C1-C2C2-4C37-9A98-9455FA4E3C23}" type="pres">
      <dgm:prSet presAssocID="{D59E6500-3DA7-41A3-AFA8-0F46E13B131F}" presName="Image" presStyleLbl="node1" presStyleIdx="0" presStyleCnt="3" custScaleX="166712" custLinFactNeighborY="-5312"/>
      <dgm:spPr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effectLst>
          <a:outerShdw blurRad="50800" dist="38100" dir="2700000" algn="tl" rotWithShape="0">
            <a:schemeClr val="bg2"/>
          </a:outerShdw>
        </a:effectLst>
      </dgm:spPr>
    </dgm:pt>
    <dgm:pt modelId="{377B3458-CD42-421F-96B2-1447447F9C7E}" type="pres">
      <dgm:prSet presAssocID="{D59E6500-3DA7-41A3-AFA8-0F46E13B131F}" presName="Child" presStyleLbl="revTx" presStyleIdx="0" presStyleCnt="3" custScaleX="255354" custLinFactNeighborY="-1689">
        <dgm:presLayoutVars>
          <dgm:bulletEnabled val="1"/>
        </dgm:presLayoutVars>
      </dgm:prSet>
      <dgm:spPr/>
    </dgm:pt>
    <dgm:pt modelId="{420DB18E-EE8B-4D19-B5F0-DE3A04EC8B31}" type="pres">
      <dgm:prSet presAssocID="{D59E6500-3DA7-41A3-AFA8-0F46E13B131F}" presName="Parent" presStyleLbl="alignNode1" presStyleIdx="0" presStyleCnt="3" custScaleX="230820">
        <dgm:presLayoutVars>
          <dgm:bulletEnabled val="1"/>
        </dgm:presLayoutVars>
      </dgm:prSet>
      <dgm:spPr/>
    </dgm:pt>
    <dgm:pt modelId="{3D4184F9-37CE-4FF3-B06B-8BF2742B8C60}" type="pres">
      <dgm:prSet presAssocID="{BADF082C-A738-48A0-A2EA-31553A3696E2}" presName="sibTrans" presStyleCnt="0"/>
      <dgm:spPr/>
    </dgm:pt>
    <dgm:pt modelId="{0C3CE627-04F6-4CE0-93BC-DDAD382DFAF3}" type="pres">
      <dgm:prSet presAssocID="{03D9C8B6-E6CF-4E31-AD06-4D71D786F611}" presName="composite" presStyleCnt="0"/>
      <dgm:spPr/>
    </dgm:pt>
    <dgm:pt modelId="{06E7AA2C-0ADD-4BF7-A908-55D4541A8284}" type="pres">
      <dgm:prSet presAssocID="{03D9C8B6-E6CF-4E31-AD06-4D71D786F611}" presName="Accent" presStyleLbl="alignAcc1" presStyleIdx="1" presStyleCnt="3" custLinFactX="-1800000" custLinFactNeighborX="-1832486"/>
      <dgm:spPr/>
    </dgm:pt>
    <dgm:pt modelId="{2616B773-1A2C-4152-B6ED-B20ABE791D84}" type="pres">
      <dgm:prSet presAssocID="{03D9C8B6-E6CF-4E31-AD06-4D71D786F611}" presName="Image" presStyleLbl="node1" presStyleIdx="1" presStyleCnt="3" custScaleX="166712" custLinFactNeighborY="-5312"/>
      <dgm:spPr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effectLst>
          <a:outerShdw blurRad="50800" dist="38100" dir="2700000" algn="tl" rotWithShape="0">
            <a:schemeClr val="tx2">
              <a:lumMod val="75000"/>
            </a:schemeClr>
          </a:outerShdw>
        </a:effectLst>
      </dgm:spPr>
    </dgm:pt>
    <dgm:pt modelId="{EF89993D-D91C-4FFC-875F-C33812695B82}" type="pres">
      <dgm:prSet presAssocID="{03D9C8B6-E6CF-4E31-AD06-4D71D786F611}" presName="Child" presStyleLbl="revTx" presStyleIdx="1" presStyleCnt="3" custScaleX="260805" custLinFactNeighborY="-1689">
        <dgm:presLayoutVars>
          <dgm:bulletEnabled val="1"/>
        </dgm:presLayoutVars>
      </dgm:prSet>
      <dgm:spPr/>
    </dgm:pt>
    <dgm:pt modelId="{CCAFA9B2-8601-4C27-BC07-800636056FEF}" type="pres">
      <dgm:prSet presAssocID="{03D9C8B6-E6CF-4E31-AD06-4D71D786F611}" presName="Parent" presStyleLbl="alignNode1" presStyleIdx="1" presStyleCnt="3" custScaleX="244079">
        <dgm:presLayoutVars>
          <dgm:bulletEnabled val="1"/>
        </dgm:presLayoutVars>
      </dgm:prSet>
      <dgm:spPr/>
    </dgm:pt>
    <dgm:pt modelId="{C256E8F2-3E2C-4E9F-BFAF-F0AFDB757155}" type="pres">
      <dgm:prSet presAssocID="{37601F9A-2C95-4CE9-9099-78E3FC4A261D}" presName="sibTrans" presStyleCnt="0"/>
      <dgm:spPr/>
    </dgm:pt>
    <dgm:pt modelId="{4016BB7E-7418-4B3B-B05D-7D31BDFE9ECF}" type="pres">
      <dgm:prSet presAssocID="{B7133BD5-8704-4755-A85D-BDD3377EAE10}" presName="composite" presStyleCnt="0"/>
      <dgm:spPr/>
    </dgm:pt>
    <dgm:pt modelId="{3CB5703F-7FED-47A1-ABF0-E52E1ABC6CAA}" type="pres">
      <dgm:prSet presAssocID="{B7133BD5-8704-4755-A85D-BDD3377EAE10}" presName="Accent" presStyleLbl="alignAcc1" presStyleIdx="2" presStyleCnt="3"/>
      <dgm:spPr/>
    </dgm:pt>
    <dgm:pt modelId="{FFAE6355-29E5-47D5-9FA9-CAFC7D2A8376}" type="pres">
      <dgm:prSet presAssocID="{B7133BD5-8704-4755-A85D-BDD3377EAE10}" presName="Image" presStyleLbl="node1" presStyleIdx="2" presStyleCnt="3" custLinFactNeighborY="-5312"/>
      <dgm:spPr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</dgm:spPr>
    </dgm:pt>
    <dgm:pt modelId="{40D89DBF-EEDE-4A21-B94C-88389BCD05C5}" type="pres">
      <dgm:prSet presAssocID="{B7133BD5-8704-4755-A85D-BDD3377EAE10}" presName="Child" presStyleLbl="revTx" presStyleIdx="2" presStyleCnt="3" custScaleX="107997" custLinFactNeighborY="-2307">
        <dgm:presLayoutVars>
          <dgm:bulletEnabled val="1"/>
        </dgm:presLayoutVars>
      </dgm:prSet>
      <dgm:spPr/>
    </dgm:pt>
    <dgm:pt modelId="{2FD56DAB-68DA-4763-BCE7-531A892BE78F}" type="pres">
      <dgm:prSet presAssocID="{B7133BD5-8704-4755-A85D-BDD3377EAE10}" presName="Parent" presStyleLbl="alignNode1" presStyleIdx="2" presStyleCnt="3">
        <dgm:presLayoutVars>
          <dgm:bulletEnabled val="1"/>
        </dgm:presLayoutVars>
      </dgm:prSet>
      <dgm:spPr/>
    </dgm:pt>
  </dgm:ptLst>
  <dgm:cxnLst>
    <dgm:cxn modelId="{D2921F00-6FB2-454E-91CB-31A0B9FEE2D3}" srcId="{D59E6500-3DA7-41A3-AFA8-0F46E13B131F}" destId="{D787219C-45E7-4AFD-A822-998C0BE28935}" srcOrd="0" destOrd="0" parTransId="{FE14BDD1-BB85-4944-BAA7-6E8829D151C2}" sibTransId="{770B5219-BEC1-4ADC-98AC-BD91BCF3CD1A}"/>
    <dgm:cxn modelId="{55625932-7309-4A84-BB7D-95052A36F725}" type="presOf" srcId="{5B422AC0-3762-4C42-A64A-D5604DEA4568}" destId="{40D89DBF-EEDE-4A21-B94C-88389BCD05C5}" srcOrd="0" destOrd="0" presId="urn:microsoft.com/office/officeart/2008/layout/TitlePictureLineup"/>
    <dgm:cxn modelId="{DA47C564-C4BF-4F7B-BAAC-54DFA4511504}" type="presOf" srcId="{D787219C-45E7-4AFD-A822-998C0BE28935}" destId="{377B3458-CD42-421F-96B2-1447447F9C7E}" srcOrd="0" destOrd="0" presId="urn:microsoft.com/office/officeart/2008/layout/TitlePictureLineup"/>
    <dgm:cxn modelId="{C06E6352-987C-4B31-B564-AE3F5A6F9D05}" srcId="{50BF56D2-6850-482E-8003-CD88A4992EDB}" destId="{03D9C8B6-E6CF-4E31-AD06-4D71D786F611}" srcOrd="1" destOrd="0" parTransId="{B35A58D1-0C12-4751-825C-7D63D70C073A}" sibTransId="{37601F9A-2C95-4CE9-9099-78E3FC4A261D}"/>
    <dgm:cxn modelId="{975F7875-1D5E-4F3B-BF01-F78E9CCA5E93}" type="presOf" srcId="{CB637EAF-EABE-4A68-A64B-8ADC28FF0CB1}" destId="{EF89993D-D91C-4FFC-875F-C33812695B82}" srcOrd="0" destOrd="0" presId="urn:microsoft.com/office/officeart/2008/layout/TitlePictureLineup"/>
    <dgm:cxn modelId="{0A959E7A-C8CB-44D0-878C-80DBFCEDE776}" type="presOf" srcId="{03D9C8B6-E6CF-4E31-AD06-4D71D786F611}" destId="{CCAFA9B2-8601-4C27-BC07-800636056FEF}" srcOrd="0" destOrd="0" presId="urn:microsoft.com/office/officeart/2008/layout/TitlePictureLineup"/>
    <dgm:cxn modelId="{DB11EE92-654C-4A97-B9CD-F43B59E6E197}" srcId="{03D9C8B6-E6CF-4E31-AD06-4D71D786F611}" destId="{CB637EAF-EABE-4A68-A64B-8ADC28FF0CB1}" srcOrd="0" destOrd="0" parTransId="{48A3E56A-6DD1-4DDB-9AE2-F0C65A36915C}" sibTransId="{F09D8639-5B56-4A28-B570-493C261DC32C}"/>
    <dgm:cxn modelId="{5CA16EBB-B09D-4440-9C25-4481D6C58C2C}" type="presOf" srcId="{50BF56D2-6850-482E-8003-CD88A4992EDB}" destId="{382CD708-06FF-4631-B309-AE90B604AF98}" srcOrd="0" destOrd="0" presId="urn:microsoft.com/office/officeart/2008/layout/TitlePictureLineup"/>
    <dgm:cxn modelId="{9F3418BD-17DA-4887-AEBC-779E332EABF4}" srcId="{50BF56D2-6850-482E-8003-CD88A4992EDB}" destId="{B7133BD5-8704-4755-A85D-BDD3377EAE10}" srcOrd="2" destOrd="0" parTransId="{F442FE24-16D1-4CDA-8023-1A9FE56F2342}" sibTransId="{FD365007-1775-4932-AE34-DE705373149D}"/>
    <dgm:cxn modelId="{0A82AEC8-26C2-4BCE-8404-049E480AB88F}" type="presOf" srcId="{B7133BD5-8704-4755-A85D-BDD3377EAE10}" destId="{2FD56DAB-68DA-4763-BCE7-531A892BE78F}" srcOrd="0" destOrd="0" presId="urn:microsoft.com/office/officeart/2008/layout/TitlePictureLineup"/>
    <dgm:cxn modelId="{D91C2FCD-F970-4761-9420-C023EE7E5981}" type="presOf" srcId="{D59E6500-3DA7-41A3-AFA8-0F46E13B131F}" destId="{420DB18E-EE8B-4D19-B5F0-DE3A04EC8B31}" srcOrd="0" destOrd="0" presId="urn:microsoft.com/office/officeart/2008/layout/TitlePictureLineup"/>
    <dgm:cxn modelId="{81F5B9F6-67DB-4990-850B-04872597D066}" srcId="{B7133BD5-8704-4755-A85D-BDD3377EAE10}" destId="{5B422AC0-3762-4C42-A64A-D5604DEA4568}" srcOrd="0" destOrd="0" parTransId="{C3B278D7-0910-43D4-B194-CE082FDA1A52}" sibTransId="{3DF7024A-9CC7-4E3C-AA9F-1680344ECCDF}"/>
    <dgm:cxn modelId="{29A4A8FB-41FC-44E4-AA03-35926906EB2A}" srcId="{50BF56D2-6850-482E-8003-CD88A4992EDB}" destId="{D59E6500-3DA7-41A3-AFA8-0F46E13B131F}" srcOrd="0" destOrd="0" parTransId="{B7F2DB32-C8FE-4E3B-BF6C-F4E0CE9CD919}" sibTransId="{BADF082C-A738-48A0-A2EA-31553A3696E2}"/>
    <dgm:cxn modelId="{F45DAD9D-338E-4840-8EC0-BB649D29B111}" type="presParOf" srcId="{382CD708-06FF-4631-B309-AE90B604AF98}" destId="{5D531A10-93FA-40DB-891E-D8925A10CC76}" srcOrd="0" destOrd="0" presId="urn:microsoft.com/office/officeart/2008/layout/TitlePictureLineup"/>
    <dgm:cxn modelId="{ACB1E49D-4285-4E43-BC19-4AA462C93333}" type="presParOf" srcId="{5D531A10-93FA-40DB-891E-D8925A10CC76}" destId="{0DE408D7-56F5-40F3-8F12-79B96849DAB7}" srcOrd="0" destOrd="0" presId="urn:microsoft.com/office/officeart/2008/layout/TitlePictureLineup"/>
    <dgm:cxn modelId="{094913BE-0678-45B3-B69A-0FE25407B7BC}" type="presParOf" srcId="{5D531A10-93FA-40DB-891E-D8925A10CC76}" destId="{3ABB15C1-C2C2-4C37-9A98-9455FA4E3C23}" srcOrd="1" destOrd="0" presId="urn:microsoft.com/office/officeart/2008/layout/TitlePictureLineup"/>
    <dgm:cxn modelId="{BAF1CE10-341D-47E8-904E-4D8565773CB2}" type="presParOf" srcId="{5D531A10-93FA-40DB-891E-D8925A10CC76}" destId="{377B3458-CD42-421F-96B2-1447447F9C7E}" srcOrd="2" destOrd="0" presId="urn:microsoft.com/office/officeart/2008/layout/TitlePictureLineup"/>
    <dgm:cxn modelId="{D9BB6314-40B1-42D3-ADE3-09BD4141A921}" type="presParOf" srcId="{5D531A10-93FA-40DB-891E-D8925A10CC76}" destId="{420DB18E-EE8B-4D19-B5F0-DE3A04EC8B31}" srcOrd="3" destOrd="0" presId="urn:microsoft.com/office/officeart/2008/layout/TitlePictureLineup"/>
    <dgm:cxn modelId="{83521093-3D60-4DC9-95F2-8CDCB2158F42}" type="presParOf" srcId="{382CD708-06FF-4631-B309-AE90B604AF98}" destId="{3D4184F9-37CE-4FF3-B06B-8BF2742B8C60}" srcOrd="1" destOrd="0" presId="urn:microsoft.com/office/officeart/2008/layout/TitlePictureLineup"/>
    <dgm:cxn modelId="{C55C58B0-0ADF-4187-8FF8-6325DD8F0A49}" type="presParOf" srcId="{382CD708-06FF-4631-B309-AE90B604AF98}" destId="{0C3CE627-04F6-4CE0-93BC-DDAD382DFAF3}" srcOrd="2" destOrd="0" presId="urn:microsoft.com/office/officeart/2008/layout/TitlePictureLineup"/>
    <dgm:cxn modelId="{5E758CC8-0833-42D5-B95D-5CA37526C449}" type="presParOf" srcId="{0C3CE627-04F6-4CE0-93BC-DDAD382DFAF3}" destId="{06E7AA2C-0ADD-4BF7-A908-55D4541A8284}" srcOrd="0" destOrd="0" presId="urn:microsoft.com/office/officeart/2008/layout/TitlePictureLineup"/>
    <dgm:cxn modelId="{45177563-3CA0-4897-815A-8F1615E522B2}" type="presParOf" srcId="{0C3CE627-04F6-4CE0-93BC-DDAD382DFAF3}" destId="{2616B773-1A2C-4152-B6ED-B20ABE791D84}" srcOrd="1" destOrd="0" presId="urn:microsoft.com/office/officeart/2008/layout/TitlePictureLineup"/>
    <dgm:cxn modelId="{F177D5F0-D9B8-4CE9-98B5-776505519BAB}" type="presParOf" srcId="{0C3CE627-04F6-4CE0-93BC-DDAD382DFAF3}" destId="{EF89993D-D91C-4FFC-875F-C33812695B82}" srcOrd="2" destOrd="0" presId="urn:microsoft.com/office/officeart/2008/layout/TitlePictureLineup"/>
    <dgm:cxn modelId="{E836FC29-9449-414B-8199-21C3A91FDFB3}" type="presParOf" srcId="{0C3CE627-04F6-4CE0-93BC-DDAD382DFAF3}" destId="{CCAFA9B2-8601-4C27-BC07-800636056FEF}" srcOrd="3" destOrd="0" presId="urn:microsoft.com/office/officeart/2008/layout/TitlePictureLineup"/>
    <dgm:cxn modelId="{370E63C5-F85E-4308-8751-3EFBFEA3B42E}" type="presParOf" srcId="{382CD708-06FF-4631-B309-AE90B604AF98}" destId="{C256E8F2-3E2C-4E9F-BFAF-F0AFDB757155}" srcOrd="3" destOrd="0" presId="urn:microsoft.com/office/officeart/2008/layout/TitlePictureLineup"/>
    <dgm:cxn modelId="{221ECB1C-061A-4CA2-85E4-933357BFB76F}" type="presParOf" srcId="{382CD708-06FF-4631-B309-AE90B604AF98}" destId="{4016BB7E-7418-4B3B-B05D-7D31BDFE9ECF}" srcOrd="4" destOrd="0" presId="urn:microsoft.com/office/officeart/2008/layout/TitlePictureLineup"/>
    <dgm:cxn modelId="{4F57BA9C-0E23-4CFA-BAAF-AB90D3FC5F98}" type="presParOf" srcId="{4016BB7E-7418-4B3B-B05D-7D31BDFE9ECF}" destId="{3CB5703F-7FED-47A1-ABF0-E52E1ABC6CAA}" srcOrd="0" destOrd="0" presId="urn:microsoft.com/office/officeart/2008/layout/TitlePictureLineup"/>
    <dgm:cxn modelId="{EA67F058-E1B0-4601-82B3-C20790F0D581}" type="presParOf" srcId="{4016BB7E-7418-4B3B-B05D-7D31BDFE9ECF}" destId="{FFAE6355-29E5-47D5-9FA9-CAFC7D2A8376}" srcOrd="1" destOrd="0" presId="urn:microsoft.com/office/officeart/2008/layout/TitlePictureLineup"/>
    <dgm:cxn modelId="{18228E32-7769-4284-B52A-5B999C751F8B}" type="presParOf" srcId="{4016BB7E-7418-4B3B-B05D-7D31BDFE9ECF}" destId="{40D89DBF-EEDE-4A21-B94C-88389BCD05C5}" srcOrd="2" destOrd="0" presId="urn:microsoft.com/office/officeart/2008/layout/TitlePictureLineup"/>
    <dgm:cxn modelId="{A2339BEB-90E4-4778-9EEB-6D3309BB9257}" type="presParOf" srcId="{4016BB7E-7418-4B3B-B05D-7D31BDFE9ECF}" destId="{2FD56DAB-68DA-4763-BCE7-531A892BE78F}" srcOrd="3" destOrd="0" presId="urn:microsoft.com/office/officeart/2008/layout/TitlePictureLineup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3DF48F3-3613-467F-A8C6-B397FFA87512}" type="doc">
      <dgm:prSet loTypeId="urn:microsoft.com/office/officeart/2005/8/layout/pList1" loCatId="picture" qsTypeId="urn:microsoft.com/office/officeart/2005/8/quickstyle/3d7" qsCatId="3D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A0F096E4-38D7-4CA1-92D9-BAE1CC0B91AC}">
      <dgm:prSet phldrT="[Texto]" custT="1"/>
      <dgm:spPr/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/>
            <a:t>그는 </a:t>
          </a:r>
          <a:r>
            <a:rPr lang="ko-KR" altLang="en-US" sz="2000" b="1" dirty="0" err="1"/>
            <a:t>골로새</a:t>
          </a:r>
          <a:r>
            <a:rPr lang="ko-KR" altLang="en-US" sz="2000" b="1" dirty="0"/>
            <a:t> 교회를 지도했으며</a:t>
          </a:r>
          <a:r>
            <a:rPr lang="en-US" altLang="ko-KR" sz="2000" b="1" dirty="0"/>
            <a:t> </a:t>
          </a:r>
          <a:r>
            <a:rPr lang="ko-KR" altLang="en-US" sz="2000" b="1" dirty="0"/>
            <a:t>복음을 널리 전했습니다</a:t>
          </a:r>
          <a:r>
            <a:rPr lang="en-US" altLang="ko-KR" sz="2000" b="1" dirty="0"/>
            <a:t>(</a:t>
          </a:r>
          <a:r>
            <a:rPr lang="ko-KR" altLang="en-US" sz="2000" b="1" dirty="0"/>
            <a:t>골 </a:t>
          </a:r>
          <a:r>
            <a:rPr lang="en-US" altLang="ko-KR" sz="2000" b="1" dirty="0"/>
            <a:t>1:7).</a:t>
          </a:r>
          <a:r>
            <a:rPr lang="en" sz="2000" b="1" dirty="0"/>
            <a:t> </a:t>
          </a:r>
          <a:r>
            <a:rPr lang="ko-KR" altLang="en-US" sz="2000" b="1" dirty="0"/>
            <a:t>바울은 </a:t>
          </a:r>
          <a:r>
            <a:rPr lang="ko-KR" altLang="en-US" sz="2000" b="1" dirty="0" err="1"/>
            <a:t>에바브라를</a:t>
          </a:r>
          <a:r>
            <a:rPr lang="ko-KR" altLang="en-US" sz="2000" b="1" dirty="0"/>
            <a:t> 사랑하는 동역자</a:t>
          </a:r>
          <a:r>
            <a:rPr lang="en-US" altLang="ko-KR" sz="2000" b="1" dirty="0"/>
            <a:t>, </a:t>
          </a:r>
          <a:r>
            <a:rPr lang="ko-KR" altLang="en-US" sz="2000" b="1" dirty="0"/>
            <a:t>그리스도의 종</a:t>
          </a:r>
          <a:r>
            <a:rPr lang="en-US" altLang="ko-KR" sz="2000" b="1" dirty="0"/>
            <a:t>, </a:t>
          </a:r>
          <a:r>
            <a:rPr lang="ko-KR" altLang="en-US" sz="2000" b="1" dirty="0"/>
            <a:t>그리고 함께 갇힌 자</a:t>
          </a:r>
          <a:r>
            <a:rPr lang="en" sz="2000" b="1" dirty="0"/>
            <a:t>”</a:t>
          </a:r>
          <a:r>
            <a:rPr lang="ko-KR" altLang="en-US" sz="2000" b="1" dirty="0"/>
            <a:t>라는 세가지 칭호로 불렀습니다 </a:t>
          </a:r>
          <a:br>
            <a:rPr lang="en" sz="2000" b="1" dirty="0"/>
          </a:br>
          <a:r>
            <a:rPr lang="en" sz="2000" b="1" dirty="0"/>
            <a:t>(</a:t>
          </a:r>
          <a:r>
            <a:rPr lang="ko-KR" altLang="en-US" sz="2000" b="1" dirty="0"/>
            <a:t>골</a:t>
          </a:r>
          <a:r>
            <a:rPr lang="en" sz="2000" b="1" dirty="0"/>
            <a:t>. 1:7; 4:12; </a:t>
          </a:r>
          <a:r>
            <a:rPr lang="ko-KR" altLang="en-US" sz="2000" b="1" dirty="0"/>
            <a:t>몬</a:t>
          </a:r>
          <a:r>
            <a:rPr lang="en" sz="2000" b="1" dirty="0"/>
            <a:t>. 1:23)</a:t>
          </a:r>
          <a:endParaRPr lang="es-ES" sz="2000" dirty="0"/>
        </a:p>
      </dgm:t>
    </dgm:pt>
    <dgm:pt modelId="{EE508F64-2FEB-4079-97DD-ECC3C2BA2EB3}" type="parTrans" cxnId="{45E67A82-9E96-4794-AFAD-73B940521965}">
      <dgm:prSet/>
      <dgm:spPr/>
      <dgm:t>
        <a:bodyPr/>
        <a:lstStyle/>
        <a:p>
          <a:endParaRPr lang="es-ES"/>
        </a:p>
      </dgm:t>
    </dgm:pt>
    <dgm:pt modelId="{D780447D-58B8-4701-85FA-E97317EA5BC5}" type="sibTrans" cxnId="{45E67A82-9E96-4794-AFAD-73B940521965}">
      <dgm:prSet/>
      <dgm:spPr/>
      <dgm:t>
        <a:bodyPr/>
        <a:lstStyle/>
        <a:p>
          <a:endParaRPr lang="es-ES"/>
        </a:p>
      </dgm:t>
    </dgm:pt>
    <dgm:pt modelId="{AC23B25E-C6B3-4EB3-BFD9-0BDD30F730C9}" type="pres">
      <dgm:prSet presAssocID="{03DF48F3-3613-467F-A8C6-B397FFA87512}" presName="Name0" presStyleCnt="0">
        <dgm:presLayoutVars>
          <dgm:dir/>
          <dgm:resizeHandles val="exact"/>
        </dgm:presLayoutVars>
      </dgm:prSet>
      <dgm:spPr/>
    </dgm:pt>
    <dgm:pt modelId="{536A6674-1681-4EBD-BC95-4A90917B5FB7}" type="pres">
      <dgm:prSet presAssocID="{A0F096E4-38D7-4CA1-92D9-BAE1CC0B91AC}" presName="compNode" presStyleCnt="0"/>
      <dgm:spPr/>
    </dgm:pt>
    <dgm:pt modelId="{5D487ED1-78A6-46A0-80C8-427B383DA13D}" type="pres">
      <dgm:prSet presAssocID="{A0F096E4-38D7-4CA1-92D9-BAE1CC0B91AC}" presName="pictRect" presStyleLbl="node1" presStyleIdx="0" presStyleCnt="1" custScaleY="88992" custLinFactNeighborY="7350"/>
      <dgm:spPr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</dgm:spPr>
    </dgm:pt>
    <dgm:pt modelId="{945EB879-05DB-4CEC-B22B-D42A7192F8FA}" type="pres">
      <dgm:prSet presAssocID="{A0F096E4-38D7-4CA1-92D9-BAE1CC0B91AC}" presName="textRect" presStyleLbl="revTx" presStyleIdx="0" presStyleCnt="1">
        <dgm:presLayoutVars>
          <dgm:bulletEnabled val="1"/>
        </dgm:presLayoutVars>
      </dgm:prSet>
      <dgm:spPr/>
    </dgm:pt>
  </dgm:ptLst>
  <dgm:cxnLst>
    <dgm:cxn modelId="{45E67A82-9E96-4794-AFAD-73B940521965}" srcId="{03DF48F3-3613-467F-A8C6-B397FFA87512}" destId="{A0F096E4-38D7-4CA1-92D9-BAE1CC0B91AC}" srcOrd="0" destOrd="0" parTransId="{EE508F64-2FEB-4079-97DD-ECC3C2BA2EB3}" sibTransId="{D780447D-58B8-4701-85FA-E97317EA5BC5}"/>
    <dgm:cxn modelId="{7FF0F09D-058C-459F-9AA8-04F678EB0E9A}" type="presOf" srcId="{A0F096E4-38D7-4CA1-92D9-BAE1CC0B91AC}" destId="{945EB879-05DB-4CEC-B22B-D42A7192F8FA}" srcOrd="0" destOrd="0" presId="urn:microsoft.com/office/officeart/2005/8/layout/pList1"/>
    <dgm:cxn modelId="{87168BA4-7E27-452A-BB5C-AFDD2307412A}" type="presOf" srcId="{03DF48F3-3613-467F-A8C6-B397FFA87512}" destId="{AC23B25E-C6B3-4EB3-BFD9-0BDD30F730C9}" srcOrd="0" destOrd="0" presId="urn:microsoft.com/office/officeart/2005/8/layout/pList1"/>
    <dgm:cxn modelId="{434AD26B-2734-47C3-B033-04BAE0ED1410}" type="presParOf" srcId="{AC23B25E-C6B3-4EB3-BFD9-0BDD30F730C9}" destId="{536A6674-1681-4EBD-BC95-4A90917B5FB7}" srcOrd="0" destOrd="0" presId="urn:microsoft.com/office/officeart/2005/8/layout/pList1"/>
    <dgm:cxn modelId="{6A0BFE89-27B6-4A81-9D20-8553E3CBEC24}" type="presParOf" srcId="{536A6674-1681-4EBD-BC95-4A90917B5FB7}" destId="{5D487ED1-78A6-46A0-80C8-427B383DA13D}" srcOrd="0" destOrd="0" presId="urn:microsoft.com/office/officeart/2005/8/layout/pList1"/>
    <dgm:cxn modelId="{EEE68C57-922F-45D5-A648-BEAA4CDBF36A}" type="presParOf" srcId="{536A6674-1681-4EBD-BC95-4A90917B5FB7}" destId="{945EB879-05DB-4CEC-B22B-D42A7192F8FA}" srcOrd="1" destOrd="0" presId="urn:microsoft.com/office/officeart/2005/8/layout/pList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FFEED2D-36A5-4527-AE7D-58CFD13F551D}" type="doc">
      <dgm:prSet loTypeId="urn:microsoft.com/office/officeart/2005/8/layout/lProcess2" loCatId="relationship" qsTypeId="urn:microsoft.com/office/officeart/2005/8/quickstyle/simple5" qsCatId="simple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A3CEEF76-35F4-4F5A-A588-E0AFD2F4CA70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/>
            <a:t>굳게 서라</a:t>
          </a:r>
          <a:endParaRPr lang="es-ES" sz="2000" dirty="0"/>
        </a:p>
      </dgm:t>
    </dgm:pt>
    <dgm:pt modelId="{6C2A7659-71F3-479B-A2EF-A60FFE9826AE}" type="parTrans" cxnId="{61CFA077-7D75-4A9F-82D0-670C912FBDD3}">
      <dgm:prSet/>
      <dgm:spPr/>
      <dgm:t>
        <a:bodyPr/>
        <a:lstStyle/>
        <a:p>
          <a:endParaRPr lang="es-ES" sz="2000"/>
        </a:p>
      </dgm:t>
    </dgm:pt>
    <dgm:pt modelId="{B3FD6505-B063-4ED1-B720-DEB23F1990C9}" type="sibTrans" cxnId="{61CFA077-7D75-4A9F-82D0-670C912FBDD3}">
      <dgm:prSet/>
      <dgm:spPr/>
      <dgm:t>
        <a:bodyPr/>
        <a:lstStyle/>
        <a:p>
          <a:endParaRPr lang="es-ES" sz="2000"/>
        </a:p>
      </dgm:t>
    </dgm:pt>
    <dgm:pt modelId="{E2227901-9FD5-43DA-9D91-3E3E1271ABBD}">
      <dgm:prSet custT="1"/>
      <dgm:spPr/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원수들의 속임수에 넘어가지 않고 굳건히 섬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(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엡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6: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4F7DFBC-4EDD-412B-BB49-0A48851E9BC5}" type="parTrans" cxnId="{8C49AFCF-3869-48F6-8C13-66B1B18C86D6}">
      <dgm:prSet/>
      <dgm:spPr/>
      <dgm:t>
        <a:bodyPr/>
        <a:lstStyle/>
        <a:p>
          <a:endParaRPr lang="es-ES" sz="2000"/>
        </a:p>
      </dgm:t>
    </dgm:pt>
    <dgm:pt modelId="{10E2DE00-6C3E-485D-9C7B-5DB42054E921}" type="sibTrans" cxnId="{8C49AFCF-3869-48F6-8C13-66B1B18C86D6}">
      <dgm:prSet/>
      <dgm:spPr/>
      <dgm:t>
        <a:bodyPr/>
        <a:lstStyle/>
        <a:p>
          <a:endParaRPr lang="es-ES" sz="2000"/>
        </a:p>
      </dgm:t>
    </dgm:pt>
    <dgm:pt modelId="{43C97A1A-697C-4815-9ED4-B4EF6E26BDDE}">
      <dgm:prSet custT="1"/>
      <dgm:spPr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/>
            <a:t>완전에 이름</a:t>
          </a:r>
          <a:endParaRPr lang="es-ES" sz="2000" dirty="0"/>
        </a:p>
      </dgm:t>
    </dgm:pt>
    <dgm:pt modelId="{2067B0CE-9931-4534-B0D5-7E9500281CE0}" type="parTrans" cxnId="{4720D0F3-7CA0-43A0-8E48-EF1C3418582F}">
      <dgm:prSet/>
      <dgm:spPr/>
      <dgm:t>
        <a:bodyPr/>
        <a:lstStyle/>
        <a:p>
          <a:endParaRPr lang="es-ES" sz="2000"/>
        </a:p>
      </dgm:t>
    </dgm:pt>
    <dgm:pt modelId="{4CA97A95-B13B-46B5-9E7A-6EEBEB2A91F3}" type="sibTrans" cxnId="{4720D0F3-7CA0-43A0-8E48-EF1C3418582F}">
      <dgm:prSet/>
      <dgm:spPr/>
      <dgm:t>
        <a:bodyPr/>
        <a:lstStyle/>
        <a:p>
          <a:endParaRPr lang="es-ES" sz="2000"/>
        </a:p>
      </dgm:t>
    </dgm:pt>
    <dgm:pt modelId="{9C24F62B-4399-4ED1-9D04-65CAF103A1B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사심 없는 사랑으로 완전함에 이르지만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마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5:44, 48), 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 사랑 안에서 계속 성장함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빌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3:12).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3A2993C-C60F-4E60-A50A-6D3320264F98}" type="parTrans" cxnId="{3F214C20-6282-4DEB-B5E0-0542E7B0395A}">
      <dgm:prSet/>
      <dgm:spPr/>
      <dgm:t>
        <a:bodyPr/>
        <a:lstStyle/>
        <a:p>
          <a:endParaRPr lang="es-ES" sz="2000"/>
        </a:p>
      </dgm:t>
    </dgm:pt>
    <dgm:pt modelId="{3F4FEF37-91B4-464C-AA59-72C73A33B4A7}" type="sibTrans" cxnId="{3F214C20-6282-4DEB-B5E0-0542E7B0395A}">
      <dgm:prSet/>
      <dgm:spPr/>
      <dgm:t>
        <a:bodyPr/>
        <a:lstStyle/>
        <a:p>
          <a:endParaRPr lang="es-ES" sz="2000"/>
        </a:p>
      </dgm:t>
    </dgm:pt>
    <dgm:pt modelId="{11464F18-7183-47C4-BF9D-064F218624B5}">
      <dgm:prSet custT="1"/>
      <dgm:spPr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/>
            <a:t>온전함에 이름</a:t>
          </a:r>
          <a:endParaRPr lang="es-ES" sz="2000" dirty="0"/>
        </a:p>
      </dgm:t>
    </dgm:pt>
    <dgm:pt modelId="{F9B12164-17A2-4720-84A2-72DF09588C44}" type="parTrans" cxnId="{496A85EB-8AAD-47A6-9063-722BEB4B7925}">
      <dgm:prSet/>
      <dgm:spPr/>
      <dgm:t>
        <a:bodyPr/>
        <a:lstStyle/>
        <a:p>
          <a:endParaRPr lang="es-ES" sz="2000"/>
        </a:p>
      </dgm:t>
    </dgm:pt>
    <dgm:pt modelId="{A4895055-D46E-4B78-9AD2-5E23675AB235}" type="sibTrans" cxnId="{496A85EB-8AAD-47A6-9063-722BEB4B7925}">
      <dgm:prSet/>
      <dgm:spPr/>
      <dgm:t>
        <a:bodyPr/>
        <a:lstStyle/>
        <a:p>
          <a:endParaRPr lang="es-ES" sz="2000"/>
        </a:p>
      </dgm:t>
    </dgm:pt>
    <dgm:pt modelId="{EE7DA431-D3A3-41C9-AD5B-B1D851133C04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하나님께서 주실 수 있는 모든 선물들로 </a:t>
          </a:r>
          <a:r>
            <a:rPr lang="ko-KR" alt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채워짐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3A731BE-74EA-4DD8-B597-EF43FF4B0D52}" type="parTrans" cxnId="{F387847D-CEA2-47AA-AB37-A555617BF85A}">
      <dgm:prSet/>
      <dgm:spPr/>
      <dgm:t>
        <a:bodyPr/>
        <a:lstStyle/>
        <a:p>
          <a:endParaRPr lang="es-ES" sz="2000"/>
        </a:p>
      </dgm:t>
    </dgm:pt>
    <dgm:pt modelId="{9B076028-4E70-429D-B419-D1A27C88DA57}" type="sibTrans" cxnId="{F387847D-CEA2-47AA-AB37-A555617BF85A}">
      <dgm:prSet/>
      <dgm:spPr/>
      <dgm:t>
        <a:bodyPr/>
        <a:lstStyle/>
        <a:p>
          <a:endParaRPr lang="es-ES" sz="2000"/>
        </a:p>
      </dgm:t>
    </dgm:pt>
    <dgm:pt modelId="{61218FE7-0AC4-4BC5-B5F3-D3297394708F}" type="pres">
      <dgm:prSet presAssocID="{CFFEED2D-36A5-4527-AE7D-58CFD13F551D}" presName="theList" presStyleCnt="0">
        <dgm:presLayoutVars>
          <dgm:dir/>
          <dgm:animLvl val="lvl"/>
          <dgm:resizeHandles val="exact"/>
        </dgm:presLayoutVars>
      </dgm:prSet>
      <dgm:spPr/>
    </dgm:pt>
    <dgm:pt modelId="{C96B7F7C-3F84-4279-805F-5F97417EB15A}" type="pres">
      <dgm:prSet presAssocID="{A3CEEF76-35F4-4F5A-A588-E0AFD2F4CA70}" presName="compNode" presStyleCnt="0"/>
      <dgm:spPr/>
    </dgm:pt>
    <dgm:pt modelId="{B632E2D6-B3BB-45B5-A6AA-71B6AC7F8C2D}" type="pres">
      <dgm:prSet presAssocID="{A3CEEF76-35F4-4F5A-A588-E0AFD2F4CA70}" presName="aNode" presStyleLbl="bgShp" presStyleIdx="0" presStyleCnt="3"/>
      <dgm:spPr/>
    </dgm:pt>
    <dgm:pt modelId="{72FAFEDA-D8B0-44AC-994E-51409CF1C86A}" type="pres">
      <dgm:prSet presAssocID="{A3CEEF76-35F4-4F5A-A588-E0AFD2F4CA70}" presName="textNode" presStyleLbl="bgShp" presStyleIdx="0" presStyleCnt="3"/>
      <dgm:spPr/>
    </dgm:pt>
    <dgm:pt modelId="{C4AF44FA-CB46-4890-80A0-07E478D8D2D7}" type="pres">
      <dgm:prSet presAssocID="{A3CEEF76-35F4-4F5A-A588-E0AFD2F4CA70}" presName="compChildNode" presStyleCnt="0"/>
      <dgm:spPr/>
    </dgm:pt>
    <dgm:pt modelId="{C0880684-CBD1-497E-A100-FD445DCF31A8}" type="pres">
      <dgm:prSet presAssocID="{A3CEEF76-35F4-4F5A-A588-E0AFD2F4CA70}" presName="theInnerList" presStyleCnt="0"/>
      <dgm:spPr/>
    </dgm:pt>
    <dgm:pt modelId="{0D41072C-F355-4543-A426-F6A5C45C70EA}" type="pres">
      <dgm:prSet presAssocID="{E2227901-9FD5-43DA-9D91-3E3E1271ABBD}" presName="childNode" presStyleLbl="node1" presStyleIdx="0" presStyleCnt="3" custScaleX="116389" custScaleY="102458">
        <dgm:presLayoutVars>
          <dgm:bulletEnabled val="1"/>
        </dgm:presLayoutVars>
      </dgm:prSet>
      <dgm:spPr/>
    </dgm:pt>
    <dgm:pt modelId="{74B12F0F-51A5-4B8E-8921-A72E53B60935}" type="pres">
      <dgm:prSet presAssocID="{A3CEEF76-35F4-4F5A-A588-E0AFD2F4CA70}" presName="aSpace" presStyleCnt="0"/>
      <dgm:spPr/>
    </dgm:pt>
    <dgm:pt modelId="{271D5F41-C00C-4E20-B259-D31FA872C6CA}" type="pres">
      <dgm:prSet presAssocID="{43C97A1A-697C-4815-9ED4-B4EF6E26BDDE}" presName="compNode" presStyleCnt="0"/>
      <dgm:spPr/>
    </dgm:pt>
    <dgm:pt modelId="{E002362B-B577-405F-BCF9-C94D1AF61049}" type="pres">
      <dgm:prSet presAssocID="{43C97A1A-697C-4815-9ED4-B4EF6E26BDDE}" presName="aNode" presStyleLbl="bgShp" presStyleIdx="1" presStyleCnt="3"/>
      <dgm:spPr/>
    </dgm:pt>
    <dgm:pt modelId="{BFF6E170-DBA1-4B84-832F-C3CC0F258F39}" type="pres">
      <dgm:prSet presAssocID="{43C97A1A-697C-4815-9ED4-B4EF6E26BDDE}" presName="textNode" presStyleLbl="bgShp" presStyleIdx="1" presStyleCnt="3"/>
      <dgm:spPr/>
    </dgm:pt>
    <dgm:pt modelId="{4FE79D91-E288-4A1D-B774-C0FFC92F81EE}" type="pres">
      <dgm:prSet presAssocID="{43C97A1A-697C-4815-9ED4-B4EF6E26BDDE}" presName="compChildNode" presStyleCnt="0"/>
      <dgm:spPr/>
    </dgm:pt>
    <dgm:pt modelId="{BE18E2C5-5328-4C76-9552-D0CD9288A918}" type="pres">
      <dgm:prSet presAssocID="{43C97A1A-697C-4815-9ED4-B4EF6E26BDDE}" presName="theInnerList" presStyleCnt="0"/>
      <dgm:spPr/>
    </dgm:pt>
    <dgm:pt modelId="{B6E0E489-3261-47E9-A8D2-BAC43DE3C0D8}" type="pres">
      <dgm:prSet presAssocID="{9C24F62B-4399-4ED1-9D04-65CAF103A1B6}" presName="childNode" presStyleLbl="node1" presStyleIdx="1" presStyleCnt="3" custScaleX="116389" custScaleY="102458">
        <dgm:presLayoutVars>
          <dgm:bulletEnabled val="1"/>
        </dgm:presLayoutVars>
      </dgm:prSet>
      <dgm:spPr/>
    </dgm:pt>
    <dgm:pt modelId="{4F3682A8-6B60-46ED-91EE-57BA4488CB5E}" type="pres">
      <dgm:prSet presAssocID="{43C97A1A-697C-4815-9ED4-B4EF6E26BDDE}" presName="aSpace" presStyleCnt="0"/>
      <dgm:spPr/>
    </dgm:pt>
    <dgm:pt modelId="{0CE547AD-CE32-485A-83C7-13345ABB9F9A}" type="pres">
      <dgm:prSet presAssocID="{11464F18-7183-47C4-BF9D-064F218624B5}" presName="compNode" presStyleCnt="0"/>
      <dgm:spPr/>
    </dgm:pt>
    <dgm:pt modelId="{4248551A-4D59-4A43-8C5E-C03A679A9FD0}" type="pres">
      <dgm:prSet presAssocID="{11464F18-7183-47C4-BF9D-064F218624B5}" presName="aNode" presStyleLbl="bgShp" presStyleIdx="2" presStyleCnt="3"/>
      <dgm:spPr/>
    </dgm:pt>
    <dgm:pt modelId="{19AD8103-067B-4F30-A1EA-B802EB54248E}" type="pres">
      <dgm:prSet presAssocID="{11464F18-7183-47C4-BF9D-064F218624B5}" presName="textNode" presStyleLbl="bgShp" presStyleIdx="2" presStyleCnt="3"/>
      <dgm:spPr/>
    </dgm:pt>
    <dgm:pt modelId="{265135E3-764B-4939-933D-9A380F38002A}" type="pres">
      <dgm:prSet presAssocID="{11464F18-7183-47C4-BF9D-064F218624B5}" presName="compChildNode" presStyleCnt="0"/>
      <dgm:spPr/>
    </dgm:pt>
    <dgm:pt modelId="{46D293D8-A908-47C7-82E1-12C1E6A72BC6}" type="pres">
      <dgm:prSet presAssocID="{11464F18-7183-47C4-BF9D-064F218624B5}" presName="theInnerList" presStyleCnt="0"/>
      <dgm:spPr/>
    </dgm:pt>
    <dgm:pt modelId="{74ECEBFE-0B62-4E5A-80CC-4583198EBC03}" type="pres">
      <dgm:prSet presAssocID="{EE7DA431-D3A3-41C9-AD5B-B1D851133C04}" presName="childNode" presStyleLbl="node1" presStyleIdx="2" presStyleCnt="3" custScaleX="116389" custScaleY="102458">
        <dgm:presLayoutVars>
          <dgm:bulletEnabled val="1"/>
        </dgm:presLayoutVars>
      </dgm:prSet>
      <dgm:spPr/>
    </dgm:pt>
  </dgm:ptLst>
  <dgm:cxnLst>
    <dgm:cxn modelId="{3CBDAB11-9FE4-4088-A591-535B157E7971}" type="presOf" srcId="{A3CEEF76-35F4-4F5A-A588-E0AFD2F4CA70}" destId="{B632E2D6-B3BB-45B5-A6AA-71B6AC7F8C2D}" srcOrd="0" destOrd="0" presId="urn:microsoft.com/office/officeart/2005/8/layout/lProcess2"/>
    <dgm:cxn modelId="{57164F1B-0152-4431-9456-0561B1F7C5D7}" type="presOf" srcId="{CFFEED2D-36A5-4527-AE7D-58CFD13F551D}" destId="{61218FE7-0AC4-4BC5-B5F3-D3297394708F}" srcOrd="0" destOrd="0" presId="urn:microsoft.com/office/officeart/2005/8/layout/lProcess2"/>
    <dgm:cxn modelId="{3F214C20-6282-4DEB-B5E0-0542E7B0395A}" srcId="{43C97A1A-697C-4815-9ED4-B4EF6E26BDDE}" destId="{9C24F62B-4399-4ED1-9D04-65CAF103A1B6}" srcOrd="0" destOrd="0" parTransId="{13A2993C-C60F-4E60-A50A-6D3320264F98}" sibTransId="{3F4FEF37-91B4-464C-AA59-72C73A33B4A7}"/>
    <dgm:cxn modelId="{4463042A-8423-4AEB-9462-1E8E26AC59D1}" type="presOf" srcId="{E2227901-9FD5-43DA-9D91-3E3E1271ABBD}" destId="{0D41072C-F355-4543-A426-F6A5C45C70EA}" srcOrd="0" destOrd="0" presId="urn:microsoft.com/office/officeart/2005/8/layout/lProcess2"/>
    <dgm:cxn modelId="{E70E993A-56C4-4E57-8D8B-1EBEA46AA7FF}" type="presOf" srcId="{43C97A1A-697C-4815-9ED4-B4EF6E26BDDE}" destId="{BFF6E170-DBA1-4B84-832F-C3CC0F258F39}" srcOrd="1" destOrd="0" presId="urn:microsoft.com/office/officeart/2005/8/layout/lProcess2"/>
    <dgm:cxn modelId="{E088243E-5E47-4706-89F8-EF457EDF0125}" type="presOf" srcId="{9C24F62B-4399-4ED1-9D04-65CAF103A1B6}" destId="{B6E0E489-3261-47E9-A8D2-BAC43DE3C0D8}" srcOrd="0" destOrd="0" presId="urn:microsoft.com/office/officeart/2005/8/layout/lProcess2"/>
    <dgm:cxn modelId="{F3664740-BDE8-442B-931A-94CDDBE8F9BC}" type="presOf" srcId="{11464F18-7183-47C4-BF9D-064F218624B5}" destId="{19AD8103-067B-4F30-A1EA-B802EB54248E}" srcOrd="1" destOrd="0" presId="urn:microsoft.com/office/officeart/2005/8/layout/lProcess2"/>
    <dgm:cxn modelId="{61CFA077-7D75-4A9F-82D0-670C912FBDD3}" srcId="{CFFEED2D-36A5-4527-AE7D-58CFD13F551D}" destId="{A3CEEF76-35F4-4F5A-A588-E0AFD2F4CA70}" srcOrd="0" destOrd="0" parTransId="{6C2A7659-71F3-479B-A2EF-A60FFE9826AE}" sibTransId="{B3FD6505-B063-4ED1-B720-DEB23F1990C9}"/>
    <dgm:cxn modelId="{6A0B2A7D-B5A9-4A3B-8A07-F7D661B75768}" type="presOf" srcId="{A3CEEF76-35F4-4F5A-A588-E0AFD2F4CA70}" destId="{72FAFEDA-D8B0-44AC-994E-51409CF1C86A}" srcOrd="1" destOrd="0" presId="urn:microsoft.com/office/officeart/2005/8/layout/lProcess2"/>
    <dgm:cxn modelId="{F387847D-CEA2-47AA-AB37-A555617BF85A}" srcId="{11464F18-7183-47C4-BF9D-064F218624B5}" destId="{EE7DA431-D3A3-41C9-AD5B-B1D851133C04}" srcOrd="0" destOrd="0" parTransId="{83A731BE-74EA-4DD8-B597-EF43FF4B0D52}" sibTransId="{9B076028-4E70-429D-B419-D1A27C88DA57}"/>
    <dgm:cxn modelId="{491C9489-11CC-43F1-A533-D25470324A28}" type="presOf" srcId="{EE7DA431-D3A3-41C9-AD5B-B1D851133C04}" destId="{74ECEBFE-0B62-4E5A-80CC-4583198EBC03}" srcOrd="0" destOrd="0" presId="urn:microsoft.com/office/officeart/2005/8/layout/lProcess2"/>
    <dgm:cxn modelId="{25C784C8-D07F-4B06-A834-C288C42C7A47}" type="presOf" srcId="{43C97A1A-697C-4815-9ED4-B4EF6E26BDDE}" destId="{E002362B-B577-405F-BCF9-C94D1AF61049}" srcOrd="0" destOrd="0" presId="urn:microsoft.com/office/officeart/2005/8/layout/lProcess2"/>
    <dgm:cxn modelId="{8C49AFCF-3869-48F6-8C13-66B1B18C86D6}" srcId="{A3CEEF76-35F4-4F5A-A588-E0AFD2F4CA70}" destId="{E2227901-9FD5-43DA-9D91-3E3E1271ABBD}" srcOrd="0" destOrd="0" parTransId="{84F7DFBC-4EDD-412B-BB49-0A48851E9BC5}" sibTransId="{10E2DE00-6C3E-485D-9C7B-5DB42054E921}"/>
    <dgm:cxn modelId="{77FE7EDA-5C02-46AC-8F8C-030C974B288D}" type="presOf" srcId="{11464F18-7183-47C4-BF9D-064F218624B5}" destId="{4248551A-4D59-4A43-8C5E-C03A679A9FD0}" srcOrd="0" destOrd="0" presId="urn:microsoft.com/office/officeart/2005/8/layout/lProcess2"/>
    <dgm:cxn modelId="{496A85EB-8AAD-47A6-9063-722BEB4B7925}" srcId="{CFFEED2D-36A5-4527-AE7D-58CFD13F551D}" destId="{11464F18-7183-47C4-BF9D-064F218624B5}" srcOrd="2" destOrd="0" parTransId="{F9B12164-17A2-4720-84A2-72DF09588C44}" sibTransId="{A4895055-D46E-4B78-9AD2-5E23675AB235}"/>
    <dgm:cxn modelId="{4720D0F3-7CA0-43A0-8E48-EF1C3418582F}" srcId="{CFFEED2D-36A5-4527-AE7D-58CFD13F551D}" destId="{43C97A1A-697C-4815-9ED4-B4EF6E26BDDE}" srcOrd="1" destOrd="0" parTransId="{2067B0CE-9931-4534-B0D5-7E9500281CE0}" sibTransId="{4CA97A95-B13B-46B5-9E7A-6EEBEB2A91F3}"/>
    <dgm:cxn modelId="{43DE62D9-F89D-4EC7-B168-0F10DBC95BEB}" type="presParOf" srcId="{61218FE7-0AC4-4BC5-B5F3-D3297394708F}" destId="{C96B7F7C-3F84-4279-805F-5F97417EB15A}" srcOrd="0" destOrd="0" presId="urn:microsoft.com/office/officeart/2005/8/layout/lProcess2"/>
    <dgm:cxn modelId="{5DA4AFB2-1AA9-48BB-ADCE-BEEFB9E32D59}" type="presParOf" srcId="{C96B7F7C-3F84-4279-805F-5F97417EB15A}" destId="{B632E2D6-B3BB-45B5-A6AA-71B6AC7F8C2D}" srcOrd="0" destOrd="0" presId="urn:microsoft.com/office/officeart/2005/8/layout/lProcess2"/>
    <dgm:cxn modelId="{82AB0D25-78F6-4468-951F-5EC5CE953C11}" type="presParOf" srcId="{C96B7F7C-3F84-4279-805F-5F97417EB15A}" destId="{72FAFEDA-D8B0-44AC-994E-51409CF1C86A}" srcOrd="1" destOrd="0" presId="urn:microsoft.com/office/officeart/2005/8/layout/lProcess2"/>
    <dgm:cxn modelId="{5439042A-1715-4F05-A873-0ED2540B2690}" type="presParOf" srcId="{C96B7F7C-3F84-4279-805F-5F97417EB15A}" destId="{C4AF44FA-CB46-4890-80A0-07E478D8D2D7}" srcOrd="2" destOrd="0" presId="urn:microsoft.com/office/officeart/2005/8/layout/lProcess2"/>
    <dgm:cxn modelId="{29BC894F-0C96-4A34-9BA9-A574A74038F1}" type="presParOf" srcId="{C4AF44FA-CB46-4890-80A0-07E478D8D2D7}" destId="{C0880684-CBD1-497E-A100-FD445DCF31A8}" srcOrd="0" destOrd="0" presId="urn:microsoft.com/office/officeart/2005/8/layout/lProcess2"/>
    <dgm:cxn modelId="{1DDD75FE-B61F-4DE5-94C3-C9D939C7868E}" type="presParOf" srcId="{C0880684-CBD1-497E-A100-FD445DCF31A8}" destId="{0D41072C-F355-4543-A426-F6A5C45C70EA}" srcOrd="0" destOrd="0" presId="urn:microsoft.com/office/officeart/2005/8/layout/lProcess2"/>
    <dgm:cxn modelId="{D496C330-91CF-4F1A-8167-33C06C94577E}" type="presParOf" srcId="{61218FE7-0AC4-4BC5-B5F3-D3297394708F}" destId="{74B12F0F-51A5-4B8E-8921-A72E53B60935}" srcOrd="1" destOrd="0" presId="urn:microsoft.com/office/officeart/2005/8/layout/lProcess2"/>
    <dgm:cxn modelId="{B7F70FDB-7EDF-4F6A-811A-A43B80F5401E}" type="presParOf" srcId="{61218FE7-0AC4-4BC5-B5F3-D3297394708F}" destId="{271D5F41-C00C-4E20-B259-D31FA872C6CA}" srcOrd="2" destOrd="0" presId="urn:microsoft.com/office/officeart/2005/8/layout/lProcess2"/>
    <dgm:cxn modelId="{80BFF22F-48BB-4A29-86A4-F97C597092AF}" type="presParOf" srcId="{271D5F41-C00C-4E20-B259-D31FA872C6CA}" destId="{E002362B-B577-405F-BCF9-C94D1AF61049}" srcOrd="0" destOrd="0" presId="urn:microsoft.com/office/officeart/2005/8/layout/lProcess2"/>
    <dgm:cxn modelId="{BEEFA4E0-15B7-48A6-A230-1A3FF964B3DE}" type="presParOf" srcId="{271D5F41-C00C-4E20-B259-D31FA872C6CA}" destId="{BFF6E170-DBA1-4B84-832F-C3CC0F258F39}" srcOrd="1" destOrd="0" presId="urn:microsoft.com/office/officeart/2005/8/layout/lProcess2"/>
    <dgm:cxn modelId="{E3C0DB05-DBFE-409E-9E82-6C7119BF0AA2}" type="presParOf" srcId="{271D5F41-C00C-4E20-B259-D31FA872C6CA}" destId="{4FE79D91-E288-4A1D-B774-C0FFC92F81EE}" srcOrd="2" destOrd="0" presId="urn:microsoft.com/office/officeart/2005/8/layout/lProcess2"/>
    <dgm:cxn modelId="{AAB45CAC-F639-4FCA-90B4-C3BA260D4078}" type="presParOf" srcId="{4FE79D91-E288-4A1D-B774-C0FFC92F81EE}" destId="{BE18E2C5-5328-4C76-9552-D0CD9288A918}" srcOrd="0" destOrd="0" presId="urn:microsoft.com/office/officeart/2005/8/layout/lProcess2"/>
    <dgm:cxn modelId="{113A8E80-2A5C-4ECB-BF47-6BDEA8907ADF}" type="presParOf" srcId="{BE18E2C5-5328-4C76-9552-D0CD9288A918}" destId="{B6E0E489-3261-47E9-A8D2-BAC43DE3C0D8}" srcOrd="0" destOrd="0" presId="urn:microsoft.com/office/officeart/2005/8/layout/lProcess2"/>
    <dgm:cxn modelId="{2BFD3260-889A-4C39-9195-AC0570ECE06A}" type="presParOf" srcId="{61218FE7-0AC4-4BC5-B5F3-D3297394708F}" destId="{4F3682A8-6B60-46ED-91EE-57BA4488CB5E}" srcOrd="3" destOrd="0" presId="urn:microsoft.com/office/officeart/2005/8/layout/lProcess2"/>
    <dgm:cxn modelId="{ECAF456D-6BC2-46EE-8DB0-B8FF543EACE4}" type="presParOf" srcId="{61218FE7-0AC4-4BC5-B5F3-D3297394708F}" destId="{0CE547AD-CE32-485A-83C7-13345ABB9F9A}" srcOrd="4" destOrd="0" presId="urn:microsoft.com/office/officeart/2005/8/layout/lProcess2"/>
    <dgm:cxn modelId="{EBF23A84-5058-417D-B83A-6F2E09F487EF}" type="presParOf" srcId="{0CE547AD-CE32-485A-83C7-13345ABB9F9A}" destId="{4248551A-4D59-4A43-8C5E-C03A679A9FD0}" srcOrd="0" destOrd="0" presId="urn:microsoft.com/office/officeart/2005/8/layout/lProcess2"/>
    <dgm:cxn modelId="{42A1C71F-77DF-4D86-9F2C-F351636F290C}" type="presParOf" srcId="{0CE547AD-CE32-485A-83C7-13345ABB9F9A}" destId="{19AD8103-067B-4F30-A1EA-B802EB54248E}" srcOrd="1" destOrd="0" presId="urn:microsoft.com/office/officeart/2005/8/layout/lProcess2"/>
    <dgm:cxn modelId="{03D65C16-17B9-450F-8652-10FB466780C4}" type="presParOf" srcId="{0CE547AD-CE32-485A-83C7-13345ABB9F9A}" destId="{265135E3-764B-4939-933D-9A380F38002A}" srcOrd="2" destOrd="0" presId="urn:microsoft.com/office/officeart/2005/8/layout/lProcess2"/>
    <dgm:cxn modelId="{B54B9F4C-2592-41FD-A837-9F453DCCF8B4}" type="presParOf" srcId="{265135E3-764B-4939-933D-9A380F38002A}" destId="{46D293D8-A908-47C7-82E1-12C1E6A72BC6}" srcOrd="0" destOrd="0" presId="urn:microsoft.com/office/officeart/2005/8/layout/lProcess2"/>
    <dgm:cxn modelId="{57BD243C-58E5-4DB8-9494-7CD01F14293C}" type="presParOf" srcId="{46D293D8-A908-47C7-82E1-12C1E6A72BC6}" destId="{74ECEBFE-0B62-4E5A-80CC-4583198EBC03}" srcOrd="0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C4E32EF-DF1A-4B6C-8A29-E2F7DDCFE4E2}" type="doc">
      <dgm:prSet loTypeId="urn:microsoft.com/office/officeart/2009/3/layout/SnapshotPictureList" loCatId="picture" qsTypeId="urn:microsoft.com/office/officeart/2005/8/quickstyle/3d3" qsCatId="3D" csTypeId="urn:microsoft.com/office/officeart/2005/8/colors/accent0_1" csCatId="mainScheme" phldr="1"/>
      <dgm:spPr/>
      <dgm:t>
        <a:bodyPr/>
        <a:lstStyle/>
        <a:p>
          <a:endParaRPr lang="es-ES"/>
        </a:p>
      </dgm:t>
    </dgm:pt>
    <dgm:pt modelId="{2258452D-5D47-4765-9C67-6E53521F21C9}">
      <dgm:prSet phldrT="[Texto]" phldr="0" custT="1"/>
      <dgm:spPr/>
      <dgm:t>
        <a:bodyPr/>
        <a:lstStyle/>
        <a:p>
          <a:pPr algn="ctr"/>
          <a:r>
            <a:rPr lang="ko-KR" altLang="en-US" sz="2400" b="1" dirty="0">
              <a:solidFill>
                <a:schemeClr val="accent2">
                  <a:lumMod val="50000"/>
                </a:schemeClr>
              </a:solidFill>
            </a:rPr>
            <a:t>누가</a:t>
          </a:r>
          <a:endParaRPr lang="en" sz="2400" b="1" dirty="0">
            <a:solidFill>
              <a:schemeClr val="accent2">
                <a:lumMod val="50000"/>
              </a:schemeClr>
            </a:solidFill>
          </a:endParaRPr>
        </a:p>
      </dgm:t>
    </dgm:pt>
    <dgm:pt modelId="{4C982D9C-37F7-4B29-91DF-DA2CE54F152D}" type="parTrans" cxnId="{05CC09D2-23FA-4832-AA3D-1C7BB5FC6BAD}">
      <dgm:prSet/>
      <dgm:spPr/>
      <dgm:t>
        <a:bodyPr/>
        <a:lstStyle/>
        <a:p>
          <a:endParaRPr lang="es-ES"/>
        </a:p>
      </dgm:t>
    </dgm:pt>
    <dgm:pt modelId="{216550B5-423D-4DBB-935E-2520C8543200}" type="sibTrans" cxnId="{05CC09D2-23FA-4832-AA3D-1C7BB5FC6BAD}">
      <dgm:prSet/>
      <dgm:spPr/>
      <dgm:t>
        <a:bodyPr/>
        <a:lstStyle/>
        <a:p>
          <a:endParaRPr lang="es-ES"/>
        </a:p>
      </dgm:t>
    </dgm:pt>
    <dgm:pt modelId="{C08D3985-9852-4248-887F-12F579C8A2FA}">
      <dgm:prSet phldrT="[Texto]" custT="1"/>
      <dgm:spPr>
        <a:solidFill>
          <a:schemeClr val="accent2">
            <a:lumMod val="40000"/>
            <a:lumOff val="60000"/>
          </a:schemeClr>
        </a:solidFill>
        <a:ln w="28575">
          <a:solidFill>
            <a:schemeClr val="accent2">
              <a:lumMod val="50000"/>
              <a:alpha val="0"/>
            </a:schemeClr>
          </a:solidFill>
        </a:ln>
      </dgm:spPr>
      <dgm:t>
        <a:bodyPr lIns="72000" tIns="36000" rIns="72000" bIns="36000" anchor="ctr" anchorCtr="0"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dirty="0"/>
            <a:t>누가복음과 사도행전의 저자인 누가는 바울의 전기 작가로도 알려졌습니다</a:t>
          </a:r>
          <a:r>
            <a:rPr lang="en-US" altLang="ko-KR" sz="2000" b="1" dirty="0"/>
            <a:t>(</a:t>
          </a:r>
          <a:r>
            <a:rPr lang="ko-KR" altLang="en-US" sz="2000" b="1" dirty="0" err="1"/>
            <a:t>눅</a:t>
          </a:r>
          <a:r>
            <a:rPr lang="ko-KR" altLang="en-US" sz="2000" b="1" dirty="0"/>
            <a:t> </a:t>
          </a:r>
          <a:r>
            <a:rPr lang="en-US" altLang="ko-KR" sz="2000" b="1" dirty="0"/>
            <a:t>1:1-4; </a:t>
          </a:r>
          <a:r>
            <a:rPr lang="ko-KR" altLang="en-US" sz="2000" b="1" dirty="0"/>
            <a:t>행 </a:t>
          </a:r>
          <a:r>
            <a:rPr lang="en-US" altLang="ko-KR" sz="2000" b="1" dirty="0"/>
            <a:t>1:1). </a:t>
          </a:r>
          <a:r>
            <a:rPr lang="ko-KR" altLang="en-US" sz="2000" b="1" dirty="0"/>
            <a:t> 바울은 그를 </a:t>
          </a:r>
          <a:r>
            <a:rPr lang="en-US" altLang="ko-KR" sz="2000" b="1" dirty="0"/>
            <a:t>“</a:t>
          </a:r>
          <a:r>
            <a:rPr lang="ko-KR" altLang="en-US" sz="2000" b="1" dirty="0"/>
            <a:t>사랑받는 자</a:t>
          </a:r>
          <a:r>
            <a:rPr lang="en-US" altLang="ko-KR" sz="2000" b="1" dirty="0"/>
            <a:t>”</a:t>
          </a:r>
          <a:r>
            <a:rPr lang="ko-KR" altLang="en-US" sz="2000" b="1" dirty="0" err="1"/>
            <a:t>라고</a:t>
          </a:r>
          <a:r>
            <a:rPr lang="ko-KR" altLang="en-US" sz="2000" b="1" dirty="0"/>
            <a:t> 했으며 의사인 누가는 바울이 세상을 떠날 때까지 그의 곁을 지켰습니다</a:t>
          </a:r>
          <a:r>
            <a:rPr lang="en-US" altLang="ko-KR" sz="2000" b="1" dirty="0"/>
            <a:t>(</a:t>
          </a:r>
          <a:r>
            <a:rPr lang="ko-KR" altLang="en-US" sz="2000" b="1" dirty="0"/>
            <a:t>딤후 </a:t>
          </a:r>
          <a:r>
            <a:rPr lang="en-US" altLang="ko-KR" sz="2000" b="1" dirty="0"/>
            <a:t>4:11).</a:t>
          </a:r>
          <a:endParaRPr lang="en" sz="2000" b="1" dirty="0"/>
        </a:p>
      </dgm:t>
    </dgm:pt>
    <dgm:pt modelId="{D269376B-69B9-424D-A7FE-5FAB4AE9FFEA}" type="parTrans" cxnId="{BE41516C-B6F0-48A2-B993-BA926B7D915A}">
      <dgm:prSet/>
      <dgm:spPr/>
      <dgm:t>
        <a:bodyPr/>
        <a:lstStyle/>
        <a:p>
          <a:endParaRPr lang="es-ES"/>
        </a:p>
      </dgm:t>
    </dgm:pt>
    <dgm:pt modelId="{C17B5795-C0B4-446D-8E96-CFB6DFF54883}" type="sibTrans" cxnId="{BE41516C-B6F0-48A2-B993-BA926B7D915A}">
      <dgm:prSet/>
      <dgm:spPr/>
      <dgm:t>
        <a:bodyPr/>
        <a:lstStyle/>
        <a:p>
          <a:endParaRPr lang="es-ES"/>
        </a:p>
      </dgm:t>
    </dgm:pt>
    <dgm:pt modelId="{B762625F-3623-4ED8-A377-60C54794DCB1}">
      <dgm:prSet phldrT="[Texto]" custT="1"/>
      <dgm:spPr/>
      <dgm:t>
        <a:bodyPr/>
        <a:lstStyle/>
        <a:p>
          <a:pPr algn="ctr"/>
          <a:r>
            <a:rPr lang="ko-KR" altLang="en-US" sz="2400" b="1" dirty="0">
              <a:solidFill>
                <a:schemeClr val="accent4">
                  <a:lumMod val="50000"/>
                </a:schemeClr>
              </a:solidFill>
            </a:rPr>
            <a:t>데마</a:t>
          </a:r>
          <a:endParaRPr lang="en" sz="2400" b="1" dirty="0">
            <a:solidFill>
              <a:schemeClr val="accent4">
                <a:lumMod val="50000"/>
              </a:schemeClr>
            </a:solidFill>
          </a:endParaRPr>
        </a:p>
      </dgm:t>
    </dgm:pt>
    <dgm:pt modelId="{1F08B05E-BC81-47B8-A12E-A53196191C93}" type="parTrans" cxnId="{2C8868A6-5D82-42FE-B892-654C6DD1C424}">
      <dgm:prSet/>
      <dgm:spPr/>
      <dgm:t>
        <a:bodyPr/>
        <a:lstStyle/>
        <a:p>
          <a:endParaRPr lang="es-ES"/>
        </a:p>
      </dgm:t>
    </dgm:pt>
    <dgm:pt modelId="{B9E07A19-5ED8-4BDD-B15D-39FB1588E872}" type="sibTrans" cxnId="{2C8868A6-5D82-42FE-B892-654C6DD1C424}">
      <dgm:prSet/>
      <dgm:spPr/>
      <dgm:t>
        <a:bodyPr/>
        <a:lstStyle/>
        <a:p>
          <a:endParaRPr lang="es-ES"/>
        </a:p>
      </dgm:t>
    </dgm:pt>
    <dgm:pt modelId="{4C84C82C-1554-4423-9E78-590219DA5949}">
      <dgm:prSet phldrT="[Texto]" custT="1"/>
      <dgm:spPr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gm:spPr>
      <dgm:t>
        <a:bodyPr spcFirstLastPara="0" vert="horz" wrap="square" lIns="72000" tIns="36000" rIns="72000" bIns="36000" numCol="1" spcCol="1270" anchor="ctr" anchorCtr="0"/>
        <a:lstStyle/>
        <a:p>
          <a:pPr>
            <a:lnSpc>
              <a:spcPct val="70000"/>
            </a:lnSpc>
            <a:spcAft>
              <a:spcPts val="0"/>
            </a:spcAft>
          </a:pPr>
          <a:r>
            <a:rPr lang="ko-KR" altLang="en-US" sz="2000" b="1" kern="1200" dirty="0" err="1"/>
            <a:t>데마는</a:t>
          </a:r>
          <a:r>
            <a:rPr lang="ko-KR" altLang="en-US" sz="2000" b="1" kern="1200" dirty="0"/>
            <a:t> 바울이 로마에서 처음으로 감옥에 갇혔을 때 같이 일했지만 </a:t>
          </a:r>
          <a:r>
            <a:rPr lang="en-US" altLang="ko-KR" sz="2000" b="1" kern="1200" dirty="0"/>
            <a:t>(</a:t>
          </a:r>
          <a:r>
            <a:rPr lang="ko-KR" altLang="en-US" sz="2000" b="1" kern="1200" dirty="0"/>
            <a:t>몬</a:t>
          </a:r>
          <a:r>
            <a:rPr lang="en" sz="2000" b="1" kern="1200" dirty="0"/>
            <a:t>. 1:24)</a:t>
          </a:r>
          <a:r>
            <a:rPr lang="ko-KR" altLang="en-US" sz="2000" b="1" kern="1200" dirty="0"/>
            <a:t> 바울이 죽기전에 투옥되었을 때는 </a:t>
          </a:r>
          <a:r>
            <a:rPr lang="en-US" altLang="ko-KR" sz="2000" b="1" kern="1200" dirty="0"/>
            <a:t>“</a:t>
          </a:r>
          <a:r>
            <a:rPr lang="ko-KR" altLang="en-US" sz="2000" b="1" kern="1200" dirty="0"/>
            <a:t>세상을 사랑해서</a:t>
          </a:r>
          <a:r>
            <a:rPr lang="en" sz="2000" b="1" kern="1200" dirty="0"/>
            <a:t>”</a:t>
          </a:r>
          <a:r>
            <a:rPr lang="ko-KR" altLang="en-US" sz="2000" b="1" kern="1200" dirty="0"/>
            <a:t> 바울을 떠나갔습니다</a:t>
          </a:r>
          <a:br>
            <a:rPr lang="en" sz="2000" b="1" kern="1200" dirty="0"/>
          </a:br>
          <a:r>
            <a:rPr lang="en" sz="2000" b="1" kern="1200" dirty="0"/>
            <a:t>(</a:t>
          </a:r>
          <a:r>
            <a:rPr lang="ko-KR" altLang="en-US" sz="2000" b="1" kern="1200" dirty="0"/>
            <a:t>딤후</a:t>
          </a:r>
          <a:r>
            <a:rPr lang="en" sz="2000" b="1" kern="1200" dirty="0"/>
            <a:t>. 4:10).</a:t>
          </a:r>
        </a:p>
      </dgm:t>
    </dgm:pt>
    <dgm:pt modelId="{39E4F657-8EEE-444D-99DD-1606DBE4A833}" type="parTrans" cxnId="{564AB768-A57B-45F6-8B62-F207A97B5143}">
      <dgm:prSet/>
      <dgm:spPr/>
      <dgm:t>
        <a:bodyPr/>
        <a:lstStyle/>
        <a:p>
          <a:endParaRPr lang="es-ES"/>
        </a:p>
      </dgm:t>
    </dgm:pt>
    <dgm:pt modelId="{F4982C40-1D9F-4A06-8A3E-015494AD8C5F}" type="sibTrans" cxnId="{564AB768-A57B-45F6-8B62-F207A97B5143}">
      <dgm:prSet/>
      <dgm:spPr/>
      <dgm:t>
        <a:bodyPr/>
        <a:lstStyle/>
        <a:p>
          <a:endParaRPr lang="es-ES"/>
        </a:p>
      </dgm:t>
    </dgm:pt>
    <dgm:pt modelId="{BDF7D7BA-DB04-4F3B-97F5-2A62C061AA69}" type="pres">
      <dgm:prSet presAssocID="{CC4E32EF-DF1A-4B6C-8A29-E2F7DDCFE4E2}" presName="Name0" presStyleCnt="0">
        <dgm:presLayoutVars>
          <dgm:chMax/>
          <dgm:chPref/>
          <dgm:dir/>
          <dgm:animLvl val="lvl"/>
        </dgm:presLayoutVars>
      </dgm:prSet>
      <dgm:spPr/>
    </dgm:pt>
    <dgm:pt modelId="{394E65A1-E1E6-4AE2-96E4-B9E8F30F5DF0}" type="pres">
      <dgm:prSet presAssocID="{2258452D-5D47-4765-9C67-6E53521F21C9}" presName="composite" presStyleCnt="0"/>
      <dgm:spPr/>
    </dgm:pt>
    <dgm:pt modelId="{30578755-5B78-4139-9E50-B0285743AC15}" type="pres">
      <dgm:prSet presAssocID="{2258452D-5D47-4765-9C67-6E53521F21C9}" presName="ParentAccentShape" presStyleLbl="trBgShp" presStyleIdx="0" presStyleCnt="4" custLinFactNeighborX="-22411"/>
      <dgm:spPr>
        <a:solidFill>
          <a:schemeClr val="accent2"/>
        </a:solidFill>
      </dgm:spPr>
    </dgm:pt>
    <dgm:pt modelId="{E36749FD-4D0E-4C6B-909F-B0722ED313FD}" type="pres">
      <dgm:prSet presAssocID="{2258452D-5D47-4765-9C67-6E53521F21C9}" presName="ParentText" presStyleLbl="revTx" presStyleIdx="0" presStyleCnt="4" custLinFactNeighborX="-25284" custLinFactNeighborY="7268">
        <dgm:presLayoutVars>
          <dgm:chMax val="1"/>
          <dgm:chPref val="1"/>
          <dgm:bulletEnabled val="1"/>
        </dgm:presLayoutVars>
      </dgm:prSet>
      <dgm:spPr/>
    </dgm:pt>
    <dgm:pt modelId="{6FDA5621-7295-456D-8BDF-809D3107DCE3}" type="pres">
      <dgm:prSet presAssocID="{2258452D-5D47-4765-9C67-6E53521F21C9}" presName="ChildText" presStyleLbl="revTx" presStyleIdx="1" presStyleCnt="4" custScaleX="265684" custLinFactNeighborX="33583" custLinFactNeighborY="-4496">
        <dgm:presLayoutVars>
          <dgm:chMax val="0"/>
          <dgm:chPref val="0"/>
        </dgm:presLayoutVars>
      </dgm:prSet>
      <dgm:spPr/>
    </dgm:pt>
    <dgm:pt modelId="{F2C54A84-946F-4920-9CA5-B124C271AC58}" type="pres">
      <dgm:prSet presAssocID="{2258452D-5D47-4765-9C67-6E53521F21C9}" presName="ChildAccentShape" presStyleLbl="trBgShp" presStyleIdx="1" presStyleCnt="4" custLinFactX="633112" custLinFactNeighborX="700000"/>
      <dgm:spPr>
        <a:solidFill>
          <a:schemeClr val="accent2"/>
        </a:solidFill>
      </dgm:spPr>
    </dgm:pt>
    <dgm:pt modelId="{5ABE2846-6534-495C-956A-E346E73F7D79}" type="pres">
      <dgm:prSet presAssocID="{2258452D-5D47-4765-9C67-6E53521F21C9}" presName="Image" presStyleLbl="alignImgPlace1" presStyleIdx="0" presStyleCnt="2" custLinFactNeighborX="-23301"/>
      <dgm:spPr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</dgm:spPr>
    </dgm:pt>
    <dgm:pt modelId="{C53FBD03-75A3-48FF-8384-2E996D39F0D5}" type="pres">
      <dgm:prSet presAssocID="{216550B5-423D-4DBB-935E-2520C8543200}" presName="sibTrans" presStyleCnt="0"/>
      <dgm:spPr/>
    </dgm:pt>
    <dgm:pt modelId="{744A952E-B31C-4870-90A9-B905A06B011E}" type="pres">
      <dgm:prSet presAssocID="{B762625F-3623-4ED8-A377-60C54794DCB1}" presName="composite" presStyleCnt="0"/>
      <dgm:spPr/>
    </dgm:pt>
    <dgm:pt modelId="{B7FACD33-6DF5-44C5-9A4C-10DE6F5FA515}" type="pres">
      <dgm:prSet presAssocID="{B762625F-3623-4ED8-A377-60C54794DCB1}" presName="ParentAccentShape" presStyleLbl="trBgShp" presStyleIdx="2" presStyleCnt="4" custLinFactNeighborX="-22411"/>
      <dgm:spPr>
        <a:solidFill>
          <a:schemeClr val="accent4">
            <a:lumMod val="60000"/>
            <a:lumOff val="40000"/>
          </a:schemeClr>
        </a:solidFill>
      </dgm:spPr>
    </dgm:pt>
    <dgm:pt modelId="{D27B960D-EADA-4FC5-A5FD-7E574E96BB41}" type="pres">
      <dgm:prSet presAssocID="{B762625F-3623-4ED8-A377-60C54794DCB1}" presName="ParentText" presStyleLbl="revTx" presStyleIdx="2" presStyleCnt="4" custLinFactNeighborX="-24955" custLinFactNeighborY="7268">
        <dgm:presLayoutVars>
          <dgm:chMax val="1"/>
          <dgm:chPref val="1"/>
          <dgm:bulletEnabled val="1"/>
        </dgm:presLayoutVars>
      </dgm:prSet>
      <dgm:spPr/>
    </dgm:pt>
    <dgm:pt modelId="{2925429F-F028-493B-81E8-3D46E970EC4F}" type="pres">
      <dgm:prSet presAssocID="{B762625F-3623-4ED8-A377-60C54794DCB1}" presName="ChildText" presStyleLbl="revTx" presStyleIdx="3" presStyleCnt="4" custScaleX="265684" custLinFactNeighborX="32764" custLinFactNeighborY="-2157">
        <dgm:presLayoutVars>
          <dgm:chMax val="0"/>
          <dgm:chPref val="0"/>
        </dgm:presLayoutVars>
      </dgm:prSet>
      <dgm:spPr>
        <a:xfrm>
          <a:off x="3596427" y="3155286"/>
          <a:ext cx="3528006" cy="2279537"/>
        </a:xfrm>
        <a:prstGeom prst="rect">
          <a:avLst/>
        </a:prstGeom>
      </dgm:spPr>
    </dgm:pt>
    <dgm:pt modelId="{921EEA03-97A9-4755-8DD7-ECF6D9CC18D0}" type="pres">
      <dgm:prSet presAssocID="{B762625F-3623-4ED8-A377-60C54794DCB1}" presName="ChildAccentShape" presStyleLbl="trBgShp" presStyleIdx="3" presStyleCnt="4" custLinFactX="633112" custLinFactNeighborX="700000"/>
      <dgm:spPr>
        <a:solidFill>
          <a:schemeClr val="accent4">
            <a:lumMod val="60000"/>
            <a:lumOff val="40000"/>
          </a:schemeClr>
        </a:solidFill>
      </dgm:spPr>
    </dgm:pt>
    <dgm:pt modelId="{E10F3862-0404-4E3B-B661-A2D060F03318}" type="pres">
      <dgm:prSet presAssocID="{B762625F-3623-4ED8-A377-60C54794DCB1}" presName="Image" presStyleLbl="alignImgPlace1" presStyleIdx="1" presStyleCnt="2" custLinFactNeighborX="-23301"/>
      <dgm:spPr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</dgm:spPr>
    </dgm:pt>
  </dgm:ptLst>
  <dgm:cxnLst>
    <dgm:cxn modelId="{BE5A4808-8FF1-470D-8C94-6DC7512D098B}" type="presOf" srcId="{CC4E32EF-DF1A-4B6C-8A29-E2F7DDCFE4E2}" destId="{BDF7D7BA-DB04-4F3B-97F5-2A62C061AA69}" srcOrd="0" destOrd="0" presId="urn:microsoft.com/office/officeart/2009/3/layout/SnapshotPictureList"/>
    <dgm:cxn modelId="{0A276A0B-56A9-457D-A5C3-DDCCCAF9F2AC}" type="presOf" srcId="{4C84C82C-1554-4423-9E78-590219DA5949}" destId="{2925429F-F028-493B-81E8-3D46E970EC4F}" srcOrd="0" destOrd="0" presId="urn:microsoft.com/office/officeart/2009/3/layout/SnapshotPictureList"/>
    <dgm:cxn modelId="{564AB768-A57B-45F6-8B62-F207A97B5143}" srcId="{B762625F-3623-4ED8-A377-60C54794DCB1}" destId="{4C84C82C-1554-4423-9E78-590219DA5949}" srcOrd="0" destOrd="0" parTransId="{39E4F657-8EEE-444D-99DD-1606DBE4A833}" sibTransId="{F4982C40-1D9F-4A06-8A3E-015494AD8C5F}"/>
    <dgm:cxn modelId="{BE41516C-B6F0-48A2-B993-BA926B7D915A}" srcId="{2258452D-5D47-4765-9C67-6E53521F21C9}" destId="{C08D3985-9852-4248-887F-12F579C8A2FA}" srcOrd="0" destOrd="0" parTransId="{D269376B-69B9-424D-A7FE-5FAB4AE9FFEA}" sibTransId="{C17B5795-C0B4-446D-8E96-CFB6DFF54883}"/>
    <dgm:cxn modelId="{83DA2B50-06A1-46F3-95C5-BBE4EB47930E}" type="presOf" srcId="{B762625F-3623-4ED8-A377-60C54794DCB1}" destId="{D27B960D-EADA-4FC5-A5FD-7E574E96BB41}" srcOrd="0" destOrd="0" presId="urn:microsoft.com/office/officeart/2009/3/layout/SnapshotPictureList"/>
    <dgm:cxn modelId="{2C8868A6-5D82-42FE-B892-654C6DD1C424}" srcId="{CC4E32EF-DF1A-4B6C-8A29-E2F7DDCFE4E2}" destId="{B762625F-3623-4ED8-A377-60C54794DCB1}" srcOrd="1" destOrd="0" parTransId="{1F08B05E-BC81-47B8-A12E-A53196191C93}" sibTransId="{B9E07A19-5ED8-4BDD-B15D-39FB1588E872}"/>
    <dgm:cxn modelId="{0008DCB9-EFC7-4735-BFDE-EFD7BA637A32}" type="presOf" srcId="{C08D3985-9852-4248-887F-12F579C8A2FA}" destId="{6FDA5621-7295-456D-8BDF-809D3107DCE3}" srcOrd="0" destOrd="0" presId="urn:microsoft.com/office/officeart/2009/3/layout/SnapshotPictureList"/>
    <dgm:cxn modelId="{696578BF-38B2-462C-8228-E42E8515BDA9}" type="presOf" srcId="{2258452D-5D47-4765-9C67-6E53521F21C9}" destId="{E36749FD-4D0E-4C6B-909F-B0722ED313FD}" srcOrd="0" destOrd="0" presId="urn:microsoft.com/office/officeart/2009/3/layout/SnapshotPictureList"/>
    <dgm:cxn modelId="{05CC09D2-23FA-4832-AA3D-1C7BB5FC6BAD}" srcId="{CC4E32EF-DF1A-4B6C-8A29-E2F7DDCFE4E2}" destId="{2258452D-5D47-4765-9C67-6E53521F21C9}" srcOrd="0" destOrd="0" parTransId="{4C982D9C-37F7-4B29-91DF-DA2CE54F152D}" sibTransId="{216550B5-423D-4DBB-935E-2520C8543200}"/>
    <dgm:cxn modelId="{8016F8F6-5B2F-4886-86E0-665733C5071D}" type="presParOf" srcId="{BDF7D7BA-DB04-4F3B-97F5-2A62C061AA69}" destId="{394E65A1-E1E6-4AE2-96E4-B9E8F30F5DF0}" srcOrd="0" destOrd="0" presId="urn:microsoft.com/office/officeart/2009/3/layout/SnapshotPictureList"/>
    <dgm:cxn modelId="{E2322C02-3AC4-40AA-BD23-BFA0DAAFF1FA}" type="presParOf" srcId="{394E65A1-E1E6-4AE2-96E4-B9E8F30F5DF0}" destId="{30578755-5B78-4139-9E50-B0285743AC15}" srcOrd="0" destOrd="0" presId="urn:microsoft.com/office/officeart/2009/3/layout/SnapshotPictureList"/>
    <dgm:cxn modelId="{E574BCB5-141C-41ED-AB12-C8ADA207BBDF}" type="presParOf" srcId="{394E65A1-E1E6-4AE2-96E4-B9E8F30F5DF0}" destId="{E36749FD-4D0E-4C6B-909F-B0722ED313FD}" srcOrd="1" destOrd="0" presId="urn:microsoft.com/office/officeart/2009/3/layout/SnapshotPictureList"/>
    <dgm:cxn modelId="{7D9F2DCB-E154-4BBF-BC8A-EF2796813FB4}" type="presParOf" srcId="{394E65A1-E1E6-4AE2-96E4-B9E8F30F5DF0}" destId="{6FDA5621-7295-456D-8BDF-809D3107DCE3}" srcOrd="2" destOrd="0" presId="urn:microsoft.com/office/officeart/2009/3/layout/SnapshotPictureList"/>
    <dgm:cxn modelId="{5F3E3ACC-73B0-4C83-9C5F-D912906466C2}" type="presParOf" srcId="{394E65A1-E1E6-4AE2-96E4-B9E8F30F5DF0}" destId="{F2C54A84-946F-4920-9CA5-B124C271AC58}" srcOrd="3" destOrd="0" presId="urn:microsoft.com/office/officeart/2009/3/layout/SnapshotPictureList"/>
    <dgm:cxn modelId="{62D8ACC3-7AA2-4C1B-AA3E-034B8DA0DA0E}" type="presParOf" srcId="{394E65A1-E1E6-4AE2-96E4-B9E8F30F5DF0}" destId="{5ABE2846-6534-495C-956A-E346E73F7D79}" srcOrd="4" destOrd="0" presId="urn:microsoft.com/office/officeart/2009/3/layout/SnapshotPictureList"/>
    <dgm:cxn modelId="{A933E4C3-471E-4AD3-8A21-83E7139BE7A2}" type="presParOf" srcId="{BDF7D7BA-DB04-4F3B-97F5-2A62C061AA69}" destId="{C53FBD03-75A3-48FF-8384-2E996D39F0D5}" srcOrd="1" destOrd="0" presId="urn:microsoft.com/office/officeart/2009/3/layout/SnapshotPictureList"/>
    <dgm:cxn modelId="{F4E83059-A108-4AF4-9374-2D6FE31C7208}" type="presParOf" srcId="{BDF7D7BA-DB04-4F3B-97F5-2A62C061AA69}" destId="{744A952E-B31C-4870-90A9-B905A06B011E}" srcOrd="2" destOrd="0" presId="urn:microsoft.com/office/officeart/2009/3/layout/SnapshotPictureList"/>
    <dgm:cxn modelId="{9ED97989-C9D4-4D99-9026-65215CC2B8FD}" type="presParOf" srcId="{744A952E-B31C-4870-90A9-B905A06B011E}" destId="{B7FACD33-6DF5-44C5-9A4C-10DE6F5FA515}" srcOrd="0" destOrd="0" presId="urn:microsoft.com/office/officeart/2009/3/layout/SnapshotPictureList"/>
    <dgm:cxn modelId="{FF7D88FE-6050-472D-A009-141959DC8E7A}" type="presParOf" srcId="{744A952E-B31C-4870-90A9-B905A06B011E}" destId="{D27B960D-EADA-4FC5-A5FD-7E574E96BB41}" srcOrd="1" destOrd="0" presId="urn:microsoft.com/office/officeart/2009/3/layout/SnapshotPictureList"/>
    <dgm:cxn modelId="{E0294DF3-4D9F-4002-9F42-868597510EC0}" type="presParOf" srcId="{744A952E-B31C-4870-90A9-B905A06B011E}" destId="{2925429F-F028-493B-81E8-3D46E970EC4F}" srcOrd="2" destOrd="0" presId="urn:microsoft.com/office/officeart/2009/3/layout/SnapshotPictureList"/>
    <dgm:cxn modelId="{20B285BA-9ED5-44BD-8CB1-94563A7C56C6}" type="presParOf" srcId="{744A952E-B31C-4870-90A9-B905A06B011E}" destId="{921EEA03-97A9-4755-8DD7-ECF6D9CC18D0}" srcOrd="3" destOrd="0" presId="urn:microsoft.com/office/officeart/2009/3/layout/SnapshotPictureList"/>
    <dgm:cxn modelId="{B8174972-1653-4E9C-A4BD-C31AFBED8C80}" type="presParOf" srcId="{744A952E-B31C-4870-90A9-B905A06B011E}" destId="{E10F3862-0404-4E3B-B661-A2D060F03318}" srcOrd="4" destOrd="0" presId="urn:microsoft.com/office/officeart/2009/3/layout/SnapshotPicture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3d1" qsCatId="3D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ko-KR" alt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눔바에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대해 알려진 것은 그녀가 </a:t>
          </a:r>
          <a:r>
            <a:rPr lang="ko-KR" altLang="en-US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라오디게아에서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교회를 지도했다는 것 밖에 없습니다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심지어 일부 사본에는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그의 집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그들의 집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ko-KR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그녀의 집</a:t>
          </a:r>
          <a:r>
            <a:rPr lang="en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ko-KR" altLang="en-U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등 성별조차 파악되지 않고 있습니다</a:t>
          </a:r>
          <a:endParaRPr lang="en" sz="2000" b="1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/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</dgm:spPr>
    </dgm:pt>
  </dgm:ptLst>
  <dgm:cxnLst>
    <dgm:cxn modelId="{DAB9B88F-D17F-4213-966C-99D3EE77D572}" type="presOf" srcId="{91C28CD2-DF07-433C-888B-04D9334CE529}" destId="{1F442431-8C58-4322-859E-BB646D3B35C8}" srcOrd="0" destOrd="0" presId="urn:microsoft.com/office/officeart/2005/8/layout/pList2"/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ED74B04B-A25F-4EED-824F-343C4F40F434}" type="presParOf" srcId="{3B0F6851-9BF5-4E89-898F-ADF6A6FA6718}" destId="{1F442431-8C58-4322-859E-BB646D3B35C8}" srcOrd="0" destOrd="0" presId="urn:microsoft.com/office/officeart/2005/8/layout/pList2"/>
    <dgm:cxn modelId="{6C7F20BD-4F8E-4F97-B0CE-C2A93F3DDAA3}" type="presParOf" srcId="{3B0F6851-9BF5-4E89-898F-ADF6A6FA6718}" destId="{F4F8A553-54D3-4E7B-B624-F5EAF59E21B7}" srcOrd="1" destOrd="0" presId="urn:microsoft.com/office/officeart/2005/8/layout/pList2"/>
    <dgm:cxn modelId="{953F45E5-615E-4014-9515-CB68D19E6D51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448DB2A-E1D9-4BAF-A93F-CA93EA289B41}" type="doc">
      <dgm:prSet loTypeId="urn:microsoft.com/office/officeart/2005/8/layout/pList2" loCatId="picture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ES"/>
        </a:p>
      </dgm:t>
    </dgm:pt>
    <dgm:pt modelId="{91C28CD2-DF07-433C-888B-04D9334CE529}">
      <dgm:prSet phldrT="[Texto]" custT="1"/>
      <dgm:spPr>
        <a:solidFill>
          <a:srgbClr val="208839"/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gm:spPr>
      <dgm:t>
        <a:bodyPr spcFirstLastPara="0" vert="horz" wrap="square" lIns="142240" tIns="142240" rIns="142240" bIns="142240" numCol="1" spcCol="1270" anchor="t" anchorCtr="0"/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골로새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출신 </a:t>
          </a: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빌레몬의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아들로 바울과 같이 일했습니다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몬 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1:1-2). 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바울은 </a:t>
          </a: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아킵보에게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골로새에서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집사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목사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혹은 장로로 계속 사역해 주기를 당부했습니다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gm:t>
    </dgm:pt>
    <dgm:pt modelId="{E1B61CAC-4128-42A2-BA03-5531EAD511A9}" type="parTrans" cxnId="{75EB3DC5-D08E-4025-ABBE-D01E954E262B}">
      <dgm:prSet/>
      <dgm:spPr/>
      <dgm:t>
        <a:bodyPr/>
        <a:lstStyle/>
        <a:p>
          <a:endParaRPr lang="es-ES"/>
        </a:p>
      </dgm:t>
    </dgm:pt>
    <dgm:pt modelId="{D3181FB0-B4DE-48F4-8C97-BB00B983C02E}" type="sibTrans" cxnId="{75EB3DC5-D08E-4025-ABBE-D01E954E262B}">
      <dgm:prSet/>
      <dgm:spPr/>
      <dgm:t>
        <a:bodyPr/>
        <a:lstStyle/>
        <a:p>
          <a:endParaRPr lang="es-ES"/>
        </a:p>
      </dgm:t>
    </dgm:pt>
    <dgm:pt modelId="{15DCF50A-8DDE-43DB-91A4-2841CE47DA49}" type="pres">
      <dgm:prSet presAssocID="{1448DB2A-E1D9-4BAF-A93F-CA93EA289B41}" presName="Name0" presStyleCnt="0">
        <dgm:presLayoutVars>
          <dgm:dir/>
          <dgm:resizeHandles val="exact"/>
        </dgm:presLayoutVars>
      </dgm:prSet>
      <dgm:spPr/>
    </dgm:pt>
    <dgm:pt modelId="{55FC0425-B8E5-4C0F-BD82-EC38B31A552B}" type="pres">
      <dgm:prSet presAssocID="{1448DB2A-E1D9-4BAF-A93F-CA93EA289B41}" presName="bkgdShp" presStyleLbl="alignAccFollowNode1" presStyleIdx="0" presStyleCnt="1"/>
      <dgm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gm:spPr>
    </dgm:pt>
    <dgm:pt modelId="{F77240BF-A39C-48B6-A6BE-775900014985}" type="pres">
      <dgm:prSet presAssocID="{1448DB2A-E1D9-4BAF-A93F-CA93EA289B41}" presName="linComp" presStyleCnt="0"/>
      <dgm:spPr/>
    </dgm:pt>
    <dgm:pt modelId="{3B0F6851-9BF5-4E89-898F-ADF6A6FA6718}" type="pres">
      <dgm:prSet presAssocID="{91C28CD2-DF07-433C-888B-04D9334CE529}" presName="compNode" presStyleCnt="0"/>
      <dgm:spPr/>
    </dgm:pt>
    <dgm:pt modelId="{1F442431-8C58-4322-859E-BB646D3B35C8}" type="pres">
      <dgm:prSet presAssocID="{91C28CD2-DF07-433C-888B-04D9334CE529}" presName="node" presStyleLbl="node1" presStyleIdx="0" presStyleCnt="1">
        <dgm:presLayoutVars>
          <dgm:bulletEnabled val="1"/>
        </dgm:presLayoutVars>
      </dgm:prSet>
      <dgm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</dgm:spPr>
    </dgm:pt>
    <dgm:pt modelId="{F4F8A553-54D3-4E7B-B624-F5EAF59E21B7}" type="pres">
      <dgm:prSet presAssocID="{91C28CD2-DF07-433C-888B-04D9334CE529}" presName="invisiNode" presStyleLbl="node1" presStyleIdx="0" presStyleCnt="1"/>
      <dgm:spPr/>
    </dgm:pt>
    <dgm:pt modelId="{E58D3014-6CD9-47BA-8F91-6A281C8D2B4A}" type="pres">
      <dgm:prSet presAssocID="{91C28CD2-DF07-433C-888B-04D9334CE529}" presName="imagNode" presStyleLbl="fgImgPlace1" presStyleIdx="0" presStyleCnt="1" custLinFactNeighborY="8190"/>
      <dgm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gm:spPr>
    </dgm:pt>
  </dgm:ptLst>
  <dgm:cxnLst>
    <dgm:cxn modelId="{75EB3DC5-D08E-4025-ABBE-D01E954E262B}" srcId="{1448DB2A-E1D9-4BAF-A93F-CA93EA289B41}" destId="{91C28CD2-DF07-433C-888B-04D9334CE529}" srcOrd="0" destOrd="0" parTransId="{E1B61CAC-4128-42A2-BA03-5531EAD511A9}" sibTransId="{D3181FB0-B4DE-48F4-8C97-BB00B983C02E}"/>
    <dgm:cxn modelId="{07A454C5-A233-494B-B0C6-85CEF20053E7}" type="presOf" srcId="{91C28CD2-DF07-433C-888B-04D9334CE529}" destId="{1F442431-8C58-4322-859E-BB646D3B35C8}" srcOrd="0" destOrd="0" presId="urn:microsoft.com/office/officeart/2005/8/layout/pList2"/>
    <dgm:cxn modelId="{A3C058D7-E96C-4BCC-BBA3-BDBEAC69CE84}" type="presOf" srcId="{1448DB2A-E1D9-4BAF-A93F-CA93EA289B41}" destId="{15DCF50A-8DDE-43DB-91A4-2841CE47DA49}" srcOrd="0" destOrd="0" presId="urn:microsoft.com/office/officeart/2005/8/layout/pList2"/>
    <dgm:cxn modelId="{826F77FF-1091-4B75-A5BF-B6EB014ACBB4}" type="presParOf" srcId="{15DCF50A-8DDE-43DB-91A4-2841CE47DA49}" destId="{55FC0425-B8E5-4C0F-BD82-EC38B31A552B}" srcOrd="0" destOrd="0" presId="urn:microsoft.com/office/officeart/2005/8/layout/pList2"/>
    <dgm:cxn modelId="{64C9DDCF-AD9E-4835-AF46-1421AA99E52B}" type="presParOf" srcId="{15DCF50A-8DDE-43DB-91A4-2841CE47DA49}" destId="{F77240BF-A39C-48B6-A6BE-775900014985}" srcOrd="1" destOrd="0" presId="urn:microsoft.com/office/officeart/2005/8/layout/pList2"/>
    <dgm:cxn modelId="{1090B4F0-E80D-4959-A9D3-D53D791BAC79}" type="presParOf" srcId="{F77240BF-A39C-48B6-A6BE-775900014985}" destId="{3B0F6851-9BF5-4E89-898F-ADF6A6FA6718}" srcOrd="0" destOrd="0" presId="urn:microsoft.com/office/officeart/2005/8/layout/pList2"/>
    <dgm:cxn modelId="{B1589BE3-3D02-4199-A2F6-102BD0B4BEC4}" type="presParOf" srcId="{3B0F6851-9BF5-4E89-898F-ADF6A6FA6718}" destId="{1F442431-8C58-4322-859E-BB646D3B35C8}" srcOrd="0" destOrd="0" presId="urn:microsoft.com/office/officeart/2005/8/layout/pList2"/>
    <dgm:cxn modelId="{C7F38B1F-63A3-4326-9F85-EB5CF2AC1BCD}" type="presParOf" srcId="{3B0F6851-9BF5-4E89-898F-ADF6A6FA6718}" destId="{F4F8A553-54D3-4E7B-B624-F5EAF59E21B7}" srcOrd="1" destOrd="0" presId="urn:microsoft.com/office/officeart/2005/8/layout/pList2"/>
    <dgm:cxn modelId="{9ECE15C0-FB88-49DF-B8F3-0F4DFFEE7ED7}" type="presParOf" srcId="{3B0F6851-9BF5-4E89-898F-ADF6A6FA6718}" destId="{E58D3014-6CD9-47BA-8F91-6A281C8D2B4A}" srcOrd="2" destOrd="0" presId="urn:microsoft.com/office/officeart/2005/8/layout/pList2"/>
  </dgm:cxnLst>
  <dgm:bg/>
  <dgm:whole/>
  <dgm:extLst>
    <a:ext uri="http://schemas.microsoft.com/office/drawing/2008/diagram">
      <dsp:dataModelExt xmlns:dsp="http://schemas.microsoft.com/office/drawing/2008/diagram" relId="rId13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D35A1CF-A58B-4BBA-B677-F2DE30697FF7}">
      <dsp:nvSpPr>
        <dsp:cNvPr id="0" name=""/>
        <dsp:cNvSpPr/>
      </dsp:nvSpPr>
      <dsp:spPr>
        <a:xfrm>
          <a:off x="0" y="257714"/>
          <a:ext cx="6578961" cy="910350"/>
        </a:xfrm>
        <a:prstGeom prst="rect">
          <a:avLst/>
        </a:prstGeom>
        <a:solidFill>
          <a:schemeClr val="accent1">
            <a:lumMod val="20000"/>
            <a:lumOff val="80000"/>
          </a:schemeClr>
        </a:solidFill>
        <a:ln w="12700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ko-KR" altLang="en-US" sz="2000" b="1" kern="1200" dirty="0"/>
            <a:t>두기고와 </a:t>
          </a:r>
          <a:r>
            <a:rPr lang="ko-KR" altLang="en-US" sz="2000" b="1" kern="1200" dirty="0" err="1"/>
            <a:t>오네시모</a:t>
          </a:r>
          <a:r>
            <a:rPr lang="en" sz="2000" b="1" kern="1200" dirty="0"/>
            <a:t> (</a:t>
          </a:r>
          <a:r>
            <a:rPr lang="ko-KR" altLang="en-US" sz="2000" b="1" kern="1200" dirty="0"/>
            <a:t>골</a:t>
          </a:r>
          <a:r>
            <a:rPr lang="en" sz="2000" b="1" kern="1200" dirty="0"/>
            <a:t> 4:7-9)</a:t>
          </a:r>
          <a:endParaRPr lang="es-ES" sz="2000" kern="1200" dirty="0"/>
        </a:p>
      </dsp:txBody>
      <dsp:txXfrm>
        <a:off x="0" y="257714"/>
        <a:ext cx="6578961" cy="910350"/>
      </dsp:txXfrm>
    </dsp:sp>
    <dsp:sp modelId="{C16A1F59-2B17-40D4-9031-15B79F27600D}">
      <dsp:nvSpPr>
        <dsp:cNvPr id="0" name=""/>
        <dsp:cNvSpPr/>
      </dsp:nvSpPr>
      <dsp:spPr>
        <a:xfrm>
          <a:off x="328948" y="6794"/>
          <a:ext cx="4605272" cy="501840"/>
        </a:xfrm>
        <a:prstGeom prst="roundRect">
          <a:avLst/>
        </a:prstGeom>
        <a:solidFill>
          <a:schemeClr val="accent1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대사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31292"/>
        <a:ext cx="4556276" cy="452844"/>
      </dsp:txXfrm>
    </dsp:sp>
    <dsp:sp modelId="{6B625139-16CA-4A7C-97AC-B8D051656ED2}">
      <dsp:nvSpPr>
        <dsp:cNvPr id="0" name=""/>
        <dsp:cNvSpPr/>
      </dsp:nvSpPr>
      <dsp:spPr>
        <a:xfrm>
          <a:off x="0" y="1510784"/>
          <a:ext cx="6578961" cy="910350"/>
        </a:xfrm>
        <a:prstGeom prst="rect">
          <a:avLst/>
        </a:prstGeom>
        <a:solidFill>
          <a:srgbClr val="FFDDFF"/>
        </a:solidFill>
        <a:ln w="12700" cap="flat" cmpd="sng" algn="ctr">
          <a:solidFill>
            <a:schemeClr val="accent3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ko-KR" altLang="en-US" sz="2000" b="1" kern="1200" dirty="0" err="1"/>
            <a:t>아리스다고</a:t>
          </a:r>
          <a:r>
            <a:rPr lang="en" sz="2000" b="1" kern="1200" dirty="0"/>
            <a:t>, </a:t>
          </a:r>
          <a:r>
            <a:rPr lang="ko-KR" altLang="en-US" sz="2000" b="1" kern="1200" dirty="0" err="1"/>
            <a:t>마가와</a:t>
          </a:r>
          <a:r>
            <a:rPr lang="ko-KR" altLang="en-US" sz="2000" b="1" kern="1200" dirty="0"/>
            <a:t> </a:t>
          </a:r>
          <a:r>
            <a:rPr lang="ko-KR" altLang="en-US" sz="2000" b="1" kern="1200" dirty="0" err="1"/>
            <a:t>유스도</a:t>
          </a:r>
          <a:r>
            <a:rPr lang="en" sz="2000" b="1" kern="1200" dirty="0"/>
            <a:t> (</a:t>
          </a:r>
          <a:r>
            <a:rPr lang="ko-KR" altLang="en-US" sz="2000" b="1" kern="1200" dirty="0"/>
            <a:t>골</a:t>
          </a:r>
          <a:r>
            <a:rPr lang="en" sz="2000" b="1" kern="1200" dirty="0"/>
            <a:t> 4:10-11)</a:t>
          </a:r>
          <a:endParaRPr lang="es-ES" sz="2000" kern="1200" dirty="0"/>
        </a:p>
      </dsp:txBody>
      <dsp:txXfrm>
        <a:off x="0" y="1510784"/>
        <a:ext cx="6578961" cy="910350"/>
      </dsp:txXfrm>
    </dsp:sp>
    <dsp:sp modelId="{22D2FB56-E614-4AE2-A667-F415ABDCE382}">
      <dsp:nvSpPr>
        <dsp:cNvPr id="0" name=""/>
        <dsp:cNvSpPr/>
      </dsp:nvSpPr>
      <dsp:spPr>
        <a:xfrm>
          <a:off x="328948" y="1259864"/>
          <a:ext cx="4605272" cy="501840"/>
        </a:xfrm>
        <a:prstGeom prst="roundRect">
          <a:avLst/>
        </a:prstGeom>
        <a:solidFill>
          <a:schemeClr val="tx2">
            <a:lumMod val="50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할례 받은 사람들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1284362"/>
        <a:ext cx="4556276" cy="452844"/>
      </dsp:txXfrm>
    </dsp:sp>
    <dsp:sp modelId="{5781F004-5181-4BE4-A36D-2DB88AE093E6}">
      <dsp:nvSpPr>
        <dsp:cNvPr id="0" name=""/>
        <dsp:cNvSpPr/>
      </dsp:nvSpPr>
      <dsp:spPr>
        <a:xfrm>
          <a:off x="0" y="2763854"/>
          <a:ext cx="6578961" cy="910350"/>
        </a:xfrm>
        <a:prstGeom prst="rect">
          <a:avLst/>
        </a:prstGeom>
        <a:solidFill>
          <a:schemeClr val="accent4">
            <a:lumMod val="20000"/>
            <a:lumOff val="80000"/>
          </a:schemeClr>
        </a:solidFill>
        <a:ln w="12700" cap="flat" cmpd="sng" algn="ctr">
          <a:solidFill>
            <a:schemeClr val="accent4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ko-KR" altLang="en-US" sz="2000" b="1" kern="1200" dirty="0" err="1"/>
            <a:t>에바브라</a:t>
          </a:r>
          <a:r>
            <a:rPr lang="en" sz="2000" b="1" kern="1200" dirty="0"/>
            <a:t> (</a:t>
          </a:r>
          <a:r>
            <a:rPr lang="ko-KR" altLang="en-US" sz="2000" b="1" kern="1200" dirty="0"/>
            <a:t>골</a:t>
          </a:r>
          <a:r>
            <a:rPr lang="en" sz="2000" b="1" kern="1200" dirty="0"/>
            <a:t> 4:12-13)</a:t>
          </a:r>
          <a:endParaRPr lang="es-ES" sz="2000" kern="1200" dirty="0"/>
        </a:p>
      </dsp:txBody>
      <dsp:txXfrm>
        <a:off x="0" y="2763854"/>
        <a:ext cx="6578961" cy="910350"/>
      </dsp:txXfrm>
    </dsp:sp>
    <dsp:sp modelId="{C0EBFF40-79BF-43FC-B422-5C88725CB91B}">
      <dsp:nvSpPr>
        <dsp:cNvPr id="0" name=""/>
        <dsp:cNvSpPr/>
      </dsp:nvSpPr>
      <dsp:spPr>
        <a:xfrm>
          <a:off x="328948" y="2512934"/>
          <a:ext cx="4605272" cy="501840"/>
        </a:xfrm>
        <a:prstGeom prst="roundRect">
          <a:avLst/>
        </a:prstGeom>
        <a:solidFill>
          <a:srgbClr val="1B95A5"/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지도자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2537432"/>
        <a:ext cx="4556276" cy="452844"/>
      </dsp:txXfrm>
    </dsp:sp>
    <dsp:sp modelId="{A6DA711B-BA5E-47CF-956E-581AAE891300}">
      <dsp:nvSpPr>
        <dsp:cNvPr id="0" name=""/>
        <dsp:cNvSpPr/>
      </dsp:nvSpPr>
      <dsp:spPr>
        <a:xfrm>
          <a:off x="0" y="4016924"/>
          <a:ext cx="6578961" cy="910350"/>
        </a:xfrm>
        <a:prstGeom prst="rect">
          <a:avLst/>
        </a:prstGeom>
        <a:solidFill>
          <a:schemeClr val="accent5">
            <a:lumMod val="20000"/>
            <a:lumOff val="80000"/>
          </a:schemeClr>
        </a:solidFill>
        <a:ln w="12700" cap="flat" cmpd="sng" algn="ctr">
          <a:solidFill>
            <a:schemeClr val="accent5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ko-KR" altLang="en-US" sz="2000" b="1" kern="1200" dirty="0"/>
            <a:t>누가와 데마 </a:t>
          </a:r>
          <a:r>
            <a:rPr lang="en" sz="2000" b="1" kern="1200" dirty="0"/>
            <a:t>(</a:t>
          </a:r>
          <a:r>
            <a:rPr lang="ko-KR" altLang="en-US" sz="2000" b="1" kern="1200" dirty="0"/>
            <a:t>골</a:t>
          </a:r>
          <a:r>
            <a:rPr lang="en" sz="2000" b="1" kern="1200" dirty="0"/>
            <a:t> 4:14)</a:t>
          </a:r>
          <a:endParaRPr lang="es-ES" sz="2000" kern="1200" dirty="0"/>
        </a:p>
      </dsp:txBody>
      <dsp:txXfrm>
        <a:off x="0" y="4016924"/>
        <a:ext cx="6578961" cy="910350"/>
      </dsp:txXfrm>
    </dsp:sp>
    <dsp:sp modelId="{316719C4-FD02-40A5-AA12-5214560F0185}">
      <dsp:nvSpPr>
        <dsp:cNvPr id="0" name=""/>
        <dsp:cNvSpPr/>
      </dsp:nvSpPr>
      <dsp:spPr>
        <a:xfrm>
          <a:off x="328948" y="3766004"/>
          <a:ext cx="4605272" cy="501840"/>
        </a:xfrm>
        <a:prstGeom prst="roundRect">
          <a:avLst/>
        </a:prstGeom>
        <a:solidFill>
          <a:schemeClr val="accent5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18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사랑받은 사람과 세상을 사랑했던 사람</a:t>
          </a:r>
          <a:endParaRPr lang="es-ES" sz="18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3790502"/>
        <a:ext cx="4556276" cy="452844"/>
      </dsp:txXfrm>
    </dsp:sp>
    <dsp:sp modelId="{6A217529-102B-491E-A3EE-4D5A3C66E700}">
      <dsp:nvSpPr>
        <dsp:cNvPr id="0" name=""/>
        <dsp:cNvSpPr/>
      </dsp:nvSpPr>
      <dsp:spPr>
        <a:xfrm>
          <a:off x="0" y="5269994"/>
          <a:ext cx="6578961" cy="910350"/>
        </a:xfrm>
        <a:prstGeom prst="rect">
          <a:avLst/>
        </a:prstGeom>
        <a:solidFill>
          <a:schemeClr val="accent6">
            <a:lumMod val="20000"/>
            <a:lumOff val="80000"/>
          </a:schemeClr>
        </a:solidFill>
        <a:ln w="12700" cap="flat" cmpd="sng" algn="ctr">
          <a:solidFill>
            <a:schemeClr val="accent6">
              <a:lumMod val="5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360000" tIns="354076" rIns="360000" bIns="142240" numCol="1" spcCol="1270" anchor="t" anchorCtr="0">
          <a:noAutofit/>
        </a:bodyPr>
        <a:lstStyle/>
        <a:p>
          <a:pPr marL="0" lvl="1" indent="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ko-KR" altLang="en-US" sz="2000" b="1" kern="1200" dirty="0" err="1"/>
            <a:t>눕바와</a:t>
          </a:r>
          <a:r>
            <a:rPr lang="ko-KR" altLang="en-US" sz="2000" b="1" kern="1200" dirty="0"/>
            <a:t> </a:t>
          </a:r>
          <a:r>
            <a:rPr lang="ko-KR" altLang="en-US" sz="2000" b="1" kern="1200" dirty="0" err="1"/>
            <a:t>아킵보</a:t>
          </a:r>
          <a:r>
            <a:rPr lang="ko-KR" altLang="en-US" sz="2000" b="1" kern="1200" dirty="0"/>
            <a:t> </a:t>
          </a:r>
          <a:r>
            <a:rPr lang="en" sz="2000" b="1" kern="1200" dirty="0"/>
            <a:t>(</a:t>
          </a:r>
          <a:r>
            <a:rPr lang="ko-KR" altLang="en-US" sz="2000" b="1" kern="1200" dirty="0"/>
            <a:t>골</a:t>
          </a:r>
          <a:r>
            <a:rPr lang="en" sz="2000" b="1" kern="1200" dirty="0"/>
            <a:t> 4:16-18)</a:t>
          </a:r>
          <a:endParaRPr lang="es-ES" sz="2000" kern="1200" dirty="0"/>
        </a:p>
      </dsp:txBody>
      <dsp:txXfrm>
        <a:off x="0" y="5269994"/>
        <a:ext cx="6578961" cy="910350"/>
      </dsp:txXfrm>
    </dsp:sp>
    <dsp:sp modelId="{17887DA2-8E83-468E-8B4D-F8A5875DF4ED}">
      <dsp:nvSpPr>
        <dsp:cNvPr id="0" name=""/>
        <dsp:cNvSpPr/>
      </dsp:nvSpPr>
      <dsp:spPr>
        <a:xfrm>
          <a:off x="328948" y="5019074"/>
          <a:ext cx="4605272" cy="501840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74068" tIns="0" rIns="174068" bIns="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교회지도자들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53446" y="5043572"/>
        <a:ext cx="4556276" cy="4528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DE408D7-56F5-40F3-8F12-79B96849DAB7}">
      <dsp:nvSpPr>
        <dsp:cNvPr id="0" name=""/>
        <dsp:cNvSpPr/>
      </dsp:nvSpPr>
      <dsp:spPr>
        <a:xfrm>
          <a:off x="0" y="664011"/>
          <a:ext cx="0" cy="325126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3ABB15C1-C2C2-4C37-9A98-9455FA4E3C23}">
      <dsp:nvSpPr>
        <dsp:cNvPr id="0" name=""/>
        <dsp:cNvSpPr/>
      </dsp:nvSpPr>
      <dsp:spPr>
        <a:xfrm>
          <a:off x="758217" y="694668"/>
          <a:ext cx="2850752" cy="1463070"/>
        </a:xfrm>
        <a:prstGeom prst="rect">
          <a:avLst/>
        </a:prstGeom>
        <a:blipFill dpi="0"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rcRect/>
          <a:stretch>
            <a:fillRect t="-4600" b="-4600"/>
          </a:stretch>
        </a:blipFill>
        <a:ln>
          <a:noFill/>
        </a:ln>
        <a:effectLst>
          <a:outerShdw blurRad="50800" dist="38100" dir="2700000" algn="tl" rotWithShape="0">
            <a:schemeClr val="bg2"/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377B3458-CD42-421F-96B2-1447447F9C7E}">
      <dsp:nvSpPr>
        <dsp:cNvPr id="0" name=""/>
        <dsp:cNvSpPr/>
      </dsp:nvSpPr>
      <dsp:spPr>
        <a:xfrm>
          <a:off x="334" y="2207085"/>
          <a:ext cx="4366518" cy="1679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1600" b="1" kern="1200" dirty="0"/>
            <a:t>데살로니가</a:t>
          </a:r>
          <a:r>
            <a:rPr lang="en-US" altLang="ko-KR" sz="1600" b="1" kern="1200" dirty="0"/>
            <a:t>(</a:t>
          </a:r>
          <a:r>
            <a:rPr lang="ko-KR" altLang="en-US" sz="1600" b="1" kern="1200" dirty="0"/>
            <a:t>행 </a:t>
          </a:r>
          <a:r>
            <a:rPr lang="en-US" altLang="ko-KR" sz="1600" b="1" kern="1200" dirty="0"/>
            <a:t>27:2)</a:t>
          </a:r>
          <a:r>
            <a:rPr lang="ko-KR" altLang="en-US" sz="1600" b="1" kern="1200" dirty="0"/>
            <a:t> 출신인 </a:t>
          </a:r>
          <a:r>
            <a:rPr lang="ko-KR" altLang="en-US" sz="1600" b="1" kern="1200" dirty="0" err="1"/>
            <a:t>아리스다고는</a:t>
          </a:r>
          <a:r>
            <a:rPr lang="ko-KR" altLang="en-US" sz="1600" b="1" kern="1200" dirty="0"/>
            <a:t> 에베소에서 일어난 소동 중에 어려움을 겪었고</a:t>
          </a:r>
          <a:r>
            <a:rPr lang="en-US" altLang="ko-KR" sz="1600" b="1" kern="1200" dirty="0"/>
            <a:t>(</a:t>
          </a:r>
          <a:r>
            <a:rPr lang="ko-KR" altLang="en-US" sz="1600" b="1" kern="1200" dirty="0"/>
            <a:t>행 </a:t>
          </a:r>
          <a:r>
            <a:rPr lang="en-US" altLang="ko-KR" sz="1600" b="1" kern="1200" dirty="0"/>
            <a:t>19:29),</a:t>
          </a:r>
          <a:r>
            <a:rPr lang="ko-KR" altLang="en-US" sz="1600" b="1" kern="1200" dirty="0"/>
            <a:t> 예루살렘에 헌금을 전달하기 위해 바울을 동행했습니다</a:t>
          </a:r>
          <a:r>
            <a:rPr lang="en-US" altLang="ko-KR" sz="1600" b="1" kern="1200" dirty="0"/>
            <a:t>(</a:t>
          </a:r>
          <a:r>
            <a:rPr lang="ko-KR" altLang="en-US" sz="1600" b="1" kern="1200" dirty="0"/>
            <a:t>행 </a:t>
          </a:r>
          <a:r>
            <a:rPr lang="en-US" altLang="ko-KR" sz="1600" b="1" kern="1200" dirty="0"/>
            <a:t>20:4). </a:t>
          </a:r>
          <a:r>
            <a:rPr lang="ko-KR" altLang="en-US" sz="1600" b="1" kern="1200" dirty="0"/>
            <a:t>로마에서 바울과 함께 옥에 갇혔으며</a:t>
          </a:r>
          <a:r>
            <a:rPr lang="en-US" altLang="ko-KR" sz="1600" b="1" kern="1200" dirty="0"/>
            <a:t>, </a:t>
          </a:r>
          <a:r>
            <a:rPr lang="ko-KR" altLang="en-US" sz="1600" b="1" kern="1200" dirty="0"/>
            <a:t>다른 교회들과 </a:t>
          </a:r>
          <a:r>
            <a:rPr lang="ko-KR" altLang="en-US" sz="1600" b="1" kern="1200" dirty="0" err="1"/>
            <a:t>빌레몬에게</a:t>
          </a:r>
          <a:r>
            <a:rPr lang="ko-KR" altLang="en-US" sz="1600" b="1" kern="1200" dirty="0"/>
            <a:t> 안부를 전했습니다</a:t>
          </a:r>
          <a:r>
            <a:rPr lang="en-US" altLang="ko-KR" sz="1600" b="1" kern="1200" dirty="0"/>
            <a:t>(</a:t>
          </a:r>
          <a:r>
            <a:rPr lang="ko-KR" altLang="en-US" sz="1600" b="1" kern="1200" dirty="0"/>
            <a:t>골 </a:t>
          </a:r>
          <a:r>
            <a:rPr lang="en-US" altLang="ko-KR" sz="1600" b="1" kern="1200" dirty="0"/>
            <a:t>4:10; </a:t>
          </a:r>
          <a:r>
            <a:rPr lang="ko-KR" altLang="en-US" sz="1600" b="1" kern="1200" dirty="0"/>
            <a:t>빌 </a:t>
          </a:r>
          <a:r>
            <a:rPr lang="en-US" altLang="ko-KR" sz="1600" b="1" kern="1200" dirty="0"/>
            <a:t>1:24).</a:t>
          </a:r>
          <a:endParaRPr lang="en" sz="1600" b="1" kern="1200" dirty="0"/>
        </a:p>
      </dsp:txBody>
      <dsp:txXfrm>
        <a:off x="334" y="2207085"/>
        <a:ext cx="4366518" cy="1679821"/>
      </dsp:txXfrm>
    </dsp:sp>
    <dsp:sp modelId="{420DB18E-EE8B-4D19-B5F0-DE3A04EC8B31}">
      <dsp:nvSpPr>
        <dsp:cNvPr id="0" name=""/>
        <dsp:cNvSpPr/>
      </dsp:nvSpPr>
      <dsp:spPr>
        <a:xfrm>
          <a:off x="56812" y="302759"/>
          <a:ext cx="4169209" cy="361251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spc="300" dirty="0" err="1">
              <a:solidFill>
                <a:schemeClr val="tx1"/>
              </a:solidFill>
            </a:rPr>
            <a:t>아리스다고</a:t>
          </a:r>
          <a:endParaRPr lang="en" sz="2400" b="1" kern="1200" spc="300" dirty="0">
            <a:solidFill>
              <a:schemeClr val="tx1"/>
            </a:solidFill>
          </a:endParaRPr>
        </a:p>
      </dsp:txBody>
      <dsp:txXfrm>
        <a:off x="56812" y="302759"/>
        <a:ext cx="4169209" cy="361251"/>
      </dsp:txXfrm>
    </dsp:sp>
    <dsp:sp modelId="{06E7AA2C-0ADD-4BF7-A908-55D4541A8284}">
      <dsp:nvSpPr>
        <dsp:cNvPr id="0" name=""/>
        <dsp:cNvSpPr/>
      </dsp:nvSpPr>
      <dsp:spPr>
        <a:xfrm>
          <a:off x="4862067" y="664011"/>
          <a:ext cx="0" cy="325126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616B773-1A2C-4152-B6ED-B20ABE791D84}">
      <dsp:nvSpPr>
        <dsp:cNvPr id="0" name=""/>
        <dsp:cNvSpPr/>
      </dsp:nvSpPr>
      <dsp:spPr>
        <a:xfrm>
          <a:off x="5689692" y="694668"/>
          <a:ext cx="2850752" cy="1463070"/>
        </a:xfrm>
        <a:prstGeom prst="rect">
          <a:avLst/>
        </a:prstGeom>
        <a:blipFill dpi="0" rotWithShape="1">
          <a:blip xmlns:r="http://schemas.openxmlformats.org/officeDocument/2006/relationships" r:embed="rId3"/>
          <a:srcRect/>
          <a:stretch>
            <a:fillRect t="-4801" b="-4801"/>
          </a:stretch>
        </a:blipFill>
        <a:ln>
          <a:noFill/>
        </a:ln>
        <a:effectLst>
          <a:outerShdw blurRad="50800" dist="38100" dir="2700000" algn="tl" rotWithShape="0">
            <a:schemeClr val="tx2">
              <a:lumMod val="75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F89993D-D91C-4FFC-875F-C33812695B82}">
      <dsp:nvSpPr>
        <dsp:cNvPr id="0" name=""/>
        <dsp:cNvSpPr/>
      </dsp:nvSpPr>
      <dsp:spPr>
        <a:xfrm>
          <a:off x="4885204" y="2207085"/>
          <a:ext cx="4459729" cy="1679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1600" b="1" kern="1200" dirty="0" err="1"/>
            <a:t>바나바의</a:t>
          </a:r>
          <a:r>
            <a:rPr lang="ko-KR" altLang="en-US" sz="1600" b="1" kern="1200" dirty="0"/>
            <a:t> 조카인 </a:t>
          </a:r>
          <a:r>
            <a:rPr lang="ko-KR" altLang="en-US" sz="1600" b="1" kern="1200" dirty="0" err="1"/>
            <a:t>마가는</a:t>
          </a:r>
          <a:r>
            <a:rPr lang="ko-KR" altLang="en-US" sz="1600" b="1" kern="1200" dirty="0"/>
            <a:t> </a:t>
          </a:r>
          <a:r>
            <a:rPr lang="ko-KR" altLang="en-US" sz="1600" b="1" kern="1200" dirty="0" err="1"/>
            <a:t>밤빌리아</a:t>
          </a:r>
          <a:r>
            <a:rPr lang="ko-KR" altLang="en-US" sz="1600" b="1" kern="1200" dirty="0"/>
            <a:t> 선교 도중에 포기하고 돌아갔기 때문에 바울은 그를 두 번째 선교 여행에 데리고 가지 않았습니다 </a:t>
          </a:r>
          <a:r>
            <a:rPr lang="en-US" altLang="ko-KR" sz="1600" b="1" kern="1200" dirty="0"/>
            <a:t>(</a:t>
          </a:r>
          <a:r>
            <a:rPr lang="ko-KR" altLang="en-US" sz="1600" b="1" kern="1200" dirty="0"/>
            <a:t>행 </a:t>
          </a:r>
          <a:r>
            <a:rPr lang="en-US" altLang="ko-KR" sz="1600" b="1" kern="1200" dirty="0"/>
            <a:t>15:37-38). </a:t>
          </a:r>
          <a:r>
            <a:rPr lang="ko-KR" altLang="en-US" sz="1600" b="1" kern="1200" dirty="0"/>
            <a:t>삼촌 </a:t>
          </a:r>
          <a:r>
            <a:rPr lang="ko-KR" altLang="en-US" sz="1600" b="1" kern="1200" dirty="0" err="1"/>
            <a:t>바나바를</a:t>
          </a:r>
          <a:r>
            <a:rPr lang="ko-KR" altLang="en-US" sz="1600" b="1" kern="1200" dirty="0"/>
            <a:t> 따라 선교에 나선 </a:t>
          </a:r>
          <a:r>
            <a:rPr lang="ko-KR" altLang="en-US" sz="1600" b="1" kern="1200" dirty="0" err="1"/>
            <a:t>마가는</a:t>
          </a:r>
          <a:r>
            <a:rPr lang="en-US" altLang="ko-KR" sz="1600" b="1" kern="1200" dirty="0"/>
            <a:t> </a:t>
          </a:r>
          <a:r>
            <a:rPr lang="ko-KR" altLang="en-US" sz="1600" b="1" kern="1200" dirty="0"/>
            <a:t>훗날 바울도 인정한 복음 전도자가 되었습니다</a:t>
          </a:r>
          <a:r>
            <a:rPr lang="en-US" altLang="ko-KR" sz="1600" b="1" kern="1200" dirty="0"/>
            <a:t>(</a:t>
          </a:r>
          <a:r>
            <a:rPr lang="ko-KR" altLang="en-US" sz="1600" b="1" kern="1200" dirty="0"/>
            <a:t>행 </a:t>
          </a:r>
          <a:r>
            <a:rPr lang="en-US" altLang="ko-KR" sz="1600" b="1" kern="1200" dirty="0"/>
            <a:t>15:39; </a:t>
          </a:r>
          <a:r>
            <a:rPr lang="ko-KR" altLang="en-US" sz="1600" b="1" kern="1200" dirty="0"/>
            <a:t>딤후 </a:t>
          </a:r>
          <a:r>
            <a:rPr lang="en-US" altLang="ko-KR" sz="1600" b="1" kern="1200" dirty="0"/>
            <a:t>4:11). </a:t>
          </a:r>
          <a:r>
            <a:rPr lang="ko-KR" altLang="en-US" sz="1600" b="1" kern="1200" dirty="0"/>
            <a:t>베드로는 그를 아들처럼 대했고</a:t>
          </a:r>
          <a:r>
            <a:rPr lang="en-US" altLang="ko-KR" sz="1600" b="1" kern="1200" dirty="0"/>
            <a:t>(</a:t>
          </a:r>
          <a:r>
            <a:rPr lang="ko-KR" altLang="en-US" sz="1600" b="1" kern="1200" dirty="0"/>
            <a:t>벧전 </a:t>
          </a:r>
          <a:r>
            <a:rPr lang="en-US" altLang="ko-KR" sz="1600" b="1" kern="1200" dirty="0"/>
            <a:t>5:13)</a:t>
          </a:r>
          <a:r>
            <a:rPr lang="ko-KR" altLang="en-US" sz="1600" b="1" kern="1200" dirty="0"/>
            <a:t> 그는 마가복음을 저술했습니다</a:t>
          </a:r>
          <a:r>
            <a:rPr lang="en-US" altLang="ko-KR" sz="1600" b="1" kern="1200" dirty="0"/>
            <a:t>.</a:t>
          </a:r>
          <a:endParaRPr lang="en" sz="1600" b="1" kern="1200" dirty="0"/>
        </a:p>
      </dsp:txBody>
      <dsp:txXfrm>
        <a:off x="4885204" y="2207085"/>
        <a:ext cx="4459729" cy="1679821"/>
      </dsp:txXfrm>
    </dsp:sp>
    <dsp:sp modelId="{CCAFA9B2-8601-4C27-BC07-800636056FEF}">
      <dsp:nvSpPr>
        <dsp:cNvPr id="0" name=""/>
        <dsp:cNvSpPr/>
      </dsp:nvSpPr>
      <dsp:spPr>
        <a:xfrm>
          <a:off x="4868542" y="302759"/>
          <a:ext cx="4408701" cy="361251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spc="3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마가</a:t>
          </a:r>
          <a:endParaRPr lang="en" sz="2400" b="1" kern="1200" spc="3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4868542" y="302759"/>
        <a:ext cx="4408701" cy="361251"/>
      </dsp:txXfrm>
    </dsp:sp>
    <dsp:sp modelId="{3CB5703F-7FED-47A1-ABF0-E52E1ABC6CAA}">
      <dsp:nvSpPr>
        <dsp:cNvPr id="0" name=""/>
        <dsp:cNvSpPr/>
      </dsp:nvSpPr>
      <dsp:spPr>
        <a:xfrm>
          <a:off x="9846623" y="664011"/>
          <a:ext cx="0" cy="3251267"/>
        </a:xfrm>
        <a:prstGeom prst="line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extrusionH="190500" prstMaterial="dkEdge">
          <a:bevelT w="13540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FFAE6355-29E5-47D5-9FA9-CAFC7D2A8376}">
      <dsp:nvSpPr>
        <dsp:cNvPr id="0" name=""/>
        <dsp:cNvSpPr/>
      </dsp:nvSpPr>
      <dsp:spPr>
        <a:xfrm>
          <a:off x="9936936" y="694668"/>
          <a:ext cx="1709986" cy="1463070"/>
        </a:xfrm>
        <a:prstGeom prst="rect">
          <a:avLst/>
        </a:prstGeom>
        <a:blipFill rotWithShape="1">
          <a:blip xmlns:r="http://schemas.openxmlformats.org/officeDocument/2006/relationships" r:embed="rId4"/>
          <a:srcRect/>
          <a:stretch>
            <a:fillRect t="-8000" b="-8000"/>
          </a:stretch>
        </a:blipFill>
        <a:ln>
          <a:noFill/>
        </a:ln>
        <a:effectLst>
          <a:outerShdw blurRad="50800" dist="38100" dir="2700000" algn="tl" rotWithShape="0">
            <a:schemeClr val="accent4">
              <a:lumMod val="60000"/>
              <a:lumOff val="40000"/>
            </a:scheme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0D89DBF-EEDE-4A21-B94C-88389BCD05C5}">
      <dsp:nvSpPr>
        <dsp:cNvPr id="0" name=""/>
        <dsp:cNvSpPr/>
      </dsp:nvSpPr>
      <dsp:spPr>
        <a:xfrm>
          <a:off x="9868562" y="2196704"/>
          <a:ext cx="1846733" cy="167982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0640" tIns="40640" rIns="40640" bIns="40640" numCol="1" spcCol="1270" anchor="t" anchorCtr="0">
          <a:noAutofit/>
        </a:bodyPr>
        <a:lstStyle/>
        <a:p>
          <a:pPr marL="0" lvl="0" indent="0" algn="ctr" defTabSz="7112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1600" b="1" kern="1200" dirty="0" err="1"/>
            <a:t>유스도는</a:t>
          </a:r>
          <a:r>
            <a:rPr lang="ko-KR" altLang="en-US" sz="1600" b="1" kern="1200" dirty="0"/>
            <a:t> 유대인이었으며</a:t>
          </a:r>
          <a:r>
            <a:rPr lang="en-US" altLang="ko-KR" sz="1600" b="1" kern="1200" dirty="0"/>
            <a:t>, </a:t>
          </a:r>
          <a:r>
            <a:rPr lang="ko-KR" altLang="en-US" sz="1600" b="1" kern="1200" dirty="0"/>
            <a:t>그의 별명이 </a:t>
          </a:r>
          <a:r>
            <a:rPr lang="ko-KR" altLang="en-US" sz="1600" b="1" kern="1200" dirty="0" err="1"/>
            <a:t>유스투스</a:t>
          </a:r>
          <a:r>
            <a:rPr lang="en-US" altLang="ko-KR" sz="1600" b="1" kern="1200" dirty="0"/>
            <a:t>(</a:t>
          </a:r>
          <a:r>
            <a:rPr lang="en-US" sz="1600" b="1" kern="1200" dirty="0"/>
            <a:t>Justus)</a:t>
          </a:r>
          <a:r>
            <a:rPr lang="ko-KR" altLang="en-US" sz="1600" b="1" kern="1200" dirty="0"/>
            <a:t>라는 것 외에는 남은 기록이 없습니다 </a:t>
          </a:r>
          <a:r>
            <a:rPr lang="en" sz="1600" b="1" kern="1200" dirty="0"/>
            <a:t>(</a:t>
          </a:r>
          <a:r>
            <a:rPr lang="ko-KR" altLang="en-US" sz="1600" b="1" kern="1200" dirty="0"/>
            <a:t>골</a:t>
          </a:r>
          <a:r>
            <a:rPr lang="en" sz="1600" b="1" kern="1200" dirty="0"/>
            <a:t>. 4:11)</a:t>
          </a:r>
        </a:p>
      </dsp:txBody>
      <dsp:txXfrm>
        <a:off x="9868562" y="2196704"/>
        <a:ext cx="1846733" cy="1679821"/>
      </dsp:txXfrm>
    </dsp:sp>
    <dsp:sp modelId="{2FD56DAB-68DA-4763-BCE7-531A892BE78F}">
      <dsp:nvSpPr>
        <dsp:cNvPr id="0" name=""/>
        <dsp:cNvSpPr/>
      </dsp:nvSpPr>
      <dsp:spPr>
        <a:xfrm>
          <a:off x="9846623" y="302759"/>
          <a:ext cx="1806259" cy="361251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108000" rIns="60960" bIns="6096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spc="0" dirty="0" err="1">
              <a:solidFill>
                <a:schemeClr val="tx1"/>
              </a:solidFill>
            </a:rPr>
            <a:t>유스도</a:t>
          </a:r>
          <a:endParaRPr lang="en" sz="2400" b="1" kern="1200" spc="0" dirty="0">
            <a:solidFill>
              <a:schemeClr val="tx1"/>
            </a:solidFill>
          </a:endParaRPr>
        </a:p>
      </dsp:txBody>
      <dsp:txXfrm>
        <a:off x="9846623" y="302759"/>
        <a:ext cx="1806259" cy="36125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487ED1-78A6-46A0-80C8-427B383DA13D}">
      <dsp:nvSpPr>
        <dsp:cNvPr id="0" name=""/>
        <dsp:cNvSpPr/>
      </dsp:nvSpPr>
      <dsp:spPr>
        <a:xfrm>
          <a:off x="3121" y="369650"/>
          <a:ext cx="4465897" cy="2738286"/>
        </a:xfrm>
        <a:prstGeom prst="roundRect">
          <a:avLst/>
        </a:prstGeom>
        <a:blipFill rotWithShape="1">
          <a:blip xmlns:r="http://schemas.openxmlformats.org/officeDocument/2006/relationships" r:embed="rId1"/>
          <a:srcRect/>
          <a:stretch>
            <a:fillRect t="-32000" b="-32000"/>
          </a:stretch>
        </a:blipFill>
        <a:ln>
          <a:noFill/>
        </a:ln>
        <a:effectLst/>
        <a:sp3d extrusionH="50600" prstMaterial="metal">
          <a:bevelT w="101600" h="80600" prst="relaxedInset"/>
          <a:bevelB w="80600" h="80600" prst="relaxedInset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dk1"/>
        </a:fontRef>
      </dsp:style>
    </dsp:sp>
    <dsp:sp modelId="{945EB879-05DB-4CEC-B22B-D42A7192F8FA}">
      <dsp:nvSpPr>
        <dsp:cNvPr id="0" name=""/>
        <dsp:cNvSpPr/>
      </dsp:nvSpPr>
      <dsp:spPr>
        <a:xfrm>
          <a:off x="3121" y="3051135"/>
          <a:ext cx="4465897" cy="165684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42240" tIns="142240" rIns="142240" bIns="0" numCol="1" spcCol="1270" anchor="t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/>
            <a:t>그는 </a:t>
          </a:r>
          <a:r>
            <a:rPr lang="ko-KR" altLang="en-US" sz="2000" b="1" kern="1200" dirty="0" err="1"/>
            <a:t>골로새</a:t>
          </a:r>
          <a:r>
            <a:rPr lang="ko-KR" altLang="en-US" sz="2000" b="1" kern="1200" dirty="0"/>
            <a:t> 교회를 지도했으며</a:t>
          </a:r>
          <a:r>
            <a:rPr lang="en-US" altLang="ko-KR" sz="2000" b="1" kern="1200" dirty="0"/>
            <a:t> </a:t>
          </a:r>
          <a:r>
            <a:rPr lang="ko-KR" altLang="en-US" sz="2000" b="1" kern="1200" dirty="0"/>
            <a:t>복음을 널리 전했습니다</a:t>
          </a:r>
          <a:r>
            <a:rPr lang="en-US" altLang="ko-KR" sz="2000" b="1" kern="1200" dirty="0"/>
            <a:t>(</a:t>
          </a:r>
          <a:r>
            <a:rPr lang="ko-KR" altLang="en-US" sz="2000" b="1" kern="1200" dirty="0"/>
            <a:t>골 </a:t>
          </a:r>
          <a:r>
            <a:rPr lang="en-US" altLang="ko-KR" sz="2000" b="1" kern="1200" dirty="0"/>
            <a:t>1:7).</a:t>
          </a:r>
          <a:r>
            <a:rPr lang="en" sz="2000" b="1" kern="1200" dirty="0"/>
            <a:t> </a:t>
          </a:r>
          <a:r>
            <a:rPr lang="ko-KR" altLang="en-US" sz="2000" b="1" kern="1200" dirty="0"/>
            <a:t>바울은 </a:t>
          </a:r>
          <a:r>
            <a:rPr lang="ko-KR" altLang="en-US" sz="2000" b="1" kern="1200" dirty="0" err="1"/>
            <a:t>에바브라를</a:t>
          </a:r>
          <a:r>
            <a:rPr lang="ko-KR" altLang="en-US" sz="2000" b="1" kern="1200" dirty="0"/>
            <a:t> 사랑하는 동역자</a:t>
          </a:r>
          <a:r>
            <a:rPr lang="en-US" altLang="ko-KR" sz="2000" b="1" kern="1200" dirty="0"/>
            <a:t>, </a:t>
          </a:r>
          <a:r>
            <a:rPr lang="ko-KR" altLang="en-US" sz="2000" b="1" kern="1200" dirty="0"/>
            <a:t>그리스도의 종</a:t>
          </a:r>
          <a:r>
            <a:rPr lang="en-US" altLang="ko-KR" sz="2000" b="1" kern="1200" dirty="0"/>
            <a:t>, </a:t>
          </a:r>
          <a:r>
            <a:rPr lang="ko-KR" altLang="en-US" sz="2000" b="1" kern="1200" dirty="0"/>
            <a:t>그리고 함께 갇힌 자</a:t>
          </a:r>
          <a:r>
            <a:rPr lang="en" sz="2000" b="1" kern="1200" dirty="0"/>
            <a:t>”</a:t>
          </a:r>
          <a:r>
            <a:rPr lang="ko-KR" altLang="en-US" sz="2000" b="1" kern="1200" dirty="0"/>
            <a:t>라는 세가지 칭호로 불렀습니다 </a:t>
          </a:r>
          <a:br>
            <a:rPr lang="en" sz="2000" b="1" kern="1200" dirty="0"/>
          </a:br>
          <a:r>
            <a:rPr lang="en" sz="2000" b="1" kern="1200" dirty="0"/>
            <a:t>(</a:t>
          </a:r>
          <a:r>
            <a:rPr lang="ko-KR" altLang="en-US" sz="2000" b="1" kern="1200" dirty="0"/>
            <a:t>골</a:t>
          </a:r>
          <a:r>
            <a:rPr lang="en" sz="2000" b="1" kern="1200" dirty="0"/>
            <a:t>. 1:7; 4:12; </a:t>
          </a:r>
          <a:r>
            <a:rPr lang="ko-KR" altLang="en-US" sz="2000" b="1" kern="1200" dirty="0"/>
            <a:t>몬</a:t>
          </a:r>
          <a:r>
            <a:rPr lang="en" sz="2000" b="1" kern="1200" dirty="0"/>
            <a:t>. 1:23)</a:t>
          </a:r>
          <a:endParaRPr lang="es-ES" sz="2000" kern="1200" dirty="0"/>
        </a:p>
      </dsp:txBody>
      <dsp:txXfrm>
        <a:off x="3121" y="3051135"/>
        <a:ext cx="4465897" cy="165684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632E2D6-B3BB-45B5-A6AA-71B6AC7F8C2D}">
      <dsp:nvSpPr>
        <dsp:cNvPr id="0" name=""/>
        <dsp:cNvSpPr/>
      </dsp:nvSpPr>
      <dsp:spPr>
        <a:xfrm>
          <a:off x="877" y="0"/>
          <a:ext cx="2281150" cy="3733493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>
          <a:solidFill>
            <a:schemeClr val="accent5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/>
            <a:t>굳게 서라</a:t>
          </a:r>
          <a:endParaRPr lang="es-ES" sz="2000" kern="1200" dirty="0"/>
        </a:p>
      </dsp:txBody>
      <dsp:txXfrm>
        <a:off x="877" y="0"/>
        <a:ext cx="2281150" cy="1120047"/>
      </dsp:txXfrm>
    </dsp:sp>
    <dsp:sp modelId="{0D41072C-F355-4543-A426-F6A5C45C70EA}">
      <dsp:nvSpPr>
        <dsp:cNvPr id="0" name=""/>
        <dsp:cNvSpPr/>
      </dsp:nvSpPr>
      <dsp:spPr>
        <a:xfrm>
          <a:off x="79449" y="1120574"/>
          <a:ext cx="2124006" cy="242571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원수들의 속임수에 넘어가지 않고 굳건히 섬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
(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엡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6: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11)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41659" y="1182784"/>
        <a:ext cx="1999586" cy="2301296"/>
      </dsp:txXfrm>
    </dsp:sp>
    <dsp:sp modelId="{E002362B-B577-405F-BCF9-C94D1AF61049}">
      <dsp:nvSpPr>
        <dsp:cNvPr id="0" name=""/>
        <dsp:cNvSpPr/>
      </dsp:nvSpPr>
      <dsp:spPr>
        <a:xfrm>
          <a:off x="2453114" y="0"/>
          <a:ext cx="2281150" cy="3733493"/>
        </a:xfrm>
        <a:prstGeom prst="roundRect">
          <a:avLst>
            <a:gd name="adj" fmla="val 10000"/>
          </a:avLst>
        </a:prstGeom>
        <a:solidFill>
          <a:schemeClr val="accent4">
            <a:lumMod val="40000"/>
            <a:lumOff val="60000"/>
          </a:schemeClr>
        </a:solidFill>
        <a:ln>
          <a:solidFill>
            <a:schemeClr val="accent4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/>
            <a:t>완전에 이름</a:t>
          </a:r>
          <a:endParaRPr lang="es-ES" sz="2000" kern="1200" dirty="0"/>
        </a:p>
      </dsp:txBody>
      <dsp:txXfrm>
        <a:off x="2453114" y="0"/>
        <a:ext cx="2281150" cy="1120047"/>
      </dsp:txXfrm>
    </dsp:sp>
    <dsp:sp modelId="{B6E0E489-3261-47E9-A8D2-BAC43DE3C0D8}">
      <dsp:nvSpPr>
        <dsp:cNvPr id="0" name=""/>
        <dsp:cNvSpPr/>
      </dsp:nvSpPr>
      <dsp:spPr>
        <a:xfrm>
          <a:off x="2531686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사심 없는 사랑으로 완전함에 이르지만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마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5:44, 48), 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 사랑 안에서 계속 성장함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빌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3:12).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2593896" y="1182784"/>
        <a:ext cx="1999586" cy="2301296"/>
      </dsp:txXfrm>
    </dsp:sp>
    <dsp:sp modelId="{4248551A-4D59-4A43-8C5E-C03A679A9FD0}">
      <dsp:nvSpPr>
        <dsp:cNvPr id="0" name=""/>
        <dsp:cNvSpPr/>
      </dsp:nvSpPr>
      <dsp:spPr>
        <a:xfrm>
          <a:off x="4905351" y="0"/>
          <a:ext cx="2281150" cy="3733493"/>
        </a:xfrm>
        <a:prstGeom prst="roundRect">
          <a:avLst>
            <a:gd name="adj" fmla="val 10000"/>
          </a:avLst>
        </a:prstGeom>
        <a:solidFill>
          <a:schemeClr val="accent2">
            <a:lumMod val="40000"/>
            <a:lumOff val="60000"/>
          </a:schemeClr>
        </a:solidFill>
        <a:ln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/>
            <a:t>온전함에 이름</a:t>
          </a:r>
          <a:endParaRPr lang="es-ES" sz="2000" kern="1200" dirty="0"/>
        </a:p>
      </dsp:txBody>
      <dsp:txXfrm>
        <a:off x="4905351" y="0"/>
        <a:ext cx="2281150" cy="1120047"/>
      </dsp:txXfrm>
    </dsp:sp>
    <dsp:sp modelId="{74ECEBFE-0B62-4E5A-80CC-4583198EBC03}">
      <dsp:nvSpPr>
        <dsp:cNvPr id="0" name=""/>
        <dsp:cNvSpPr/>
      </dsp:nvSpPr>
      <dsp:spPr>
        <a:xfrm>
          <a:off x="4983923" y="1120574"/>
          <a:ext cx="2124006" cy="2425716"/>
        </a:xfrm>
        <a:prstGeom prst="roundRect">
          <a:avLst>
            <a:gd name="adj" fmla="val 10000"/>
          </a:avLst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하나님께서 주실 수 있는 모든 선물들로 </a:t>
          </a:r>
          <a:r>
            <a:rPr lang="ko-KR" alt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채워짐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046133" y="1182784"/>
        <a:ext cx="1999586" cy="2301296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21EEA03-97A9-4755-8DD7-ECF6D9CC18D0}">
      <dsp:nvSpPr>
        <dsp:cNvPr id="0" name=""/>
        <dsp:cNvSpPr/>
      </dsp:nvSpPr>
      <dsp:spPr>
        <a:xfrm>
          <a:off x="7543693" y="3199106"/>
          <a:ext cx="123411" cy="2284080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7FACD33-6DF5-44C5-9A4C-10DE6F5FA515}">
      <dsp:nvSpPr>
        <dsp:cNvPr id="0" name=""/>
        <dsp:cNvSpPr/>
      </dsp:nvSpPr>
      <dsp:spPr>
        <a:xfrm>
          <a:off x="240623" y="3199106"/>
          <a:ext cx="3209730" cy="2284080"/>
        </a:xfrm>
        <a:prstGeom prst="frame">
          <a:avLst>
            <a:gd name="adj1" fmla="val 5450"/>
          </a:avLst>
        </a:prstGeom>
        <a:solidFill>
          <a:schemeClr val="accent4">
            <a:lumMod val="60000"/>
            <a:lumOff val="4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0578755-5B78-4139-9E50-B0285743AC15}">
      <dsp:nvSpPr>
        <dsp:cNvPr id="0" name=""/>
        <dsp:cNvSpPr/>
      </dsp:nvSpPr>
      <dsp:spPr>
        <a:xfrm>
          <a:off x="240623" y="277509"/>
          <a:ext cx="3209730" cy="2284080"/>
        </a:xfrm>
        <a:prstGeom prst="frame">
          <a:avLst>
            <a:gd name="adj1" fmla="val 5450"/>
          </a:avLst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2C54A84-946F-4920-9CA5-B124C271AC58}">
      <dsp:nvSpPr>
        <dsp:cNvPr id="0" name=""/>
        <dsp:cNvSpPr/>
      </dsp:nvSpPr>
      <dsp:spPr>
        <a:xfrm>
          <a:off x="7543693" y="277509"/>
          <a:ext cx="123411" cy="2284080"/>
        </a:xfrm>
        <a:prstGeom prst="rect">
          <a:avLst/>
        </a:prstGeom>
        <a:solidFill>
          <a:schemeClr val="accent2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1524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5ABE2846-6534-495C-956A-E346E73F7D79}">
      <dsp:nvSpPr>
        <dsp:cNvPr id="0" name=""/>
        <dsp:cNvSpPr/>
      </dsp:nvSpPr>
      <dsp:spPr>
        <a:xfrm>
          <a:off x="117401" y="3828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1"/>
          <a:srcRect/>
          <a:stretch>
            <a:fillRect t="-12024" b="-29460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E36749FD-4D0E-4C6B-909F-B0722ED313FD}">
      <dsp:nvSpPr>
        <dsp:cNvPr id="0" name=""/>
        <dsp:cNvSpPr/>
      </dsp:nvSpPr>
      <dsp:spPr>
        <a:xfrm>
          <a:off x="336824" y="2184842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dirty="0">
              <a:solidFill>
                <a:schemeClr val="accent2">
                  <a:lumMod val="50000"/>
                </a:schemeClr>
              </a:solidFill>
            </a:rPr>
            <a:t>누가</a:t>
          </a:r>
          <a:endParaRPr lang="en" sz="2400" b="1" kern="1200" dirty="0">
            <a:solidFill>
              <a:schemeClr val="accent2">
                <a:lumMod val="50000"/>
              </a:schemeClr>
            </a:solidFill>
          </a:endParaRPr>
        </a:p>
      </dsp:txBody>
      <dsp:txXfrm>
        <a:off x="336824" y="2184842"/>
        <a:ext cx="2960834" cy="271122"/>
      </dsp:txXfrm>
    </dsp:sp>
    <dsp:sp modelId="{6FDA5621-7295-456D-8BDF-809D3107DCE3}">
      <dsp:nvSpPr>
        <dsp:cNvPr id="0" name=""/>
        <dsp:cNvSpPr/>
      </dsp:nvSpPr>
      <dsp:spPr>
        <a:xfrm>
          <a:off x="3577505" y="174817"/>
          <a:ext cx="3898789" cy="228408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 w="28575" cap="flat" cmpd="sng" algn="ctr">
          <a:solidFill>
            <a:schemeClr val="accent2">
              <a:lumMod val="50000"/>
              <a:alpha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/>
            <a:t>누가복음과 사도행전의 저자인 누가는 바울의 전기 작가로도 알려졌습니다</a:t>
          </a:r>
          <a:r>
            <a:rPr lang="en-US" altLang="ko-KR" sz="2000" b="1" kern="1200" dirty="0"/>
            <a:t>(</a:t>
          </a:r>
          <a:r>
            <a:rPr lang="ko-KR" altLang="en-US" sz="2000" b="1" kern="1200" dirty="0" err="1"/>
            <a:t>눅</a:t>
          </a:r>
          <a:r>
            <a:rPr lang="ko-KR" altLang="en-US" sz="2000" b="1" kern="1200" dirty="0"/>
            <a:t> </a:t>
          </a:r>
          <a:r>
            <a:rPr lang="en-US" altLang="ko-KR" sz="2000" b="1" kern="1200" dirty="0"/>
            <a:t>1:1-4; </a:t>
          </a:r>
          <a:r>
            <a:rPr lang="ko-KR" altLang="en-US" sz="2000" b="1" kern="1200" dirty="0"/>
            <a:t>행 </a:t>
          </a:r>
          <a:r>
            <a:rPr lang="en-US" altLang="ko-KR" sz="2000" b="1" kern="1200" dirty="0"/>
            <a:t>1:1). </a:t>
          </a:r>
          <a:r>
            <a:rPr lang="ko-KR" altLang="en-US" sz="2000" b="1" kern="1200" dirty="0"/>
            <a:t> 바울은 그를 </a:t>
          </a:r>
          <a:r>
            <a:rPr lang="en-US" altLang="ko-KR" sz="2000" b="1" kern="1200" dirty="0"/>
            <a:t>“</a:t>
          </a:r>
          <a:r>
            <a:rPr lang="ko-KR" altLang="en-US" sz="2000" b="1" kern="1200" dirty="0"/>
            <a:t>사랑받는 자</a:t>
          </a:r>
          <a:r>
            <a:rPr lang="en-US" altLang="ko-KR" sz="2000" b="1" kern="1200" dirty="0"/>
            <a:t>”</a:t>
          </a:r>
          <a:r>
            <a:rPr lang="ko-KR" altLang="en-US" sz="2000" b="1" kern="1200" dirty="0" err="1"/>
            <a:t>라고</a:t>
          </a:r>
          <a:r>
            <a:rPr lang="ko-KR" altLang="en-US" sz="2000" b="1" kern="1200" dirty="0"/>
            <a:t> 했으며 의사인 누가는 바울이 세상을 떠날 때까지 그의 곁을 지켰습니다</a:t>
          </a:r>
          <a:r>
            <a:rPr lang="en-US" altLang="ko-KR" sz="2000" b="1" kern="1200" dirty="0"/>
            <a:t>(</a:t>
          </a:r>
          <a:r>
            <a:rPr lang="ko-KR" altLang="en-US" sz="2000" b="1" kern="1200" dirty="0"/>
            <a:t>딤후 </a:t>
          </a:r>
          <a:r>
            <a:rPr lang="en-US" altLang="ko-KR" sz="2000" b="1" kern="1200" dirty="0"/>
            <a:t>4:11).</a:t>
          </a:r>
          <a:endParaRPr lang="en" sz="2000" b="1" kern="1200" dirty="0"/>
        </a:p>
      </dsp:txBody>
      <dsp:txXfrm>
        <a:off x="3577505" y="174817"/>
        <a:ext cx="3898789" cy="2284080"/>
      </dsp:txXfrm>
    </dsp:sp>
    <dsp:sp modelId="{E10F3862-0404-4E3B-B661-A2D060F03318}">
      <dsp:nvSpPr>
        <dsp:cNvPr id="0" name=""/>
        <dsp:cNvSpPr/>
      </dsp:nvSpPr>
      <dsp:spPr>
        <a:xfrm>
          <a:off x="117401" y="2925426"/>
          <a:ext cx="3086319" cy="2160540"/>
        </a:xfrm>
        <a:prstGeom prst="rect">
          <a:avLst/>
        </a:prstGeom>
        <a:blipFill dpi="0" rotWithShape="1">
          <a:blip xmlns:r="http://schemas.openxmlformats.org/officeDocument/2006/relationships" r:embed="rId2"/>
          <a:srcRect/>
          <a:stretch>
            <a:fillRect t="-13768" b="-12996"/>
          </a:stretch>
        </a:blip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2700" prstMaterial="flat">
          <a:bevelT w="177800" h="254000"/>
          <a:bevelB w="152400"/>
        </a:sp3d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/>
      </dsp:style>
    </dsp:sp>
    <dsp:sp modelId="{D27B960D-EADA-4FC5-A5FD-7E574E96BB41}">
      <dsp:nvSpPr>
        <dsp:cNvPr id="0" name=""/>
        <dsp:cNvSpPr/>
      </dsp:nvSpPr>
      <dsp:spPr>
        <a:xfrm>
          <a:off x="346565" y="5106439"/>
          <a:ext cx="2960834" cy="271122"/>
        </a:xfrm>
        <a:prstGeom prst="rect">
          <a:avLst/>
        </a:prstGeom>
        <a:noFill/>
        <a:ln w="12700" cap="flat" cmpd="sng" algn="ctr">
          <a:solidFill>
            <a:schemeClr val="dk1">
              <a:alpha val="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3840" tIns="91440" rIns="2438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400" b="1" kern="1200" dirty="0">
              <a:solidFill>
                <a:schemeClr val="accent4">
                  <a:lumMod val="50000"/>
                </a:schemeClr>
              </a:solidFill>
            </a:rPr>
            <a:t>데마</a:t>
          </a:r>
          <a:endParaRPr lang="en" sz="2400" b="1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346565" y="5106439"/>
        <a:ext cx="2960834" cy="271122"/>
      </dsp:txXfrm>
    </dsp:sp>
    <dsp:sp modelId="{2925429F-F028-493B-81E8-3D46E970EC4F}">
      <dsp:nvSpPr>
        <dsp:cNvPr id="0" name=""/>
        <dsp:cNvSpPr/>
      </dsp:nvSpPr>
      <dsp:spPr>
        <a:xfrm>
          <a:off x="3565486" y="3149838"/>
          <a:ext cx="3898789" cy="2284080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 w="28575" cap="flat" cmpd="sng" algn="ctr">
          <a:solidFill>
            <a:srgbClr val="FFCC00">
              <a:lumMod val="50000"/>
              <a:alpha val="0"/>
            </a:srgb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2000" tIns="36000" rIns="72000" bIns="36000" numCol="1" spcCol="1270" anchor="ctr" anchorCtr="0">
          <a:noAutofit/>
        </a:bodyPr>
        <a:lstStyle/>
        <a:p>
          <a:pPr marL="0" lvl="0" indent="0" algn="l" defTabSz="889000">
            <a:lnSpc>
              <a:spcPct val="70000"/>
            </a:lnSpc>
            <a:spcBef>
              <a:spcPct val="0"/>
            </a:spcBef>
            <a:spcAft>
              <a:spcPts val="0"/>
            </a:spcAft>
            <a:buNone/>
          </a:pPr>
          <a:r>
            <a:rPr lang="ko-KR" altLang="en-US" sz="2000" b="1" kern="1200" dirty="0" err="1"/>
            <a:t>데마는</a:t>
          </a:r>
          <a:r>
            <a:rPr lang="ko-KR" altLang="en-US" sz="2000" b="1" kern="1200" dirty="0"/>
            <a:t> 바울이 로마에서 처음으로 감옥에 갇혔을 때 같이 일했지만 </a:t>
          </a:r>
          <a:r>
            <a:rPr lang="en-US" altLang="ko-KR" sz="2000" b="1" kern="1200" dirty="0"/>
            <a:t>(</a:t>
          </a:r>
          <a:r>
            <a:rPr lang="ko-KR" altLang="en-US" sz="2000" b="1" kern="1200" dirty="0"/>
            <a:t>몬</a:t>
          </a:r>
          <a:r>
            <a:rPr lang="en" sz="2000" b="1" kern="1200" dirty="0"/>
            <a:t>. 1:24)</a:t>
          </a:r>
          <a:r>
            <a:rPr lang="ko-KR" altLang="en-US" sz="2000" b="1" kern="1200" dirty="0"/>
            <a:t> 바울이 죽기전에 투옥되었을 때는 </a:t>
          </a:r>
          <a:r>
            <a:rPr lang="en-US" altLang="ko-KR" sz="2000" b="1" kern="1200" dirty="0"/>
            <a:t>“</a:t>
          </a:r>
          <a:r>
            <a:rPr lang="ko-KR" altLang="en-US" sz="2000" b="1" kern="1200" dirty="0"/>
            <a:t>세상을 사랑해서</a:t>
          </a:r>
          <a:r>
            <a:rPr lang="en" sz="2000" b="1" kern="1200" dirty="0"/>
            <a:t>”</a:t>
          </a:r>
          <a:r>
            <a:rPr lang="ko-KR" altLang="en-US" sz="2000" b="1" kern="1200" dirty="0"/>
            <a:t> 바울을 떠나갔습니다</a:t>
          </a:r>
          <a:br>
            <a:rPr lang="en" sz="2000" b="1" kern="1200" dirty="0"/>
          </a:br>
          <a:r>
            <a:rPr lang="en" sz="2000" b="1" kern="1200" dirty="0"/>
            <a:t>(</a:t>
          </a:r>
          <a:r>
            <a:rPr lang="ko-KR" altLang="en-US" sz="2000" b="1" kern="1200" dirty="0"/>
            <a:t>딤후</a:t>
          </a:r>
          <a:r>
            <a:rPr lang="en" sz="2000" b="1" kern="1200" dirty="0"/>
            <a:t>. 4:10).</a:t>
          </a:r>
        </a:p>
      </dsp:txBody>
      <dsp:txXfrm>
        <a:off x="3565486" y="3149838"/>
        <a:ext cx="3898789" cy="2284080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866124" cy="2455547"/>
        </a:xfrm>
        <a:prstGeom prst="roundRect">
          <a:avLst>
            <a:gd name="adj" fmla="val 10000"/>
          </a:avLst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5983" y="474886"/>
          <a:ext cx="3634156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20000"/>
                    </a14:imgEffect>
                  </a14:imgLayer>
                </a14:imgProps>
              </a:ext>
            </a:extLst>
          </a:blip>
          <a:srcRect/>
          <a:stretch>
            <a:fillRect t="-3000" b="-3000"/>
          </a:stretch>
        </a:blipFill>
        <a:ln>
          <a:noFill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5983" y="2455547"/>
          <a:ext cx="3634156" cy="3001225"/>
        </a:xfrm>
        <a:prstGeom prst="round2SameRect">
          <a:avLst>
            <a:gd name="adj1" fmla="val 10500"/>
            <a:gd name="adj2" fmla="val 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눔바에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대해 알려진 것은 그녀가 </a:t>
          </a:r>
          <a:r>
            <a:rPr lang="ko-KR" altLang="en-US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라오디게아에서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교회를 지도했다는 것 밖에 없습니다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. 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심지어 일부 사본에는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그의 집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그들의 집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,” 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</a:t>
          </a:r>
          <a:r>
            <a:rPr lang="en-US" altLang="ko-KR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“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그녀의 집</a:t>
          </a:r>
          <a:r>
            <a:rPr lang="en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”</a:t>
          </a:r>
          <a:r>
            <a:rPr lang="ko-KR" altLang="en-U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등 성별조차 파악되지 않고 있습니다</a:t>
          </a:r>
          <a:endParaRPr lang="en" sz="2000" b="1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 rot="10800000">
        <a:off x="208281" y="2455547"/>
        <a:ext cx="3449560" cy="2908927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5FC0425-B8E5-4C0F-BD82-EC38B31A552B}">
      <dsp:nvSpPr>
        <dsp:cNvPr id="0" name=""/>
        <dsp:cNvSpPr/>
      </dsp:nvSpPr>
      <dsp:spPr>
        <a:xfrm>
          <a:off x="0" y="0"/>
          <a:ext cx="3726309" cy="2455547"/>
        </a:xfrm>
        <a:prstGeom prst="roundRect">
          <a:avLst>
            <a:gd name="adj" fmla="val 10000"/>
          </a:avLst>
        </a:prstGeom>
        <a:solidFill>
          <a:schemeClr val="accent1">
            <a:lumMod val="40000"/>
            <a:lumOff val="60000"/>
            <a:alpha val="90000"/>
          </a:schemeClr>
        </a:solidFill>
        <a:ln w="12700" cap="flat" cmpd="sng" algn="ctr">
          <a:solidFill>
            <a:srgbClr val="B1319F">
              <a:tint val="40000"/>
              <a:alpha val="90000"/>
              <a:hueOff val="0"/>
              <a:satOff val="0"/>
              <a:lumOff val="0"/>
              <a:alphaOff val="0"/>
            </a:srgb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extrusionH="12700" prstMaterial="plastic">
          <a:bevelT w="50800" h="50800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58D3014-6CD9-47BA-8F91-6A281C8D2B4A}">
      <dsp:nvSpPr>
        <dsp:cNvPr id="0" name=""/>
        <dsp:cNvSpPr/>
      </dsp:nvSpPr>
      <dsp:spPr>
        <a:xfrm>
          <a:off x="111789" y="474886"/>
          <a:ext cx="3502730" cy="1800735"/>
        </a:xfrm>
        <a:prstGeom prst="roundRect">
          <a:avLst>
            <a:gd name="adj" fmla="val 10000"/>
          </a:avLst>
        </a:prstGeom>
        <a:blipFill rotWithShape="1">
          <a:blip xmlns:r="http://schemas.openxmlformats.org/officeDocument/2006/relationships" r:embed="rId1"/>
          <a:srcRect/>
          <a:stretch>
            <a:fillRect t="-5000" b="-5000"/>
          </a:stretch>
        </a:blipFill>
        <a:ln w="19050" cap="flat" cmpd="sng" algn="ctr">
          <a:noFill/>
          <a:prstDash val="solid"/>
          <a:miter lim="800000"/>
        </a:ln>
        <a:effectLst/>
        <a:scene3d>
          <a:camera prst="orthographicFront"/>
          <a:lightRig rig="flat" dir="t"/>
        </a:scene3d>
        <a:sp3d z="127000" prstMaterial="plastic">
          <a:bevelT w="88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F442431-8C58-4322-859E-BB646D3B35C8}">
      <dsp:nvSpPr>
        <dsp:cNvPr id="0" name=""/>
        <dsp:cNvSpPr/>
      </dsp:nvSpPr>
      <dsp:spPr>
        <a:xfrm rot="10800000">
          <a:off x="111789" y="2455547"/>
          <a:ext cx="3502730" cy="3001225"/>
        </a:xfrm>
        <a:prstGeom prst="round2SameRect">
          <a:avLst>
            <a:gd name="adj1" fmla="val 10500"/>
            <a:gd name="adj2" fmla="val 0"/>
          </a:avLst>
        </a:prstGeom>
        <a:solidFill>
          <a:srgbClr val="208839"/>
        </a:solidFill>
        <a:ln w="19050" cap="flat" cmpd="sng" algn="ctr">
          <a:noFill/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2240" tIns="142240" rIns="142240" bIns="142240" numCol="1" spcCol="1270" anchor="t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골로새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출신 </a:t>
          </a: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빌레몬의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아들로 바울과 같이 일했습니다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(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몬 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1:1-2). 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바울은 </a:t>
          </a: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아킵보에게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</a:t>
          </a:r>
          <a:r>
            <a:rPr lang="ko-KR" altLang="en-US" sz="2000" b="1" kern="1200" dirty="0" err="1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골로새에서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 집사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목사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, </a:t>
          </a:r>
          <a:r>
            <a:rPr lang="ko-KR" altLang="en-US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혹은 장로로 계속 사역해 주기를 당부했습니다</a:t>
          </a:r>
          <a:r>
            <a:rPr lang="en-US" altLang="ko-KR" sz="2000" b="1" kern="1200" dirty="0"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ptos" panose="02110004020202020204"/>
              <a:ea typeface="+mn-ea"/>
              <a:cs typeface="+mn-cs"/>
            </a:rPr>
            <a:t>.</a:t>
          </a:r>
          <a:endParaRPr lang="en" sz="2000" b="1" kern="1200" dirty="0">
            <a:solidFill>
              <a:prstClr val="white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  <a:latin typeface="Aptos" panose="02110004020202020204"/>
            <a:ea typeface="+mn-ea"/>
            <a:cs typeface="+mn-cs"/>
          </a:endParaRPr>
        </a:p>
      </dsp:txBody>
      <dsp:txXfrm rot="10800000">
        <a:off x="204087" y="2455547"/>
        <a:ext cx="3318134" cy="290892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TitlePictureLineup">
  <dgm:title val=""/>
  <dgm:desc val=""/>
  <dgm:catLst>
    <dgm:cat type="picture" pri="18000"/>
    <dgm:cat type="pictureconvert" pri="18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40" srcId="0" destId="10" srcOrd="0" destOrd="0"/>
        <dgm:cxn modelId="12" srcId="10" destId="11" srcOrd="0" destOrd="0"/>
        <dgm:cxn modelId="50" srcId="0" destId="20" srcOrd="1" destOrd="0"/>
        <dgm:cxn modelId="22" srcId="20" destId="21" srcOrd="0" destOrd="0"/>
        <dgm:cxn modelId="60" srcId="0" destId="30" srcOrd="1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40" srcId="0" destId="10" srcOrd="0" destOrd="0"/>
        <dgm:cxn modelId="5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50" srcId="0" destId="10" srcOrd="0" destOrd="0"/>
        <dgm:cxn modelId="60" srcId="0" destId="20" srcOrd="1" destOrd="0"/>
        <dgm:cxn modelId="70" srcId="0" destId="30" srcOrd="2" destOrd="0"/>
        <dgm:cxn modelId="80" srcId="0" destId="40" srcOrd="3" destOrd="0"/>
      </dgm:cxnLst>
      <dgm:bg/>
      <dgm:whole/>
    </dgm:dataModel>
  </dgm:clrData>
  <dgm:layoutNode name="Name0">
    <dgm:varLst>
      <dgm:dir/>
    </dgm:varLst>
    <dgm:choose name="Name1">
      <dgm:if name="Name2" func="var" arg="dir" op="equ" val="norm">
        <dgm:alg type="lin">
          <dgm:param type="linDir" val="fromL"/>
          <dgm:param type="fallback" val="1D"/>
          <dgm:param type="horzAlign" val="ctr"/>
          <dgm:param type="vertAlign" val="mid"/>
          <dgm:param type="nodeVertAlign" val="t"/>
        </dgm:alg>
      </dgm:if>
      <dgm:else name="Name3">
        <dgm:alg type="lin">
          <dgm:param type="linDir" val="fromR"/>
          <dgm:param type="fallback" val="1D"/>
          <dgm:param type="horzAlign" val="ctr"/>
          <dgm:param type="vertAlign" val="mid"/>
          <dgm:param type="nodeVertAlign" val="t"/>
        </dgm:alg>
      </dgm:else>
    </dgm:choose>
    <dgm:shape xmlns:r="http://schemas.openxmlformats.org/officeDocument/2006/relationships" r:blip="">
      <dgm:adjLst/>
    </dgm:shape>
    <dgm:constrLst>
      <dgm:constr type="h" for="des" forName="Child" op="equ"/>
      <dgm:constr type="w" for="des" forName="Child" op="equ"/>
      <dgm:constr type="h" for="des" forName="Accent" op="equ"/>
      <dgm:constr type="w" for="des" forName="Accent" op="equ"/>
      <dgm:constr type="primFontSz" for="des" forName="Parent" op="equ"/>
      <dgm:constr type="primFontSz" for="des" forName="Child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05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0.5"/>
        </dgm:alg>
        <dgm:shape xmlns:r="http://schemas.openxmlformats.org/officeDocument/2006/relationships" r:blip="">
          <dgm:adjLst/>
        </dgm:shape>
        <dgm:choose name="Name4">
          <dgm:if name="Name5" func="var" arg="dir" op="equ" val="norm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 fact="0"/>
              <dgm:constr type="b" for="ch" forName="Accent" refType="h"/>
              <dgm:constr type="w" for="ch" forName="Accent" refType="w" fact="0"/>
              <dgm:constr type="h" for="ch" forName="Accent" refType="h" fact="0.9"/>
              <dgm:constr type="l" for="ch" forName="Image" refType="w" fact="0.05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.05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if>
          <dgm:else name="Name6">
            <dgm:constrLst>
              <dgm:constr type="l" for="ch" forName="Parent" refType="w" fact="0"/>
              <dgm:constr type="t" for="ch" forName="Parent" refType="h" fact="0"/>
              <dgm:constr type="w" for="ch" forName="Parent" refType="w"/>
              <dgm:constr type="h" for="ch" forName="Parent" refType="h" fact="0.1"/>
              <dgm:constr type="l" for="ch" forName="Accent" refType="w"/>
              <dgm:constr type="b" for="ch" forName="Accent" refType="h"/>
              <dgm:constr type="h" for="ch" forName="Accent" refType="h" fact="0.9"/>
              <dgm:constr type="l" for="ch" forName="Image" refType="w" fact="0"/>
              <dgm:constr type="t" for="ch" forName="Image" refType="h" fact="0.13"/>
              <dgm:constr type="w" for="ch" forName="Image" refType="w" fact="0.9467"/>
              <dgm:constr type="h" for="ch" forName="Image" refType="h" fact="0.405"/>
              <dgm:constr type="l" for="ch" forName="Child" refType="w" fact="0"/>
              <dgm:constr type="t" for="ch" forName="Child" refType="h" fact="0.535"/>
              <dgm:constr type="w" for="ch" forName="Child" refType="w" fact="0.9467"/>
              <dgm:constr type="h" for="ch" forName="Child" refType="h" fact="0.465"/>
            </dgm:constrLst>
          </dgm:else>
        </dgm:choose>
        <dgm:forEach name="Name7" axis="self" ptType="node">
          <dgm:layoutNode name="Accent" styleLbl="alignAcc1">
            <dgm:alg type="sp"/>
            <dgm:shape xmlns:r="http://schemas.openxmlformats.org/officeDocument/2006/relationships" type="line" r:blip="">
              <dgm:adjLst/>
            </dgm:shape>
            <dgm:presOf/>
          </dgm:layoutNode>
          <dgm:layoutNode name="Image">
            <dgm:alg type="sp"/>
            <dgm:shape xmlns:r="http://schemas.openxmlformats.org/officeDocument/2006/relationships" type="rect" r:blip="" blipPhldr="1">
              <dgm:adjLst/>
            </dgm:shape>
            <dgm:presOf/>
          </dgm:layoutNode>
          <dgm:layoutNode name="Child" styleLbl="revTx">
            <dgm:varLst>
              <dgm:bulletEnabled val="1"/>
            </dgm:varLst>
            <dgm:choose name="Name8">
              <dgm:if name="Name9" axis="ch" ptType="node" func="cnt" op="gt" val="1">
                <dgm:choose name="Name10">
                  <dgm:if name="Name11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if>
                  <dgm:else name="Name12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1"/>
                    </dgm:alg>
                  </dgm:else>
                </dgm:choose>
              </dgm:if>
              <dgm:else name="Name13">
                <dgm:choose name="Name14">
                  <dgm:if name="Name15" func="var" arg="dir" op="equ" val="norm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if>
                  <dgm:else name="Name16">
                    <dgm:alg type="tx">
                      <dgm:param type="shpTxLTRAlignCh" val="l"/>
                      <dgm:param type="shpTxRTLAlignCh" val="r"/>
                      <dgm:param type="txAnchorVert" val="t"/>
                      <dgm:param type="stBulletLvl" val="2"/>
                    </dgm:alg>
                  </dgm:else>
                </dgm:choose>
              </dgm:else>
            </dgm:choose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  <dgm:layoutNode name="Parent" styleLbl="alignNode1">
            <dgm:varLst>
              <dgm:bulletEnabled val="1"/>
            </dgm:varLst>
            <dgm:alg type="tx">
              <dgm:param type="shpTxLTRAlignCh" val="ctr"/>
              <dgm:param type="txAnchorVertCh" val="mid"/>
            </dgm:alg>
            <dgm:shape xmlns:r="http://schemas.openxmlformats.org/officeDocument/2006/relationships" type="rect" r:blip="">
              <dgm:adjLst/>
            </dgm:shape>
            <dgm:presOf axis="self"/>
            <dgm:constrLst>
              <dgm:constr type="lMarg" refType="primFontSz" fact="0.2"/>
              <dgm:constr type="rMarg" refType="primFontSz" fact="0.2"/>
              <dgm:constr type="tMarg" refType="primFontSz" fact="0.2"/>
              <dgm:constr type="bMarg" refType="primFontSz" fact="0.2"/>
            </dgm:constrLst>
            <dgm:ruleLst>
              <dgm:rule type="primFontSz" val="5" fact="NaN" max="NaN"/>
            </dgm:ruleLst>
          </dgm:layoutNode>
        </dgm:forEach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List1">
  <dgm:title val=""/>
  <dgm:desc val=""/>
  <dgm:catLst>
    <dgm:cat type="list" pri="2000"/>
    <dgm:cat type="picture" pri="2500"/>
    <dgm:cat type="pictureconvert" pri="25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Name0">
    <dgm:varLst>
      <dgm:dir/>
      <dgm:resizeHandles val="exact"/>
    </dgm:varLst>
    <dgm:choose name="Name1">
      <dgm:if name="Name2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3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w" for="ch" ptType="sibTrans" refType="w" refFor="ch" refForName="compNode" op="equ" fact="0.1"/>
      <dgm:constr type="sp" refType="w" refFor="ch" refForName="compNode" op="equ" fact="0.1"/>
      <dgm:constr type="primFontSz" for="des" ptType="node" op="equ" val="65"/>
    </dgm:constrLst>
    <dgm:ruleLst/>
    <dgm:forEach name="Name4" axis="ch" ptType="node">
      <dgm:layoutNode name="compNode">
        <dgm:alg type="composite">
          <dgm:param type="ar" val="0.943"/>
        </dgm:alg>
        <dgm:shape xmlns:r="http://schemas.openxmlformats.org/officeDocument/2006/relationships" r:blip="">
          <dgm:adjLst/>
        </dgm:shape>
        <dgm:presOf axis="self"/>
        <dgm:constrLst>
          <dgm:constr type="h" refType="w" fact="1.06"/>
          <dgm:constr type="h" for="ch" forName="pictRect" refType="h" fact="0.65"/>
          <dgm:constr type="w" for="ch" forName="pictRect" refType="w"/>
          <dgm:constr type="l" for="ch" forName="pictRect"/>
          <dgm:constr type="t" for="ch" forName="pictRect"/>
          <dgm:constr type="w" for="ch" forName="textRect" refType="w"/>
          <dgm:constr type="h" for="ch" forName="textRect" refType="h" fact="0.35"/>
          <dgm:constr type="l" for="ch" forName="textRect"/>
          <dgm:constr type="t" for="ch" forName="textRect" refType="b" refFor="ch" refForName="pictRect"/>
        </dgm:constrLst>
        <dgm:ruleLst/>
        <dgm:layoutNode name="pictRect">
          <dgm:alg type="sp"/>
          <dgm:shape xmlns:r="http://schemas.openxmlformats.org/officeDocument/2006/relationships" type="roundRect" r:blip="" blipPhldr="1">
            <dgm:adjLst/>
          </dgm:shape>
          <dgm:presOf/>
          <dgm:constrLst/>
          <dgm:ruleLst/>
        </dgm:layoutNode>
        <dgm:layoutNode name="textRect" styleLbl="revTx">
          <dgm:varLst>
            <dgm:bulletEnabled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bMarg"/>
          </dgm:constrLst>
          <dgm:ruleLst>
            <dgm:rule type="primFontSz" val="5" fact="NaN" max="NaN"/>
          </dgm:ruleLst>
        </dgm:layoutNode>
      </dgm:layoutNode>
      <dgm:forEach name="Name5" axis="followSib" ptType="sibTrans" cnt="1">
        <dgm:layoutNode name="sibTrans">
          <dgm:alg type="sp"/>
          <dgm:shape xmlns:r="http://schemas.openxmlformats.org/officeDocument/2006/relationships" type="rect" r:blip="" hideGeom="1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9/3/layout/SnapshotPictureList">
  <dgm:title val=""/>
  <dgm:desc val=""/>
  <dgm:catLst>
    <dgm:cat type="picture" pri="3000"/>
    <dgm:cat type="pictureconvert" pri="3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</dgm:ptLst>
      <dgm:cxnLst>
        <dgm:cxn modelId="40" srcId="0" destId="10" srcOrd="0" destOrd="0"/>
        <dgm:cxn modelId="12" srcId="10" destId="11" srcOrd="0" destOrd="0"/>
      </dgm:cxnLst>
      <dgm:bg/>
      <dgm:whole/>
    </dgm:dataModel>
  </dgm:clrData>
  <dgm:layoutNode name="Name0">
    <dgm:varLst>
      <dgm:chMax/>
      <dgm:chPref/>
      <dgm:dir/>
      <dgm:animLvl val="lvl"/>
    </dgm:varLst>
    <dgm:alg type="snake">
      <dgm:param type="grDir" val="tL"/>
      <dgm:param type="flowDir" val="col"/>
    </dgm:alg>
    <dgm:shape xmlns:r="http://schemas.openxmlformats.org/officeDocument/2006/relationships" r:blip="">
      <dgm:adjLst/>
    </dgm:shape>
    <dgm:constrLst>
      <dgm:constr type="primFontSz" for="des" forName="ChildText" refType="primFontSz" refFor="des" refForName="ParentText" op="lte"/>
      <dgm:constr type="w" for="ch" forName="composite" refType="w"/>
      <dgm:constr type="h" for="ch" forName="composite" refType="h"/>
      <dgm:constr type="sp" refType="h" refFor="ch" refForName="composite" op="equ" fact="0.1"/>
      <dgm:constr type="h" for="ch" forName="sibTrans" refType="h" refFor="ch" refForName="composite" op="equ" fact="0.1"/>
      <dgm:constr type="w" for="ch" forName="sibTrans" refType="h" refFor="ch" refForName="sibTrans" op="equ"/>
    </dgm:constrLst>
    <dgm:forEach name="nodesForEach" axis="ch" ptType="node">
      <dgm:layoutNode name="composite">
        <dgm:alg type="composite">
          <dgm:param type="ar" val="2.0273"/>
        </dgm:alg>
        <dgm:shape xmlns:r="http://schemas.openxmlformats.org/officeDocument/2006/relationships" r:blip="">
          <dgm:adjLst/>
        </dgm:shape>
        <dgm:choose name="Name1">
          <dgm:if name="Name2" func="var" arg="dir" op="equ" val="norm">
            <dgm:constrLst>
              <dgm:constr type="l" for="ch" forName="ParentAccentShape" refType="w" fact="0.0238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048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668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.9762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if>
          <dgm:else name="Name3">
            <dgm:constrLst>
              <dgm:constr type="l" for="ch" forName="ParentAccentShape" refType="w" fact="0.3572"/>
              <dgm:constr type="t" for="ch" forName="ParentAccentShape" refType="h" fact="0.107"/>
              <dgm:constr type="w" for="ch" forName="ParentAccentShape" refType="w" fact="0.619"/>
              <dgm:constr type="h" for="ch" forName="ParentAccentShape" refType="h" fact="0.893"/>
              <dgm:constr type="l" for="ch" forName="ParentText" refType="w" fact="0.381"/>
              <dgm:constr type="t" for="ch" forName="ParentText" refType="h" fact="0.845"/>
              <dgm:constr type="w" for="ch" forName="ParentText" refType="w" fact="0.571"/>
              <dgm:constr type="h" for="ch" forName="ParentText" refType="h" fact="0.106"/>
              <dgm:constr type="l" for="ch" forName="ChildText" refType="w" fact="0.049"/>
              <dgm:constr type="t" for="ch" forName="ChildText" refType="h" fact="0.107"/>
              <dgm:constr type="w" for="ch" forName="ChildText" refType="w" fact="0.283"/>
              <dgm:constr type="h" for="ch" forName="ChildText" refType="h" fact="0.893"/>
              <dgm:constr type="l" for="ch" forName="ChildAccentShape" refType="w" fact="0"/>
              <dgm:constr type="t" for="ch" forName="ChildAccentShape" refType="h" fact="0.107"/>
              <dgm:constr type="w" for="ch" forName="ChildAccentShape" refType="w" fact="0.0238"/>
              <dgm:constr type="h" for="ch" forName="ChildAccentShape" refType="h" fact="0.893"/>
              <dgm:constr type="l" for="ch" forName="Image" refType="w" fact="0.4048"/>
              <dgm:constr type="t" for="ch" forName="Image" refType="h" fact="0"/>
              <dgm:constr type="w" for="ch" forName="Image" refType="w" fact="0.5952"/>
              <dgm:constr type="h" for="ch" forName="Image" refType="h" fact="0.8447"/>
            </dgm:constrLst>
          </dgm:else>
        </dgm:choose>
        <dgm:layoutNode name="ParentAccentShape" styleLbl="trBgShp">
          <dgm:alg type="sp"/>
          <dgm:shape xmlns:r="http://schemas.openxmlformats.org/officeDocument/2006/relationships" type="frame" r:blip="" zOrderOff="-10">
            <dgm:adjLst>
              <dgm:adj idx="1" val="0.0545"/>
            </dgm:adjLst>
          </dgm:shape>
          <dgm:presOf/>
        </dgm:layoutNode>
        <dgm:layoutNode name="ParentText" styleLbl="revTx">
          <dgm:varLst>
            <dgm:chMax val="1"/>
            <dgm:chPref val="1"/>
            <dgm:bulletEnabled val="1"/>
          </dgm:varLst>
          <dgm:alg type="tx">
            <dgm:param type="parTxLTRAlign" val="l"/>
          </dgm:alg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8"/>
            <dgm:constr type="rMarg" refType="primFontSz" fact="0.8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hildText" styleLbl="revTx">
          <dgm:varLst>
            <dgm:chMax val="0"/>
            <dgm:chPref val="0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 zOrderOff="10">
            <dgm:adjLst/>
          </dgm:shape>
          <dgm:choose name="Name4">
            <dgm:if name="Name5" axis="ch" ptType="node" func="cnt" op="gte" val="1">
              <dgm:presOf axis="des" ptType="node"/>
            </dgm:if>
            <dgm:else name="Name6">
              <dgm:presOf/>
            </dgm:else>
          </dgm:choose>
          <dgm:constrLst>
            <dgm:constr type="lMarg" refType="primFontSz" fact="0"/>
            <dgm:constr type="rMarg" refType="primFontSz" fact="0"/>
            <dgm:constr type="tMarg" refType="primFontSz" fact="0"/>
            <dgm:constr type="bMarg" refType="primFontSz" fact="0"/>
          </dgm:constrLst>
          <dgm:ruleLst>
            <dgm:rule type="primFontSz" val="5" fact="NaN" max="NaN"/>
          </dgm:ruleLst>
        </dgm:layoutNode>
        <dgm:layoutNode name="ChildAccentShape" styleLbl="trBgShp">
          <dgm:alg type="sp"/>
          <dgm:choose name="Name7">
            <dgm:if name="Name8" axis="ch" ptType="node" func="cnt" op="gte" val="1">
              <dgm:shape xmlns:r="http://schemas.openxmlformats.org/officeDocument/2006/relationships" type="rect" r:blip="" zOrderOff="-10">
                <dgm:adjLst/>
              </dgm:shape>
            </dgm:if>
            <dgm:else name="Name9">
              <dgm:shape xmlns:r="http://schemas.openxmlformats.org/officeDocument/2006/relationships" type="rect" r:blip="" hideGeom="1">
                <dgm:adjLst/>
              </dgm:shape>
            </dgm:else>
          </dgm:choose>
          <dgm:presOf/>
        </dgm:layoutNode>
        <dgm:layoutNode name="Image" styleLbl="align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pList2">
  <dgm:title val=""/>
  <dgm:desc val=""/>
  <dgm:catLst>
    <dgm:cat type="list" pri="11000"/>
    <dgm:cat type="picture" pri="24000"/>
    <dgm:cat type="pictureconvert" pri="2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bkgdShp" refType="w"/>
      <dgm:constr type="h" for="ch" forName="bkgdShp" refType="h" fact="0.45"/>
      <dgm:constr type="t" for="ch" forName="bkgdShp"/>
      <dgm:constr type="w" for="ch" forName="linComp" refType="w" fact="0.94"/>
      <dgm:constr type="h" for="ch" forName="linComp" refType="h"/>
      <dgm:constr type="ctrX" for="ch" forName="linComp" refType="w" fact="0.5"/>
    </dgm:constrLst>
    <dgm:ruleLst/>
    <dgm:choose name="Name1">
      <dgm:if name="Name2" axis="ch" ptType="node" func="cnt" op="gte" val="1">
        <dgm:layoutNode name="bkgdShp" styleLbl="alignAccFollowNode1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linComp">
          <dgm:choose name="Name3">
            <dgm:if name="Name4" func="var" arg="dir" op="equ" val="norm">
              <dgm:alg type="lin"/>
            </dgm:if>
            <dgm:else name="Name5">
              <dgm:alg type="lin">
                <dgm:param type="linDir" val="from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w" for="ch" forName="compNode" refType="w"/>
            <dgm:constr type="h" for="ch" forName="compNode" refType="h"/>
            <dgm:constr type="w" for="ch" ptType="sibTrans" refType="w" refFor="ch" refForName="compNode" fact="0.1"/>
            <dgm:constr type="h" for="ch" ptType="sibTrans" op="equ"/>
            <dgm:constr type="h" for="ch" forName="compNode" op="equ"/>
            <dgm:constr type="primFontSz" for="des" forName="node" op="equ"/>
          </dgm:constrLst>
          <dgm:ruleLst/>
          <dgm:forEach name="nodesForEach" axis="ch" ptType="node">
            <dgm:layoutNode name="compNode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w" for="ch" forName="node" refType="w"/>
                <dgm:constr type="h" for="ch" forName="node" refType="h" fact="0.55"/>
                <dgm:constr type="b" for="ch" forName="node" refType="h"/>
                <dgm:constr type="w" for="ch" forName="invisiNode" refType="w" fact="0.75"/>
                <dgm:constr type="h" for="ch" forName="invisiNode" refType="h" fact="0.06"/>
                <dgm:constr type="t" for="ch" forName="invisiNode"/>
                <dgm:constr type="w" for="ch" forName="imagNode" refType="w"/>
                <dgm:constr type="h" for="ch" forName="imagNode" refType="h" fact="0.33"/>
                <dgm:constr type="ctrX" for="ch" forName="imagNode" refType="w" fact="0.5"/>
                <dgm:constr type="t" for="ch" forName="imagNode" refType="h" fact="0.06"/>
              </dgm:constrLst>
              <dgm:ruleLst/>
              <dgm:layoutNode name="node" styleLbl="node1">
                <dgm:varLst>
                  <dgm:bulletEnabled val="1"/>
                </dgm:varLst>
                <dgm:alg type="tx">
                  <dgm:param type="txAnchorVert" val="t"/>
                </dgm:alg>
                <dgm:shape xmlns:r="http://schemas.openxmlformats.org/officeDocument/2006/relationships" rot="180" type="round2SameRect" r:blip="">
                  <dgm:adjLst>
                    <dgm:adj idx="1" val="0.105"/>
                  </dgm:adjLst>
                </dgm:shape>
                <dgm:presOf axis="desOrSelf" ptType="node"/>
                <dgm:constrLst>
                  <dgm:constr type="primFontSz" val="65"/>
                </dgm:constrLst>
                <dgm:ruleLst>
                  <dgm:rule type="primFontSz" val="5" fact="NaN" max="NaN"/>
                </dgm:ruleLst>
              </dgm:layoutNode>
              <dgm:layoutNode name="invisiNode">
                <dgm:alg type="sp"/>
                <dgm:shape xmlns:r="http://schemas.openxmlformats.org/officeDocument/2006/relationships" type="roundRect" r:blip="" hideGeom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  <dgm:layoutNode name="imagNode" styleLbl="fgImgPlace1">
                <dgm:alg type="sp"/>
                <dgm:shape xmlns:r="http://schemas.openxmlformats.org/officeDocument/2006/relationships" type="roundRect" r:blip="" zOrderOff="-2" blipPhldr="1">
                  <dgm:adjLst>
                    <dgm:adj idx="1" val="0.1"/>
                  </dgm:adjLst>
                </dgm:shape>
                <dgm:presOf/>
                <dgm:constrLst/>
                <dgm:ruleLst/>
              </dgm:layoutNode>
            </dgm:layoutNode>
            <dgm:forEach name="sibTransForEach" axis="followSib" ptType="sibTrans" cnt="1">
              <dgm:layoutNode name="sibTrans">
                <dgm:alg type="sp"/>
                <dgm:shape xmlns:r="http://schemas.openxmlformats.org/officeDocument/2006/relationships" type="rect" r:blip="" hideGeom="1">
                  <dgm:adjLst/>
                </dgm:shape>
                <dgm:presOf axis="self"/>
                <dgm:constrLst/>
                <dgm:ruleLst/>
              </dgm:layoutNode>
            </dgm:forEach>
          </dgm:forEach>
        </dgm:layoutNode>
      </dgm:if>
      <dgm:else name="Name6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7">
  <dgm:title val=""/>
  <dgm:desc val=""/>
  <dgm:catLst>
    <dgm:cat type="3D" pri="11700"/>
  </dgm:catLst>
  <dgm:scene3d>
    <a:camera prst="perspectiveLeft" zoom="91000"/>
    <a:lightRig rig="threePt" dir="t">
      <a:rot lat="0" lon="0" rev="20640000"/>
    </a:lightRig>
  </dgm:scene3d>
  <dgm:styleLbl name="node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threePt" dir="t"/>
    </dgm:scene3d>
    <dgm:sp3d extrusionH="50600" prstMaterial="clear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threePt" dir="t"/>
    </dgm:scene3d>
    <dgm:sp3d extrusionH="50600" prstMaterial="metal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 z="572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211800" extrusionH="10600" prstMaterial="plastic">
      <a:bevelT w="101600" h="8600" prst="relaxedInset"/>
      <a:bevelB w="8600" h="8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SibTrans2D1">
    <dgm:scene3d>
      <a:camera prst="orthographicFront"/>
      <a:lightRig rig="threePt" dir="t"/>
    </dgm:scene3d>
    <dgm:sp3d z="106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ibTrans2D1">
    <dgm:scene3d>
      <a:camera prst="orthographicFront"/>
      <a:lightRig rig="threePt" dir="t"/>
    </dgm:scene3d>
    <dgm:sp3d z="-2118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1D1">
    <dgm:scene3d>
      <a:camera prst="orthographicFront"/>
      <a:lightRig rig="threePt" dir="t"/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0000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threePt" dir="t"/>
    </dgm:scene3d>
    <dgm:sp3d extrusionH="50600" prstMaterial="plastic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/>
      <a:lightRig rig="threePt" dir="t"/>
    </dgm:scene3d>
    <dgm:sp3d z="-110000">
      <a:bevelT w="40600" h="2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/>
      <a:lightRig rig="threePt" dir="t"/>
    </dgm:scene3d>
    <dgm:sp3d z="-110000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extrusionH="50600">
      <a:bevelT w="101600" h="80600"/>
      <a:bevelB w="80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50600">
      <a:bevelT w="101600" h="80600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161800" extrusionH="10600" prstMaterial="matte">
      <a:bevelT w="90600" h="18600" prst="softRound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161800" extrusionH="10600" contourW="3000">
      <a:bevelT w="48600" h="8600" prst="softRound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50600" contourW="3000">
      <a:bevelT w="101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161800" extrusionH="10600" contourW="3000">
      <a:bevelT w="48600" h="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200" extrusionH="600" contourW="3000">
      <a:bevelT w="48600" h="18600" prst="relaxedInset"/>
      <a:bevelB w="48600" h="8600" prst="relaxedInset"/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161800" extrusionH="600" contourW="3000">
      <a:bevelT w="48600" h="18600" prst="relaxedInset"/>
      <a:bevelB w="48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50600">
      <a:bevelT w="80600" h="80600" prst="relaxedInset"/>
      <a:bevelB w="80600" h="80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200" extrusionH="600" contourW="3000" prstMaterial="plastic">
      <a:bevelT w="80600" h="18600" prst="relaxedInset"/>
      <a:bevelB w="80600" h="8600" prst="relaxedInset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D137C88-1025-805A-34DE-D9B3C8CFFB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702EA76-8081-8132-69E7-D49E9502213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00D1BF8-B00E-32FA-AF2D-41562FE5C8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3EEC0578-188A-F9BF-9FD1-52F6164A0A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4CF0ED-238B-2141-F78D-D323F2BA9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2102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3F245A2-93BB-6FF1-F36D-7334A7C1E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636144B6-1147-0B6F-6FE2-6AEBE7D0FBC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4EABEB0-58F7-73E6-6DBC-D6E9A09205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F4259CB-53B9-DF68-B4A9-6B08CF4B0A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6FF7C11-3E15-5F9B-3514-AFD070FCA1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89439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5938FDF-D04D-81A0-C273-14C997CF30F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290FBE3-B239-9B4B-F84C-6A494DC43D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58B5DC8-96C9-92D6-88BA-1645DBA99D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8958CD0-BDE1-C46A-3530-A34CEFC4CC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9C56FD9-CE8A-EA8A-F447-CDE58BB0E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213128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 useBgFill="1">
        <p:nvSpPr>
          <p:cNvPr id="12" name="Freeform 11"/>
          <p:cNvSpPr/>
          <p:nvPr/>
        </p:nvSpPr>
        <p:spPr>
          <a:xfrm>
            <a:off x="-15875" y="0"/>
            <a:ext cx="11683810" cy="6588125"/>
          </a:xfrm>
          <a:custGeom>
            <a:avLst/>
            <a:gdLst/>
            <a:ahLst/>
            <a:cxnLst/>
            <a:rect l="l" t="t" r="r" b="b"/>
            <a:pathLst>
              <a:path w="11683810" h="6588125">
                <a:moveTo>
                  <a:pt x="0" y="0"/>
                </a:moveTo>
                <a:lnTo>
                  <a:pt x="11318691" y="0"/>
                </a:lnTo>
                <a:lnTo>
                  <a:pt x="11683810" y="5976938"/>
                </a:lnTo>
                <a:lnTo>
                  <a:pt x="15875" y="6588125"/>
                </a:lnTo>
                <a:cubicBezTo>
                  <a:pt x="10583" y="4386792"/>
                  <a:pt x="5292" y="2185458"/>
                  <a:pt x="0" y="0"/>
                </a:cubicBezTo>
                <a:close/>
              </a:path>
            </a:pathLst>
          </a:custGeom>
          <a:ln>
            <a:noFill/>
          </a:ln>
          <a:effectLst>
            <a:outerShdw blurRad="101600" dist="152400" dir="4380000" algn="tl" rotWithShape="0">
              <a:srgbClr val="000000">
                <a:alpha val="43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Freeform 13"/>
          <p:cNvSpPr/>
          <p:nvPr/>
        </p:nvSpPr>
        <p:spPr>
          <a:xfrm>
            <a:off x="0" y="4282257"/>
            <a:ext cx="11329257" cy="2028845"/>
          </a:xfrm>
          <a:custGeom>
            <a:avLst/>
            <a:gdLst/>
            <a:ahLst/>
            <a:cxnLst/>
            <a:rect l="l" t="t" r="r" b="b"/>
            <a:pathLst>
              <a:path w="11329257" h="2028845">
                <a:moveTo>
                  <a:pt x="0" y="588520"/>
                </a:moveTo>
                <a:lnTo>
                  <a:pt x="11244075" y="0"/>
                </a:lnTo>
                <a:lnTo>
                  <a:pt x="11329257" y="1424838"/>
                </a:lnTo>
                <a:lnTo>
                  <a:pt x="0" y="2028845"/>
                </a:lnTo>
                <a:lnTo>
                  <a:pt x="0" y="58852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6" name="Freeform 25"/>
          <p:cNvSpPr/>
          <p:nvPr/>
        </p:nvSpPr>
        <p:spPr>
          <a:xfrm>
            <a:off x="0" y="0"/>
            <a:ext cx="8719579" cy="456877"/>
          </a:xfrm>
          <a:custGeom>
            <a:avLst/>
            <a:gdLst/>
            <a:ahLst/>
            <a:cxnLst/>
            <a:rect l="l" t="t" r="r" b="b"/>
            <a:pathLst>
              <a:path w="8719579" h="456877">
                <a:moveTo>
                  <a:pt x="0" y="0"/>
                </a:moveTo>
                <a:lnTo>
                  <a:pt x="8719579" y="0"/>
                </a:lnTo>
                <a:lnTo>
                  <a:pt x="0" y="456877"/>
                </a:lnTo>
                <a:lnTo>
                  <a:pt x="0" y="0"/>
                </a:lnTo>
                <a:close/>
              </a:path>
            </a:pathLst>
          </a:custGeom>
          <a:gradFill flip="none" rotWithShape="1">
            <a:gsLst>
              <a:gs pos="34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5" name="Freeform 14"/>
          <p:cNvSpPr/>
          <p:nvPr/>
        </p:nvSpPr>
        <p:spPr>
          <a:xfrm rot="21420000">
            <a:off x="-161800" y="293317"/>
            <a:ext cx="11367116" cy="5751804"/>
          </a:xfrm>
          <a:custGeom>
            <a:avLst/>
            <a:gdLst/>
            <a:ahLst/>
            <a:cxnLst/>
            <a:rect l="l" t="t" r="r" b="b"/>
            <a:pathLst>
              <a:path w="11367116" h="5751804">
                <a:moveTo>
                  <a:pt x="11346705" y="0"/>
                </a:moveTo>
                <a:cubicBezTo>
                  <a:pt x="11353509" y="1915114"/>
                  <a:pt x="11360312" y="3830229"/>
                  <a:pt x="11367116" y="5745343"/>
                </a:cubicBezTo>
                <a:lnTo>
                  <a:pt x="0" y="5751804"/>
                </a:lnTo>
              </a:path>
            </a:pathLst>
          </a:custGeom>
          <a:ln w="82550">
            <a:solidFill>
              <a:schemeClr val="tx1">
                <a:lumMod val="50000"/>
                <a:lumOff val="50000"/>
              </a:schemeClr>
            </a:solidFill>
            <a:miter lim="800000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 rot="21420000">
            <a:off x="891201" y="662656"/>
            <a:ext cx="9755187" cy="2766528"/>
          </a:xfrm>
        </p:spPr>
        <p:txBody>
          <a:bodyPr anchor="b">
            <a:normAutofit/>
          </a:bodyPr>
          <a:lstStyle>
            <a:lvl1pPr algn="r">
              <a:defRPr sz="80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 rot="21420000">
            <a:off x="983062" y="3505209"/>
            <a:ext cx="9755187" cy="550333"/>
          </a:xfrm>
        </p:spPr>
        <p:txBody>
          <a:bodyPr anchor="t">
            <a:noAutofit/>
          </a:bodyPr>
          <a:lstStyle>
            <a:lvl1pPr marL="0" indent="0" algn="r">
              <a:buNone/>
              <a:defRPr sz="28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 rot="21420000">
            <a:off x="4948541" y="4578463"/>
            <a:ext cx="6143653" cy="1163112"/>
          </a:xfrm>
        </p:spPr>
        <p:txBody>
          <a:bodyPr/>
          <a:lstStyle>
            <a:lvl1pPr algn="ctr">
              <a:defRPr sz="54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 rot="21420000">
            <a:off x="-5560" y="4883024"/>
            <a:ext cx="4047239" cy="1195538"/>
          </a:xfrm>
        </p:spPr>
        <p:txBody>
          <a:bodyPr vert="horz" lIns="91440" tIns="45720" rIns="91440" bIns="45720" rtlCol="0" anchor="ctr"/>
          <a:lstStyle>
            <a:lvl1pPr algn="r">
              <a:defRPr lang="en-US" sz="5400" dirty="0"/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21420000">
            <a:off x="9851758" y="3832648"/>
            <a:ext cx="907186" cy="498470"/>
          </a:xfrm>
        </p:spPr>
        <p:txBody>
          <a:bodyPr/>
          <a:lstStyle>
            <a:lvl1pPr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25" name="5-Point Star 24"/>
          <p:cNvSpPr/>
          <p:nvPr/>
        </p:nvSpPr>
        <p:spPr>
          <a:xfrm rot="21420000">
            <a:off x="4221385" y="5111356"/>
            <a:ext cx="515386" cy="515386"/>
          </a:xfrm>
          <a:prstGeom prst="star5">
            <a:avLst>
              <a:gd name="adj" fmla="val 26693"/>
              <a:gd name="hf" fmla="val 105146"/>
              <a:gd name="vf" fmla="val 110557"/>
            </a:avLst>
          </a:prstGeom>
          <a:solidFill>
            <a:schemeClr val="tx1">
              <a:alpha val="40000"/>
            </a:schemeClr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84594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10394707" cy="3311189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97747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3193487"/>
          </a:xfrm>
        </p:spPr>
        <p:txBody>
          <a:bodyPr anchor="b">
            <a:normAutofit/>
          </a:bodyPr>
          <a:lstStyle>
            <a:lvl1pPr algn="l">
              <a:defRPr sz="54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3742267"/>
            <a:ext cx="10394707" cy="1639614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20750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685800" y="2063396"/>
            <a:ext cx="5088714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5993971" y="2063396"/>
            <a:ext cx="5086538" cy="3311189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10565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4707" cy="1158140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8356" y="2063396"/>
            <a:ext cx="4856158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685802" y="2861733"/>
            <a:ext cx="5088712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18191" y="2063396"/>
            <a:ext cx="4864491" cy="679994"/>
          </a:xfrm>
        </p:spPr>
        <p:txBody>
          <a:bodyPr anchor="b">
            <a:noAutofit/>
          </a:bodyPr>
          <a:lstStyle>
            <a:lvl1pPr marL="0" indent="0">
              <a:lnSpc>
                <a:spcPct val="90000"/>
              </a:lnSpc>
              <a:buNone/>
              <a:defRPr sz="26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5993969" y="2861733"/>
            <a:ext cx="5088713" cy="2512852"/>
          </a:xfrm>
        </p:spPr>
        <p:txBody>
          <a:bodyPr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94133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767662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0265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3643" y="685800"/>
            <a:ext cx="4126860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46132" y="685800"/>
            <a:ext cx="6034375" cy="4688785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3642" y="2709052"/>
            <a:ext cx="4126861" cy="2665533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776599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2FE04-9029-08E1-EBE2-D3FC91C277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8732EA6A-5735-1021-5E7F-87D4B093EC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EC78391-2A69-2461-F64F-6C037F62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C816206-9876-4B97-7890-35201843F4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1AF9340-F2C1-4822-4D3F-F50226E8D6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3732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685800"/>
            <a:ext cx="6345302" cy="2023252"/>
          </a:xfrm>
        </p:spPr>
        <p:txBody>
          <a:bodyPr anchor="b">
            <a:normAutofit/>
          </a:bodyPr>
          <a:lstStyle>
            <a:lvl1pPr algn="ctr">
              <a:defRPr sz="36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82362" y="0"/>
            <a:ext cx="3598146" cy="507153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2709052"/>
            <a:ext cx="6345301" cy="2362481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8966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n panorámic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06333"/>
            <a:ext cx="10394708" cy="588846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85801" y="685799"/>
            <a:ext cx="10392513" cy="3194903"/>
          </a:xfr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80" y="4702923"/>
            <a:ext cx="10394728" cy="682472"/>
          </a:xfrm>
        </p:spPr>
        <p:txBody>
          <a:bodyPr anchor="t"/>
          <a:lstStyle>
            <a:lvl1pPr marL="0" indent="0" algn="l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33558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y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902" cy="3194903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779" y="4106333"/>
            <a:ext cx="10394729" cy="127360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42472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 con descrip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21732" y="685800"/>
            <a:ext cx="9525020" cy="2916704"/>
          </a:xfrm>
        </p:spPr>
        <p:txBody>
          <a:bodyPr anchor="ctr">
            <a:normAutofit/>
          </a:bodyPr>
          <a:lstStyle>
            <a:lvl1pPr algn="ctr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550264" y="3610032"/>
            <a:ext cx="8667956" cy="377768"/>
          </a:xfrm>
        </p:spPr>
        <p:txBody>
          <a:bodyPr anchor="t">
            <a:normAutofit/>
          </a:bodyPr>
          <a:lstStyle>
            <a:lvl1pPr marL="0" indent="0" algn="r">
              <a:buNone/>
              <a:defRPr sz="1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1" y="4106334"/>
            <a:ext cx="10396882" cy="1268252"/>
          </a:xfrm>
        </p:spPr>
        <p:txBody>
          <a:bodyPr anchor="ctr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  <p:sp>
        <p:nvSpPr>
          <p:cNvPr id="13" name="TextBox 12"/>
          <p:cNvSpPr txBox="1"/>
          <p:nvPr/>
        </p:nvSpPr>
        <p:spPr>
          <a:xfrm>
            <a:off x="685801" y="89262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473083" y="292282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962300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rjeta de nom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723854"/>
            <a:ext cx="10394707" cy="2511835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4247468"/>
            <a:ext cx="10394707" cy="114064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3151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685802" y="685800"/>
            <a:ext cx="10394706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68580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685802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4622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234621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70380" y="206339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770380" y="2639658"/>
            <a:ext cx="3310128" cy="273492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91780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lumna de imagen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69184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85780" y="2063395"/>
            <a:ext cx="3310128" cy="1536725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691840" y="4389287"/>
            <a:ext cx="3310128" cy="98529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237410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235999" y="2063395"/>
            <a:ext cx="3310128" cy="1535237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235999" y="4389286"/>
            <a:ext cx="3310128" cy="985300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768944" y="3813025"/>
            <a:ext cx="33101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90000"/>
              </a:lnSpc>
              <a:buNone/>
              <a:defRPr sz="22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768819" y="2063394"/>
            <a:ext cx="3310128" cy="1537196"/>
          </a:xfrm>
          <a:prstGeom prst="roundRect">
            <a:avLst>
              <a:gd name="adj" fmla="val 0"/>
            </a:avLst>
          </a:prstGeom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s-ES"/>
              <a:t>Haga clic en el icono para agregar una imagen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768819" y="4389284"/>
            <a:ext cx="3310128" cy="985302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89496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r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2063396"/>
            <a:ext cx="10394707" cy="3311190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74830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15862" y="685800"/>
            <a:ext cx="2264646" cy="4688785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685800" y="685800"/>
            <a:ext cx="7904431" cy="4688785"/>
          </a:xfrm>
        </p:spPr>
        <p:txBody>
          <a:bodyPr vert="eaVert" anchor="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9385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6BDE133-F70B-91B9-9DA2-A07D6DF27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4FD814B-4B5D-DF17-AC97-2021F22F3A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DC2D345-1F77-23DE-905E-7CB2CDAD23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4F4779C-8704-3B8A-3335-CF8395E599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261C788-48C0-9FF0-8D94-9CD5D6AF9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6035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E10B3B1-0ED7-4109-92FA-3CC2AFEC4E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2FCF219-6CCB-499C-2227-81A5D8BD8EC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0DFCC72-65CC-9FAC-6511-85648573EE4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8C1AEC6-C0F0-0DBB-A273-0442AF21D1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8DBF297-D8F4-A2C6-D2A7-4CA23F503A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B3ACCC0-2511-42CD-E4AD-AD81B9BE60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01916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E271A76-2680-2F22-BD1C-4E9FE443E6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1E5D0FA-E5D8-7F26-2617-F1E32CEFA2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5724447-A706-5019-DFC2-20AAD82F56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CB70F17-1A0D-C30C-9286-78AE0FEF07A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91FBEFB3-149C-052B-6D8F-617594322CC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82FD7B17-67E9-D30C-B273-350E465773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64FE265-B526-141F-BA1D-506DBA75E3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7FF2CD04-1C78-2490-C2EB-0891F31A2C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21169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38E4FA0-BE2A-51ED-8852-A06A6E6FF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CFEFB57-EE05-0FBA-3F34-34FCA071B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CAEA3280-D30E-2AE9-F811-00D1F7943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71E042E-88F0-37B3-BCD6-63CB02C11B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2450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BD8686F3-B326-F31B-1C99-7FA779C74E7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9A86E79B-8E52-1CF2-4400-5A0642FB7A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5AA02F7-AA1A-37E1-0348-1CBF5C6974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6548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DDE70F3-2D9B-0F8D-2C37-70C9422A4E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376501C-B550-A1FD-A87B-8417F28976B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038E4D3B-F62A-13B5-E6E8-DCABCCAA66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39BB735-8B8C-2EAF-D577-F194139FE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DCEB82D-153E-06D0-9C9F-D8D000A318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1243CA3-B8D4-35EB-19C3-C05BEF6F08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51533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3044428-D3A1-6AFF-98EA-67D4EFD618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4F3D5BA3-B637-5FF7-32CC-FAC665ADF02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1E07031F-F13B-9537-2651-EB17E3A4B0E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CC1BB26-60A9-AD08-8670-2A4A39B11F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9612217B-EDD2-B131-F784-C50F9D5A6A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90A733B-31C4-405A-903D-8895E701C1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615756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image" Target="../media/image3.jpg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DD41D65C-A607-40AD-F06F-C2D32AF4A38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D899FFF-0DE0-46E0-899F-6A6E9A103E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A7FE44E-98EB-20F0-EF66-FB54818110C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201FEF-D8D9-449B-9593-B53BC3CA0FCD}" type="datetimeFigureOut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25/03/2026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FA568B-34DB-F35C-B1B5-D6BA657B73B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4E7DAA8-2D86-2AD3-657D-5D8B6CF9CF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F4955A6-31AD-4B0B-BF6F-526F6C8D040C}" type="slidenum">
              <a:rPr kumimoji="0" lang="es-E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82000"/>
                  </a:prst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‹Nº›</a:t>
            </a:fld>
            <a:endParaRPr kumimoji="0" lang="es-E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82000"/>
                </a:prst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24148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Brickwork-HD-R1a.jp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1" name="Rectangle 10"/>
            <p:cNvSpPr/>
            <p:nvPr/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2" name="Freeform 11"/>
            <p:cNvSpPr/>
            <p:nvPr/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endParaRPr lang="es-ES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endParaRPr lang="es-ES"/>
            </a:p>
          </p:txBody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85800"/>
            <a:ext cx="10396882" cy="11519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063396"/>
            <a:ext cx="10396883" cy="33111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98083" y="5757334"/>
            <a:ext cx="3784600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25/03/2026</a:t>
            </a:fld>
            <a:endParaRPr lang="es-E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1" y="5757334"/>
            <a:ext cx="5499719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287121" y="5757334"/>
            <a:ext cx="907186" cy="49847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3200" cap="all"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833473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  <p:sldLayoutId id="2147483702" r:id="rId12"/>
    <p:sldLayoutId id="2147483703" r:id="rId13"/>
    <p:sldLayoutId id="2147483704" r:id="rId14"/>
    <p:sldLayoutId id="2147483705" r:id="rId15"/>
    <p:sldLayoutId id="2147483706" r:id="rId16"/>
    <p:sldLayoutId id="214748370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5400" kern="1200" cap="all" baseline="0">
          <a:solidFill>
            <a:schemeClr val="accent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60000"/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jpg"/><Relationship Id="rId7" Type="http://schemas.openxmlformats.org/officeDocument/2006/relationships/diagramColors" Target="../diagrams/colors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Relationship Id="rId9" Type="http://schemas.openxmlformats.org/officeDocument/2006/relationships/image" Target="../media/image9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jpe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jpe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4.xml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12" Type="http://schemas.microsoft.com/office/2007/relationships/diagramDrawing" Target="../diagrams/drawing4.xm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11" Type="http://schemas.openxmlformats.org/officeDocument/2006/relationships/diagramColors" Target="../diagrams/colors4.xml"/><Relationship Id="rId5" Type="http://schemas.openxmlformats.org/officeDocument/2006/relationships/diagramQuickStyle" Target="../diagrams/quickStyle3.xml"/><Relationship Id="rId10" Type="http://schemas.openxmlformats.org/officeDocument/2006/relationships/diagramQuickStyle" Target="../diagrams/quickStyle4.xml"/><Relationship Id="rId4" Type="http://schemas.openxmlformats.org/officeDocument/2006/relationships/diagramLayout" Target="../diagrams/layout3.xml"/><Relationship Id="rId9" Type="http://schemas.openxmlformats.org/officeDocument/2006/relationships/diagramLayout" Target="../diagrams/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diagramDrawing" Target="../diagrams/drawing6.xml"/><Relationship Id="rId13" Type="http://schemas.microsoft.com/office/2007/relationships/diagramDrawing" Target="../diagrams/drawing7.xml"/><Relationship Id="rId3" Type="http://schemas.microsoft.com/office/2007/relationships/hdphoto" Target="../media/hdphoto2.wdp"/><Relationship Id="rId7" Type="http://schemas.openxmlformats.org/officeDocument/2006/relationships/diagramColors" Target="../diagrams/colors6.xml"/><Relationship Id="rId12" Type="http://schemas.openxmlformats.org/officeDocument/2006/relationships/diagramColors" Target="../diagrams/colors7.xml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6.xml"/><Relationship Id="rId11" Type="http://schemas.openxmlformats.org/officeDocument/2006/relationships/diagramQuickStyle" Target="../diagrams/quickStyle7.xml"/><Relationship Id="rId5" Type="http://schemas.openxmlformats.org/officeDocument/2006/relationships/diagramLayout" Target="../diagrams/layout6.xml"/><Relationship Id="rId10" Type="http://schemas.openxmlformats.org/officeDocument/2006/relationships/diagramLayout" Target="../diagrams/layout7.xml"/><Relationship Id="rId4" Type="http://schemas.openxmlformats.org/officeDocument/2006/relationships/diagramData" Target="../diagrams/data6.xml"/><Relationship Id="rId9" Type="http://schemas.openxmlformats.org/officeDocument/2006/relationships/diagramData" Target="../diagrams/data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113A9EC8-2554-CC78-42E4-77B2DD5F870B}"/>
              </a:ext>
            </a:extLst>
          </p:cNvPr>
          <p:cNvSpPr txBox="1"/>
          <p:nvPr/>
        </p:nvSpPr>
        <p:spPr>
          <a:xfrm>
            <a:off x="1" y="922307"/>
            <a:ext cx="1219199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6000" b="1" dirty="0">
                <a:ln w="6600">
                  <a:solidFill>
                    <a:srgbClr val="FFCC00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FFCC00"/>
                  </a:outerShdw>
                </a:effectLst>
              </a:rPr>
              <a:t>하나님의 모든 뜻 안에 굳게 서기</a:t>
            </a:r>
            <a:endParaRPr kumimoji="0" lang="en" sz="6000" b="1" i="0" u="none" strike="noStrike" kern="1200" cap="none" spc="0" normalizeH="0" baseline="0" noProof="0" dirty="0">
              <a:ln w="6600">
                <a:solidFill>
                  <a:srgbClr val="FFCC00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FFCC00"/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C768A13-D7BB-531F-EC5F-46303EC1965E}"/>
              </a:ext>
            </a:extLst>
          </p:cNvPr>
          <p:cNvSpPr txBox="1"/>
          <p:nvPr/>
        </p:nvSpPr>
        <p:spPr>
          <a:xfrm>
            <a:off x="10019610" y="6519446"/>
            <a:ext cx="2172390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13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과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. 2026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년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3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월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28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srgbClr val="FFFF66">
                    <a:lumMod val="40000"/>
                    <a:lumOff val="60000"/>
                  </a:srgbClr>
                </a:solidFill>
                <a:effectLst>
                  <a:glow rad="127000">
                    <a:srgbClr val="7B882F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일</a:t>
            </a:r>
            <a:endParaRPr kumimoji="0" lang="en" sz="1600" b="1" i="0" u="none" strike="noStrike" kern="1200" cap="none" spc="0" normalizeH="0" baseline="0" noProof="0" dirty="0">
              <a:ln>
                <a:noFill/>
              </a:ln>
              <a:solidFill>
                <a:srgbClr val="FFFF66">
                  <a:lumMod val="40000"/>
                  <a:lumOff val="60000"/>
                </a:srgbClr>
              </a:solidFill>
              <a:effectLst>
                <a:glow rad="127000">
                  <a:srgbClr val="7B882F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9327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>
            <a:duotone>
              <a:schemeClr val="bg1">
                <a:shade val="48000"/>
                <a:satMod val="110000"/>
                <a:lumMod val="40000"/>
              </a:schemeClr>
              <a:schemeClr val="bg1">
                <a:tint val="90000"/>
                <a:lumMod val="106000"/>
              </a:schemeClr>
            </a:duotone>
          </a:blip>
          <a:stretch/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27F0B9-5CC8-FB46-6E43-331403B320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41682D3D-57B9-48C7-8C31-4D963971E9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6940423-3E05-4C11-A599-87460C794E2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25397" y="0"/>
            <a:ext cx="12005350" cy="6644081"/>
            <a:chOff x="-25397" y="0"/>
            <a:chExt cx="12005350" cy="6644081"/>
          </a:xfrm>
        </p:grpSpPr>
        <p:sp useBgFill="1">
          <p:nvSpPr>
            <p:cNvPr id="15" name="Rectangle 14">
              <a:extLst>
                <a:ext uri="{FF2B5EF4-FFF2-40B4-BE49-F238E27FC236}">
                  <a16:creationId xmlns:a16="http://schemas.microsoft.com/office/drawing/2014/main" id="{BDF232DF-2519-46B4-A5DB-6E956426D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0"/>
              <a:ext cx="11979952" cy="6644081"/>
            </a:xfrm>
            <a:prstGeom prst="rect">
              <a:avLst/>
            </a:prstGeom>
            <a:ln>
              <a:noFill/>
            </a:ln>
            <a:effectLst>
              <a:outerShdw blurRad="98425" dist="76200" dir="4380000" algn="tl" rotWithShape="0">
                <a:srgbClr val="000000">
                  <a:alpha val="68000"/>
                </a:srgbClr>
              </a:outerShdw>
            </a:effectLst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6" name="Freeform 11">
              <a:extLst>
                <a:ext uri="{FF2B5EF4-FFF2-40B4-BE49-F238E27FC236}">
                  <a16:creationId xmlns:a16="http://schemas.microsoft.com/office/drawing/2014/main" id="{378848D5-8CDD-4F00-8F7E-B68730F52C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25397" y="0"/>
              <a:ext cx="11773291" cy="6419514"/>
            </a:xfrm>
            <a:custGeom>
              <a:avLst/>
              <a:gdLst/>
              <a:ahLst/>
              <a:cxnLst/>
              <a:rect l="l" t="t" r="r" b="b"/>
              <a:pathLst>
                <a:path w="11773291" h="6419514">
                  <a:moveTo>
                    <a:pt x="11750059" y="0"/>
                  </a:moveTo>
                  <a:lnTo>
                    <a:pt x="11773291" y="6419514"/>
                  </a:lnTo>
                  <a:lnTo>
                    <a:pt x="0" y="6411047"/>
                  </a:lnTo>
                </a:path>
              </a:pathLst>
            </a:custGeom>
            <a:ln w="82550">
              <a:solidFill>
                <a:schemeClr val="tx1">
                  <a:lumMod val="50000"/>
                  <a:lumOff val="50000"/>
                </a:schemeClr>
              </a:solidFill>
              <a:miter lim="800000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CBFFA796-2B2D-4FB8-848E-F40FD83E1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" y="5600215"/>
              <a:ext cx="11706512" cy="780581"/>
            </a:xfrm>
            <a:prstGeom prst="rect">
              <a:avLst/>
            </a:prstGeom>
            <a:gradFill flip="none" rotWithShape="1">
              <a:gsLst>
                <a:gs pos="34000">
                  <a:schemeClr val="accent1"/>
                </a:gs>
                <a:gs pos="100000">
                  <a:schemeClr val="accent1">
                    <a:lumMod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s-E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endParaRPr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0AD8F552-7648-452E-B3C5-3EAF87E2212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00241" y="457200"/>
            <a:ext cx="5824059" cy="4686138"/>
          </a:xfrm>
          <a:prstGeom prst="rect">
            <a:avLst/>
          </a:prstGeom>
          <a:solidFill>
            <a:schemeClr val="bg1"/>
          </a:solidFill>
          <a:ln w="57150" cmpd="thinThick">
            <a:solidFill>
              <a:schemeClr val="bg1">
                <a:lumMod val="50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Impact" panose="020B0806030902050204"/>
              <a:ea typeface="+mn-ea"/>
              <a:cs typeface="+mn-cs"/>
            </a:endParaRPr>
          </a:p>
        </p:txBody>
      </p:sp>
      <p:pic>
        <p:nvPicPr>
          <p:cNvPr id="3" name="Imagen 2" descr="Mujer con la mano en la cara&#10;&#10;El contenido generado por IA puede ser incorrecto.">
            <a:extLst>
              <a:ext uri="{FF2B5EF4-FFF2-40B4-BE49-F238E27FC236}">
                <a16:creationId xmlns:a16="http://schemas.microsoft.com/office/drawing/2014/main" id="{2014A0EE-FCCC-29BE-BDF0-CF958205E01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11" r="1067" b="-1"/>
          <a:stretch>
            <a:fillRect/>
          </a:stretch>
        </p:blipFill>
        <p:spPr>
          <a:xfrm>
            <a:off x="750708" y="689358"/>
            <a:ext cx="2608785" cy="4219633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7" name="Imagen 6" descr="Un joven parado en un campo de pasto&#10;&#10;El contenido generado por IA puede ser incorrecto.">
            <a:extLst>
              <a:ext uri="{FF2B5EF4-FFF2-40B4-BE49-F238E27FC236}">
                <a16:creationId xmlns:a16="http://schemas.microsoft.com/office/drawing/2014/main" id="{A8EC7F1B-7529-9027-E8F1-E17A6C98FBF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56" r="7067" b="4"/>
          <a:stretch>
            <a:fillRect/>
          </a:stretch>
        </p:blipFill>
        <p:spPr>
          <a:xfrm>
            <a:off x="3482937" y="683155"/>
            <a:ext cx="2614164" cy="4225838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768B5ADE-90C9-24C8-7C3D-A0C3FCA5608F}"/>
              </a:ext>
            </a:extLst>
          </p:cNvPr>
          <p:cNvSpPr txBox="1"/>
          <p:nvPr/>
        </p:nvSpPr>
        <p:spPr>
          <a:xfrm>
            <a:off x="6447744" y="136288"/>
            <a:ext cx="5067668" cy="538609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“</a:t>
            </a:r>
            <a:r>
              <a:rPr kumimoji="0" lang="ko-KR" altLang="en-U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범사에 감사하라 이것이 그리스도 예수 안에서 너희를 향하신 하나님의 </a:t>
            </a:r>
            <a:r>
              <a:rPr kumimoji="0" lang="ko-KR" altLang="en-US" sz="48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뜻이니라</a:t>
            </a:r>
            <a:r>
              <a:rPr kumimoji="0" lang="es-ES" sz="48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24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3600" b="1" i="0" u="none" strike="noStrike" kern="1200" cap="none" spc="0" normalizeH="0" baseline="0" noProof="0" dirty="0" err="1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살전</a:t>
            </a:r>
            <a:r>
              <a:rPr kumimoji="0" lang="ko-KR" altLang="en-U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 </a:t>
            </a:r>
            <a:r>
              <a:rPr kumimoji="0" lang="es-ES" sz="3600" b="1" i="0" u="none" strike="noStrike" kern="1200" cap="none" spc="0" normalizeH="0" baseline="0" noProof="0" dirty="0">
                <a:ln w="12700" cmpd="sng">
                  <a:noFill/>
                  <a:prstDash val="solid"/>
                </a:ln>
                <a:solidFill>
                  <a:srgbClr val="C00000"/>
                </a:solidFill>
                <a:effectLst/>
                <a:uLnTx/>
                <a:uFillTx/>
                <a:latin typeface="Impact" panose="020B0806030902050204"/>
                <a:ea typeface="+mn-ea"/>
                <a:cs typeface="+mn-cs"/>
              </a:rPr>
              <a:t>5:18</a:t>
            </a:r>
          </a:p>
        </p:txBody>
      </p:sp>
    </p:spTree>
    <p:extLst>
      <p:ext uri="{BB962C8B-B14F-4D97-AF65-F5344CB8AC3E}">
        <p14:creationId xmlns:p14="http://schemas.microsoft.com/office/powerpoint/2010/main" val="291472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FE70A41-1FE4-5930-0714-58C21C637D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C58FE35E-D6EA-30AE-9CD7-F9D9A34B161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5417215" cy="6858000"/>
          </a:xfrm>
          <a:prstGeom prst="rect">
            <a:avLst/>
          </a:prstGeom>
          <a:blipFill dpi="0" rotWithShape="1">
            <a:blip r:embed="rId2">
              <a:alphaModFix amt="65000"/>
              <a:duotone>
                <a:schemeClr val="accent1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2" name="Rectángulo 11">
            <a:extLst>
              <a:ext uri="{FF2B5EF4-FFF2-40B4-BE49-F238E27FC236}">
                <a16:creationId xmlns:a16="http://schemas.microsoft.com/office/drawing/2014/main" id="{2F4B2D26-03A7-DE73-55AA-B4F49E0298C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417214" y="0"/>
            <a:ext cx="6774785" cy="6858000"/>
          </a:xfrm>
          <a:prstGeom prst="rect">
            <a:avLst/>
          </a:prstGeom>
          <a:blipFill dpi="0" rotWithShape="1">
            <a:blip r:embed="rId3">
              <a:alphaModFix amt="77000"/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s-E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3" name="Diagrama 2">
            <a:extLst>
              <a:ext uri="{FF2B5EF4-FFF2-40B4-BE49-F238E27FC236}">
                <a16:creationId xmlns:a16="http://schemas.microsoft.com/office/drawing/2014/main" id="{9296BCA9-6C60-E1FD-EE8A-4974E1FD57F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39750234"/>
              </p:ext>
            </p:extLst>
          </p:nvPr>
        </p:nvGraphicFramePr>
        <p:xfrm>
          <a:off x="5525585" y="335431"/>
          <a:ext cx="6578961" cy="61871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4" name="CuadroTexto 3">
            <a:extLst>
              <a:ext uri="{FF2B5EF4-FFF2-40B4-BE49-F238E27FC236}">
                <a16:creationId xmlns:a16="http://schemas.microsoft.com/office/drawing/2014/main" id="{8E4761B0-8359-BD65-E29C-7173E4E4C7CC}"/>
              </a:ext>
            </a:extLst>
          </p:cNvPr>
          <p:cNvSpPr txBox="1"/>
          <p:nvPr/>
        </p:nvSpPr>
        <p:spPr>
          <a:xfrm>
            <a:off x="24931" y="89038"/>
            <a:ext cx="5435146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그를 돕는 다양한 사람들과 일했으며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교회를 유지하고 굳건하게 세우기 위해 온 마음을 다해 헌신한 그들의 수고에 감사를 표했습니다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9" name="Imagen 8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C5FBA8DE-668C-73AB-B915-020015F6E89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925" y="4023540"/>
            <a:ext cx="4631455" cy="260390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2">
                <a:lumMod val="60000"/>
                <a:lumOff val="40000"/>
              </a:schemeClr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6FAE0A28-071C-6CB5-DA1C-72EA6586D9FB}"/>
              </a:ext>
            </a:extLst>
          </p:cNvPr>
          <p:cNvSpPr txBox="1"/>
          <p:nvPr/>
        </p:nvSpPr>
        <p:spPr>
          <a:xfrm>
            <a:off x="33896" y="2592838"/>
            <a:ext cx="5417215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또한 </a:t>
            </a:r>
            <a:r>
              <a:rPr lang="ko-KR" altLang="en-US" sz="2000" b="1" dirty="0" err="1">
                <a:solidFill>
                  <a:prstClr val="black"/>
                </a:solidFill>
              </a:rPr>
              <a:t>에바브라의</a:t>
            </a:r>
            <a:r>
              <a:rPr lang="ko-KR" altLang="en-US" sz="2000" b="1" dirty="0">
                <a:solidFill>
                  <a:prstClr val="black"/>
                </a:solidFill>
              </a:rPr>
              <a:t> 간절한 소망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즉</a:t>
            </a:r>
            <a:r>
              <a:rPr lang="en-US" altLang="ko-KR" sz="2000" b="1" dirty="0">
                <a:solidFill>
                  <a:prstClr val="black"/>
                </a:solidFill>
              </a:rPr>
              <a:t> “</a:t>
            </a:r>
            <a:r>
              <a:rPr lang="ko-KR" altLang="en-US" sz="2000" b="1" dirty="0">
                <a:solidFill>
                  <a:prstClr val="black"/>
                </a:solidFill>
              </a:rPr>
              <a:t>여러분이 하나님의 모든 뜻 안에서 굳건히 서서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성숙하고 온전한 확신을 갖게 되</a:t>
            </a:r>
            <a:r>
              <a:rPr lang="en-US" altLang="ko-KR" sz="2000" b="1" dirty="0">
                <a:solidFill>
                  <a:prstClr val="black"/>
                </a:solidFill>
              </a:rPr>
              <a:t>”</a:t>
            </a:r>
            <a:r>
              <a:rPr lang="ko-KR" altLang="en-US" sz="2000" b="1" dirty="0">
                <a:solidFill>
                  <a:prstClr val="black"/>
                </a:solidFill>
              </a:rPr>
              <a:t>기를 원하는 마음도 전했습니다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B1DC1C8D-8126-77A6-CB2E-4A1E37F90766}"/>
              </a:ext>
            </a:extLst>
          </p:cNvPr>
          <p:cNvSpPr txBox="1"/>
          <p:nvPr/>
        </p:nvSpPr>
        <p:spPr>
          <a:xfrm>
            <a:off x="24931" y="1459187"/>
            <a:ext cx="5435146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골로새서 마지막 장에서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>
                <a:solidFill>
                  <a:prstClr val="black"/>
                </a:solidFill>
              </a:rPr>
              <a:t>자기 동역자들과 자신이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교회의 신실한 교인들에게 보내는 인사를 전합니다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6313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graphicEl>
                                              <a:dgm id="{C16A1F59-2B17-40D4-9031-15B79F27600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3">
                                            <p:graphicEl>
                                              <a:dgm id="{CD35A1CF-A58B-4BBA-B677-F2DE30697FF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graphicEl>
                                              <a:dgm id="{22D2FB56-E614-4AE2-A667-F415ABDCE3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3">
                                            <p:graphicEl>
                                              <a:dgm id="{6B625139-16CA-4A7C-97AC-B8D051656ED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graphicEl>
                                              <a:dgm id="{C0EBFF40-79BF-43FC-B422-5C88725CB9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0" dur="500"/>
                                        <p:tgtEl>
                                          <p:spTgt spid="3">
                                            <p:graphicEl>
                                              <a:dgm id="{5781F004-5181-4BE4-A36D-2DB88AE093E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">
                                            <p:graphicEl>
                                              <a:dgm id="{316719C4-FD02-40A5-AA12-5214560F018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2" dur="500"/>
                                        <p:tgtEl>
                                          <p:spTgt spid="3">
                                            <p:graphicEl>
                                              <a:dgm id="{A6DA711B-BA5E-47CF-956E-581AAE8913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">
                                            <p:graphicEl>
                                              <a:dgm id="{17887DA2-8E83-468E-8B4D-F8A5875DF4E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4" dur="500"/>
                                        <p:tgtEl>
                                          <p:spTgt spid="3">
                                            <p:graphicEl>
                                              <a:dgm id="{6A217529-102B-491E-A3EE-4D5A3C66E70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3" grpId="0" uiExpand="1">
        <p:bldSub>
          <a:bldDgm bld="one"/>
        </p:bldSub>
      </p:bldGraphic>
      <p:bldP spid="4" grpId="0"/>
      <p:bldP spid="5" grpId="0"/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2A9F67A-D0F2-40A3-63AE-9888D6F4B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7FCA58E6-E14F-6F19-A104-DA7FF663E85B}"/>
              </a:ext>
            </a:extLst>
          </p:cNvPr>
          <p:cNvSpPr txBox="1"/>
          <p:nvPr/>
        </p:nvSpPr>
        <p:spPr>
          <a:xfrm>
            <a:off x="1" y="0"/>
            <a:ext cx="4434348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ko-KR" altLang="en-US" sz="4000" b="1" spc="50" dirty="0">
                <a:ln w="0"/>
                <a:solidFill>
                  <a:srgbClr val="FFFF66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대사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2308498-51A3-7A8C-E00A-7DBDA51EBB49}"/>
              </a:ext>
            </a:extLst>
          </p:cNvPr>
          <p:cNvSpPr txBox="1"/>
          <p:nvPr/>
        </p:nvSpPr>
        <p:spPr>
          <a:xfrm>
            <a:off x="3993503" y="54069"/>
            <a:ext cx="8198498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두기고가 나에 관한 모든 소식을 여러분에게 말해 줄 것입니다</a:t>
            </a:r>
            <a:r>
              <a:rPr lang="en-US" altLang="ko-K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ko-KR" alt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그는 우리의 사랑하는 형제이며 신실한 일꾼이요 나와 함께 주님의 종이 된 사람입니다</a:t>
            </a:r>
            <a:r>
              <a:rPr lang="en-US" altLang="ko-K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</a:t>
            </a:r>
            <a:r>
              <a:rPr 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ko-KR" alt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신실한 형제 </a:t>
            </a:r>
            <a:r>
              <a:rPr lang="ko-KR" altLang="en-US" b="1" dirty="0" err="1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오네시모도</a:t>
            </a:r>
            <a:r>
              <a:rPr lang="ko-KR" alt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함께 보냅니다</a:t>
            </a:r>
            <a:r>
              <a:rPr lang="en-US" altLang="ko-K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ko-KR" alt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그는 여러분과 함께 있던 사람입니다</a:t>
            </a:r>
            <a:r>
              <a:rPr lang="en-US" altLang="ko-KR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ko-KR" altLang="en-US" b="1" dirty="0"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그들이 이 곳 사정을 모두 여러분에게 말해 줄 것입니다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골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E7D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4:7, 9)</a:t>
            </a:r>
          </a:p>
        </p:txBody>
      </p:sp>
      <p:grpSp>
        <p:nvGrpSpPr>
          <p:cNvPr id="6" name="Grupo 5">
            <a:extLst>
              <a:ext uri="{FF2B5EF4-FFF2-40B4-BE49-F238E27FC236}">
                <a16:creationId xmlns:a16="http://schemas.microsoft.com/office/drawing/2014/main" id="{2CCB30FD-7EAE-6208-12B8-193492EED46F}"/>
              </a:ext>
            </a:extLst>
          </p:cNvPr>
          <p:cNvGrpSpPr/>
          <p:nvPr/>
        </p:nvGrpSpPr>
        <p:grpSpPr>
          <a:xfrm>
            <a:off x="181399" y="3077905"/>
            <a:ext cx="5619327" cy="3618885"/>
            <a:chOff x="181399" y="3077905"/>
            <a:chExt cx="5619327" cy="3618885"/>
          </a:xfrm>
        </p:grpSpPr>
        <p:pic>
          <p:nvPicPr>
            <p:cNvPr id="26" name="Imagen 25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7DB5CF6B-6F08-18BA-CABE-C81025FC76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400" y="3077905"/>
              <a:ext cx="5619326" cy="3618885"/>
            </a:xfrm>
            <a:prstGeom prst="rect">
              <a:avLst/>
            </a:prstGeom>
          </p:spPr>
        </p:pic>
        <p:sp>
          <p:nvSpPr>
            <p:cNvPr id="10" name="CuadroTexto 9">
              <a:extLst>
                <a:ext uri="{FF2B5EF4-FFF2-40B4-BE49-F238E27FC236}">
                  <a16:creationId xmlns:a16="http://schemas.microsoft.com/office/drawing/2014/main" id="{41EF8A2D-7D51-0E41-E225-840E8AE91DA0}"/>
                </a:ext>
              </a:extLst>
            </p:cNvPr>
            <p:cNvSpPr txBox="1"/>
            <p:nvPr/>
          </p:nvSpPr>
          <p:spPr>
            <a:xfrm>
              <a:off x="181399" y="3176796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600" b="1" i="0" u="none" strike="noStrike" kern="1200" cap="none" spc="0" normalizeH="0" baseline="0" noProof="0" dirty="0" err="1">
                  <a:ln/>
                  <a:solidFill>
                    <a:srgbClr val="2FC753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두기고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2FC753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F8BBAF9-B4A4-B45D-7426-08EA7F1E4CA9}"/>
              </a:ext>
            </a:extLst>
          </p:cNvPr>
          <p:cNvSpPr txBox="1"/>
          <p:nvPr/>
        </p:nvSpPr>
        <p:spPr>
          <a:xfrm>
            <a:off x="255639" y="3845773"/>
            <a:ext cx="554508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두기고는 바울의 제</a:t>
            </a:r>
            <a:r>
              <a:rPr lang="en-US" altLang="ko-KR" sz="2000" b="1" dirty="0">
                <a:solidFill>
                  <a:prstClr val="black"/>
                </a:solidFill>
              </a:rPr>
              <a:t>3</a:t>
            </a:r>
            <a:r>
              <a:rPr lang="ko-KR" altLang="en-US" sz="2000" b="1" dirty="0">
                <a:solidFill>
                  <a:prstClr val="black"/>
                </a:solidFill>
              </a:rPr>
              <a:t>차 선교 여행에 동행했으며 예루살렘에 헌금을 전달했습니다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행 </a:t>
            </a:r>
            <a:r>
              <a:rPr lang="en-US" altLang="ko-KR" sz="2000" b="1" dirty="0">
                <a:solidFill>
                  <a:prstClr val="black"/>
                </a:solidFill>
              </a:rPr>
              <a:t>20:4). </a:t>
            </a:r>
            <a:r>
              <a:rPr lang="ko-KR" altLang="en-US" sz="2000" b="1" dirty="0">
                <a:solidFill>
                  <a:prstClr val="black"/>
                </a:solidFill>
              </a:rPr>
              <a:t>그는 로마에서 바울을 도왔고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에베소 교회와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교회에 보내는 편지를 전달했습니다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엡 </a:t>
            </a:r>
            <a:r>
              <a:rPr lang="en-US" altLang="ko-KR" sz="2000" b="1" dirty="0">
                <a:solidFill>
                  <a:prstClr val="black"/>
                </a:solidFill>
              </a:rPr>
              <a:t>6:21; 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4:7). </a:t>
            </a:r>
            <a:r>
              <a:rPr lang="ko-KR" altLang="en-US" sz="2000" b="1" dirty="0">
                <a:solidFill>
                  <a:prstClr val="black"/>
                </a:solidFill>
              </a:rPr>
              <a:t>바울이 석방되었을 때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그는 </a:t>
            </a:r>
            <a:r>
              <a:rPr lang="ko-KR" altLang="en-US" sz="2000" b="1" dirty="0" err="1">
                <a:solidFill>
                  <a:prstClr val="black"/>
                </a:solidFill>
              </a:rPr>
              <a:t>디도가</a:t>
            </a:r>
            <a:r>
              <a:rPr lang="ko-KR" altLang="en-US" sz="2000" b="1" dirty="0">
                <a:solidFill>
                  <a:prstClr val="black"/>
                </a:solidFill>
              </a:rPr>
              <a:t> 자리를 비우게 될 경우 </a:t>
            </a:r>
            <a:r>
              <a:rPr lang="ko-KR" altLang="en-US" sz="2000" b="1" dirty="0" err="1">
                <a:solidFill>
                  <a:prstClr val="black"/>
                </a:solidFill>
              </a:rPr>
              <a:t>크레데</a:t>
            </a:r>
            <a:r>
              <a:rPr lang="ko-KR" altLang="en-US" sz="2000" b="1" dirty="0">
                <a:solidFill>
                  <a:prstClr val="black"/>
                </a:solidFill>
              </a:rPr>
              <a:t> 섬 교회를 지도할 수 있을 정도로 성장했습니다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 err="1">
                <a:solidFill>
                  <a:prstClr val="black"/>
                </a:solidFill>
              </a:rPr>
              <a:t>딛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en-US" altLang="ko-KR" sz="2000" b="1" dirty="0">
                <a:solidFill>
                  <a:prstClr val="black"/>
                </a:solidFill>
              </a:rPr>
              <a:t>3:12). </a:t>
            </a:r>
            <a:r>
              <a:rPr lang="ko-KR" altLang="en-US" sz="2000" b="1" dirty="0">
                <a:solidFill>
                  <a:prstClr val="black"/>
                </a:solidFill>
              </a:rPr>
              <a:t>바울의 마지막 투옥 기간 중에는 에베소 교회의 목회자로 파송 되었습니다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딤후 </a:t>
            </a:r>
            <a:r>
              <a:rPr lang="en-US" altLang="ko-KR" sz="2000" b="1" dirty="0">
                <a:solidFill>
                  <a:prstClr val="black"/>
                </a:solidFill>
              </a:rPr>
              <a:t>4:12).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pSp>
        <p:nvGrpSpPr>
          <p:cNvPr id="7" name="Grupo 6">
            <a:extLst>
              <a:ext uri="{FF2B5EF4-FFF2-40B4-BE49-F238E27FC236}">
                <a16:creationId xmlns:a16="http://schemas.microsoft.com/office/drawing/2014/main" id="{3AD7B08B-E91C-4DB1-FF13-26C4F26866B8}"/>
              </a:ext>
            </a:extLst>
          </p:cNvPr>
          <p:cNvGrpSpPr/>
          <p:nvPr/>
        </p:nvGrpSpPr>
        <p:grpSpPr>
          <a:xfrm>
            <a:off x="6095999" y="3654280"/>
            <a:ext cx="5914600" cy="3036840"/>
            <a:chOff x="6095999" y="3654280"/>
            <a:chExt cx="5914600" cy="3036840"/>
          </a:xfrm>
        </p:grpSpPr>
        <p:pic>
          <p:nvPicPr>
            <p:cNvPr id="24" name="Imagen 23" descr="Forma, Rectángulo&#10;&#10;El contenido generado por IA puede ser incorrecto.">
              <a:extLst>
                <a:ext uri="{FF2B5EF4-FFF2-40B4-BE49-F238E27FC236}">
                  <a16:creationId xmlns:a16="http://schemas.microsoft.com/office/drawing/2014/main" id="{2FCC8AC3-E133-44EB-C85F-A49EED7A4C06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5999" y="3654280"/>
              <a:ext cx="5914600" cy="3036840"/>
            </a:xfrm>
            <a:prstGeom prst="rect">
              <a:avLst/>
            </a:prstGeom>
          </p:spPr>
        </p:pic>
        <p:sp>
          <p:nvSpPr>
            <p:cNvPr id="16" name="CuadroTexto 15">
              <a:extLst>
                <a:ext uri="{FF2B5EF4-FFF2-40B4-BE49-F238E27FC236}">
                  <a16:creationId xmlns:a16="http://schemas.microsoft.com/office/drawing/2014/main" id="{4B9B5360-827B-C31A-D593-C324AAEF7AFE}"/>
                </a:ext>
              </a:extLst>
            </p:cNvPr>
            <p:cNvSpPr txBox="1"/>
            <p:nvPr/>
          </p:nvSpPr>
          <p:spPr>
            <a:xfrm>
              <a:off x="6134102" y="3683101"/>
              <a:ext cx="269514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  <a:scene3d>
                <a:camera prst="orthographicFront"/>
                <a:lightRig rig="harsh" dir="t"/>
              </a:scene3d>
              <a:sp3d extrusionH="57150" prstMaterial="matte">
                <a:bevelT w="63500" h="12700" prst="angle"/>
                <a:contourClr>
                  <a:schemeClr val="bg1">
                    <a:lumMod val="65000"/>
                  </a:schemeClr>
                </a:contourClr>
              </a:sp3d>
            </a:bodyPr>
            <a:lstStyle>
              <a:defPPr>
                <a:defRPr lang="es-ES"/>
              </a:defPPr>
              <a:lvl1pPr algn="ctr">
                <a:defRPr sz="3600" b="1">
                  <a:ln/>
                  <a:solidFill>
                    <a:schemeClr val="accent3"/>
                  </a:solidFill>
                </a:defRPr>
              </a:lvl1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ko-KR" altLang="en-US" sz="3600" b="1" i="0" u="none" strike="noStrike" kern="1200" cap="none" spc="0" normalizeH="0" baseline="0" noProof="0" dirty="0" err="1">
                  <a:ln/>
                  <a:solidFill>
                    <a:srgbClr val="48CEE0">
                      <a:lumMod val="40000"/>
                      <a:lumOff val="60000"/>
                    </a:srgbClr>
                  </a:solidFill>
                  <a:effectLst/>
                  <a:uLnTx/>
                  <a:uFillTx/>
                  <a:latin typeface="Aptos" panose="02110004020202020204"/>
                  <a:ea typeface="+mn-ea"/>
                  <a:cs typeface="+mn-cs"/>
                </a:rPr>
                <a:t>오네시모</a:t>
              </a:r>
              <a:endParaRPr kumimoji="0" lang="en" sz="3600" b="1" i="0" u="none" strike="noStrike" kern="1200" cap="none" spc="0" normalizeH="0" baseline="0" noProof="0" dirty="0">
                <a:ln/>
                <a:solidFill>
                  <a:srgbClr val="48CEE0">
                    <a:lumMod val="40000"/>
                    <a:lumOff val="6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endParaRPr>
            </a:p>
          </p:txBody>
        </p:sp>
      </p:grpSp>
      <p:sp>
        <p:nvSpPr>
          <p:cNvPr id="17" name="CuadroTexto 16">
            <a:extLst>
              <a:ext uri="{FF2B5EF4-FFF2-40B4-BE49-F238E27FC236}">
                <a16:creationId xmlns:a16="http://schemas.microsoft.com/office/drawing/2014/main" id="{55E26765-46F6-9C86-2D03-D0AA3AA27630}"/>
              </a:ext>
            </a:extLst>
          </p:cNvPr>
          <p:cNvSpPr txBox="1"/>
          <p:nvPr/>
        </p:nvSpPr>
        <p:spPr>
          <a:xfrm>
            <a:off x="6134102" y="4358253"/>
            <a:ext cx="5802259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 err="1">
                <a:solidFill>
                  <a:prstClr val="black"/>
                </a:solidFill>
              </a:rPr>
              <a:t>오네시모는</a:t>
            </a:r>
            <a:r>
              <a:rPr lang="ko-KR" altLang="en-US" sz="2000" b="1" dirty="0">
                <a:solidFill>
                  <a:prstClr val="black"/>
                </a:solidFill>
              </a:rPr>
              <a:t> 주인인 </a:t>
            </a:r>
            <a:r>
              <a:rPr lang="ko-KR" altLang="en-US" sz="2000" b="1" dirty="0" err="1">
                <a:solidFill>
                  <a:prstClr val="black"/>
                </a:solidFill>
              </a:rPr>
              <a:t>빌레몬에게서</a:t>
            </a:r>
            <a:r>
              <a:rPr lang="ko-KR" altLang="en-US" sz="2000" b="1" dirty="0">
                <a:solidFill>
                  <a:prstClr val="black"/>
                </a:solidFill>
              </a:rPr>
              <a:t> 도망쳤던 노예였습니다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그는 로마에 처음 투옥되었던 바울을 만나고 회심하였고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그를 </a:t>
            </a:r>
            <a:r>
              <a:rPr lang="ko-KR" altLang="en-US" sz="2000" b="1" dirty="0" err="1">
                <a:solidFill>
                  <a:prstClr val="black"/>
                </a:solidFill>
              </a:rPr>
              <a:t>빌레몬에게</a:t>
            </a:r>
            <a:r>
              <a:rPr lang="ko-KR" altLang="en-US" sz="2000" b="1" dirty="0">
                <a:solidFill>
                  <a:prstClr val="black"/>
                </a:solidFill>
              </a:rPr>
              <a:t> 돌려보내면서 바울은 </a:t>
            </a:r>
            <a:r>
              <a:rPr lang="ko-KR" altLang="en-US" sz="2000" b="1" dirty="0" err="1">
                <a:solidFill>
                  <a:prstClr val="black"/>
                </a:solidFill>
              </a:rPr>
              <a:t>빌레몬에게</a:t>
            </a:r>
            <a:r>
              <a:rPr lang="ko-KR" altLang="en-US" sz="2000" b="1" dirty="0">
                <a:solidFill>
                  <a:prstClr val="black"/>
                </a:solidFill>
              </a:rPr>
              <a:t> 그리스도인의 사랑으로 그를 대해 달라는 간절한 편지도 같이 보냈습니다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몬 </a:t>
            </a:r>
            <a:r>
              <a:rPr lang="en-US" altLang="ko-KR" sz="2000" b="1" dirty="0">
                <a:solidFill>
                  <a:prstClr val="black"/>
                </a:solidFill>
              </a:rPr>
              <a:t>1:10). </a:t>
            </a:r>
            <a:r>
              <a:rPr lang="ko-KR" altLang="en-US" sz="2000" b="1" dirty="0" err="1">
                <a:solidFill>
                  <a:prstClr val="black"/>
                </a:solidFill>
              </a:rPr>
              <a:t>오네시모는</a:t>
            </a:r>
            <a:r>
              <a:rPr lang="ko-KR" altLang="en-US" sz="2000" b="1" dirty="0">
                <a:solidFill>
                  <a:prstClr val="black"/>
                </a:solidFill>
              </a:rPr>
              <a:t> 두기고와 함께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교회에 서신을 전달했습니다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8" name="CuadroTexto 17">
            <a:extLst>
              <a:ext uri="{FF2B5EF4-FFF2-40B4-BE49-F238E27FC236}">
                <a16:creationId xmlns:a16="http://schemas.microsoft.com/office/drawing/2014/main" id="{F4DD27AA-FB2F-6118-40FA-581195783EF6}"/>
              </a:ext>
            </a:extLst>
          </p:cNvPr>
          <p:cNvSpPr txBox="1"/>
          <p:nvPr/>
        </p:nvSpPr>
        <p:spPr>
          <a:xfrm>
            <a:off x="3993502" y="1365961"/>
            <a:ext cx="58203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직접 로마제국의 주요 </a:t>
            </a:r>
            <a:r>
              <a:rPr lang="ko-KR" altLang="en-US" sz="2000" b="1" dirty="0" err="1">
                <a:solidFill>
                  <a:prstClr val="black"/>
                </a:solidFill>
              </a:rPr>
              <a:t>도시들에서</a:t>
            </a:r>
            <a:r>
              <a:rPr lang="ko-KR" altLang="en-US" sz="2000" b="1" dirty="0">
                <a:solidFill>
                  <a:prstClr val="black"/>
                </a:solidFill>
              </a:rPr>
              <a:t> 복음을 전할 뿐 아니라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>
                <a:solidFill>
                  <a:prstClr val="black"/>
                </a:solidFill>
              </a:rPr>
              <a:t>나머지 교회들과 연락을 주고 받았고 개인적으로 만나지 못한 사람들을 격려하는 편지들을 썼습니다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pic>
        <p:nvPicPr>
          <p:cNvPr id="14" name="Imagen 13" descr="Pintura de arte de una persona&#10;&#10;El contenido generado por IA puede ser incorrecto.">
            <a:extLst>
              <a:ext uri="{FF2B5EF4-FFF2-40B4-BE49-F238E27FC236}">
                <a16:creationId xmlns:a16="http://schemas.microsoft.com/office/drawing/2014/main" id="{608625B2-3EFE-DF76-7B68-5BA50354DC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386" y="772061"/>
            <a:ext cx="3707487" cy="21687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>
              <a:gsLst>
                <a:gs pos="0">
                  <a:srgbClr val="C9FED0"/>
                </a:gs>
                <a:gs pos="27000">
                  <a:srgbClr val="C9FED0"/>
                </a:gs>
                <a:gs pos="29000">
                  <a:srgbClr val="2B591E"/>
                </a:gs>
                <a:gs pos="100000">
                  <a:srgbClr val="2B591E"/>
                </a:gs>
              </a:gsLst>
              <a:lin ang="5400000" scaled="1"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Imagen 19">
            <a:extLst>
              <a:ext uri="{FF2B5EF4-FFF2-40B4-BE49-F238E27FC236}">
                <a16:creationId xmlns:a16="http://schemas.microsoft.com/office/drawing/2014/main" id="{BC570AEC-1BC7-8635-25D7-A56395D940B2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r="2916"/>
          <a:stretch/>
        </p:blipFill>
        <p:spPr>
          <a:xfrm>
            <a:off x="9851923" y="1509432"/>
            <a:ext cx="2158676" cy="229236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gradFill flip="none" rotWithShape="1">
              <a:gsLst>
                <a:gs pos="0">
                  <a:srgbClr val="C9F3FE"/>
                </a:gs>
                <a:gs pos="49000">
                  <a:srgbClr val="C9F3FE"/>
                </a:gs>
                <a:gs pos="51000">
                  <a:srgbClr val="2E4C88"/>
                </a:gs>
                <a:gs pos="100000">
                  <a:srgbClr val="2E4C88"/>
                </a:gs>
              </a:gsLst>
              <a:lin ang="13500000" scaled="1"/>
              <a:tileRect/>
            </a:gra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54EAECE4-6153-3D66-FE83-5F68F0936193}"/>
              </a:ext>
            </a:extLst>
          </p:cNvPr>
          <p:cNvSpPr txBox="1"/>
          <p:nvPr/>
        </p:nvSpPr>
        <p:spPr>
          <a:xfrm>
            <a:off x="3993502" y="2642966"/>
            <a:ext cx="582032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바울이 아끼던 신실한 형제들은 그의 편지서들을 전달했습니다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4:7-9).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5395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1" grpId="0"/>
      <p:bldP spid="17" grpId="0"/>
      <p:bldP spid="18" grpId="0"/>
      <p:bldP spid="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7000" t="-13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0E3B429-2C36-8382-962E-A61122D91C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8165563B-1FB2-9931-6CBD-2BCDBD9B31EF}"/>
              </a:ext>
            </a:extLst>
          </p:cNvPr>
          <p:cNvSpPr txBox="1"/>
          <p:nvPr/>
        </p:nvSpPr>
        <p:spPr>
          <a:xfrm>
            <a:off x="0" y="-19664"/>
            <a:ext cx="12191999" cy="1446550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69850" h="38100" prst="cross"/>
            </a:sp3d>
          </a:bodyPr>
          <a:lstStyle/>
          <a:p>
            <a:pPr lvl="0" algn="ctr">
              <a:defRPr/>
            </a:pPr>
            <a:r>
              <a:rPr lang="ko-KR" altLang="en-US" sz="4400" b="1" spc="300" dirty="0">
                <a:ln w="12700">
                  <a:solidFill>
                    <a:srgbClr val="2FC753"/>
                  </a:solidFill>
                  <a:prstDash val="solid"/>
                </a:ln>
                <a:pattFill prst="pct50">
                  <a:fgClr>
                    <a:srgbClr val="2FC753"/>
                  </a:fgClr>
                  <a:bgClr>
                    <a:srgbClr val="2FC753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2FC753">
                      <a:lumMod val="40000"/>
                      <a:lumOff val="60000"/>
                    </a:srgbClr>
                  </a:outerShdw>
                </a:effectLst>
              </a:rPr>
              <a:t>할례 받은 사람들</a:t>
            </a:r>
          </a:p>
          <a:p>
            <a:pPr lvl="0" algn="ctr">
              <a:defRPr/>
            </a:pPr>
            <a:endParaRPr lang="ko-KR" altLang="en-US" sz="4400" b="1" spc="300" dirty="0">
              <a:ln w="12700">
                <a:solidFill>
                  <a:srgbClr val="2FC753"/>
                </a:solidFill>
                <a:prstDash val="solid"/>
              </a:ln>
              <a:pattFill prst="pct50">
                <a:fgClr>
                  <a:srgbClr val="2FC753"/>
                </a:fgClr>
                <a:bgClr>
                  <a:srgbClr val="2FC753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2FC753">
                    <a:lumMod val="40000"/>
                    <a:lumOff val="60000"/>
                  </a:srgbClr>
                </a:outerShdw>
              </a:effectLst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65EF07F4-1DAF-8A38-ABC3-0CBBED88400E}"/>
              </a:ext>
            </a:extLst>
          </p:cNvPr>
          <p:cNvSpPr txBox="1"/>
          <p:nvPr/>
        </p:nvSpPr>
        <p:spPr>
          <a:xfrm>
            <a:off x="3490452" y="572876"/>
            <a:ext cx="8701547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“…</a:t>
            </a:r>
            <a:r>
              <a:rPr lang="ko-KR" alt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유대인 가운데 하나님의 나라를 위해 나와 함께 일하는 사람은 이 </a:t>
            </a:r>
            <a:r>
              <a:rPr lang="ko-KR" altLang="en-US" b="1" dirty="0" err="1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사람들밖에</a:t>
            </a:r>
            <a:r>
              <a:rPr lang="ko-KR" altLang="en-US" b="1" dirty="0"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없는데 이들이 나에게 큰 위로가 되었습니다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골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FFFF6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4:11)</a:t>
            </a:r>
          </a:p>
        </p:txBody>
      </p:sp>
      <p:sp>
        <p:nvSpPr>
          <p:cNvPr id="16" name="CuadroTexto 15">
            <a:extLst>
              <a:ext uri="{FF2B5EF4-FFF2-40B4-BE49-F238E27FC236}">
                <a16:creationId xmlns:a16="http://schemas.microsoft.com/office/drawing/2014/main" id="{A2AA873F-81B8-52EE-4ACA-A11071434944}"/>
              </a:ext>
            </a:extLst>
          </p:cNvPr>
          <p:cNvSpPr txBox="1"/>
          <p:nvPr/>
        </p:nvSpPr>
        <p:spPr>
          <a:xfrm>
            <a:off x="3490452" y="1332500"/>
            <a:ext cx="852014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b="1" dirty="0">
                <a:solidFill>
                  <a:prstClr val="black"/>
                </a:solidFill>
              </a:rPr>
              <a:t>바울은 교회를 분열시키는 장벽들을 제거하기 위해 노력했습니다</a:t>
            </a:r>
            <a:r>
              <a:rPr lang="en-US" altLang="ko-KR" b="1" dirty="0">
                <a:solidFill>
                  <a:prstClr val="black"/>
                </a:solidFill>
              </a:rPr>
              <a:t>. </a:t>
            </a:r>
            <a:r>
              <a:rPr lang="ko-KR" altLang="en-US" b="1" dirty="0">
                <a:solidFill>
                  <a:prstClr val="black"/>
                </a:solidFill>
              </a:rPr>
              <a:t>그는 여러 지방</a:t>
            </a:r>
            <a:r>
              <a:rPr lang="en-US" altLang="ko-KR" b="1" dirty="0">
                <a:solidFill>
                  <a:prstClr val="black"/>
                </a:solidFill>
              </a:rPr>
              <a:t>,</a:t>
            </a:r>
            <a:r>
              <a:rPr lang="ko-KR" altLang="en-US" b="1" dirty="0">
                <a:solidFill>
                  <a:prstClr val="black"/>
                </a:solidFill>
              </a:rPr>
              <a:t> 다양한 배경을 가진 사람들과 함께 일했으며</a:t>
            </a:r>
            <a:r>
              <a:rPr lang="en-US" altLang="ko-KR" b="1" dirty="0">
                <a:solidFill>
                  <a:prstClr val="black"/>
                </a:solidFill>
              </a:rPr>
              <a:t>, </a:t>
            </a:r>
            <a:r>
              <a:rPr lang="ko-KR" altLang="en-US" b="1" dirty="0">
                <a:solidFill>
                  <a:prstClr val="black"/>
                </a:solidFill>
              </a:rPr>
              <a:t>유대인과 이방인</a:t>
            </a:r>
            <a:r>
              <a:rPr lang="en-US" altLang="ko-KR" b="1" dirty="0">
                <a:solidFill>
                  <a:prstClr val="black"/>
                </a:solidFill>
              </a:rPr>
              <a:t>, </a:t>
            </a:r>
            <a:r>
              <a:rPr lang="ko-KR" altLang="en-US" b="1" dirty="0">
                <a:solidFill>
                  <a:prstClr val="black"/>
                </a:solidFill>
              </a:rPr>
              <a:t>아시아인과 유럽인이 서로 화합하여 복음 전도에 동참했습니다</a:t>
            </a:r>
            <a:r>
              <a:rPr lang="en-US" altLang="ko-KR" b="1" dirty="0">
                <a:solidFill>
                  <a:prstClr val="black"/>
                </a:solidFill>
              </a:rPr>
              <a:t>.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CD5845-A98C-44A4-EE7B-56F6618B9FD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59868310"/>
              </p:ext>
            </p:extLst>
          </p:nvPr>
        </p:nvGraphicFramePr>
        <p:xfrm>
          <a:off x="294967" y="2507226"/>
          <a:ext cx="11715631" cy="421803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9" name="Imagen 8" descr="Un conjunto de imágenes de una persona&#10;&#10;El contenido generado por IA puede ser incorrecto.">
            <a:extLst>
              <a:ext uri="{FF2B5EF4-FFF2-40B4-BE49-F238E27FC236}">
                <a16:creationId xmlns:a16="http://schemas.microsoft.com/office/drawing/2014/main" id="{B9A6B391-1B99-6E85-A19D-C793691D0D15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4" r="9814"/>
          <a:stretch>
            <a:fillRect/>
          </a:stretch>
        </p:blipFill>
        <p:spPr>
          <a:xfrm>
            <a:off x="193487" y="769440"/>
            <a:ext cx="3236982" cy="182627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5" name="CuadroTexto 4">
            <a:extLst>
              <a:ext uri="{FF2B5EF4-FFF2-40B4-BE49-F238E27FC236}">
                <a16:creationId xmlns:a16="http://schemas.microsoft.com/office/drawing/2014/main" id="{AA59A4AE-B8B7-3F4A-A542-B5FD35383EF0}"/>
              </a:ext>
            </a:extLst>
          </p:cNvPr>
          <p:cNvSpPr txBox="1"/>
          <p:nvPr/>
        </p:nvSpPr>
        <p:spPr>
          <a:xfrm>
            <a:off x="3490452" y="2313544"/>
            <a:ext cx="827876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b="1" dirty="0">
                <a:solidFill>
                  <a:prstClr val="black"/>
                </a:solidFill>
              </a:rPr>
              <a:t>그들은 복음전파라는 하나의 목표를 위해</a:t>
            </a:r>
            <a:r>
              <a:rPr lang="en-US" altLang="ko-KR" b="1" dirty="0">
                <a:solidFill>
                  <a:prstClr val="black"/>
                </a:solidFill>
              </a:rPr>
              <a:t> </a:t>
            </a:r>
            <a:r>
              <a:rPr lang="ko-KR" altLang="en-US" b="1" dirty="0">
                <a:solidFill>
                  <a:prstClr val="black"/>
                </a:solidFill>
              </a:rPr>
              <a:t>일했고 하나의 교회로 연합했습니다</a:t>
            </a:r>
            <a:r>
              <a:rPr lang="en-US" altLang="ko-KR" b="1" dirty="0">
                <a:solidFill>
                  <a:prstClr val="black"/>
                </a:solidFill>
              </a:rPr>
              <a:t>.</a:t>
            </a:r>
            <a:endParaRPr kumimoji="0" lang="en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025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1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ABB15C1-C2C2-4C37-9A98-9455FA4E3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900" decel="100000" fill="hold"/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DE408D7-56F5-40F3-8F12-79B96849DA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900" decel="100000" fill="hold"/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20DB18E-EE8B-4D19-B5F0-DE3A04EC8B3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7">
                                            <p:graphicEl>
                                              <a:dgm id="{377B3458-CD42-421F-96B2-1447447F9C7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900" decel="100000" fill="hold"/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6E7AA2C-0ADD-4BF7-A908-55D4541A82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900" decel="100000" fill="hold"/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616B773-1A2C-4152-B6ED-B20ABE791D8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2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900" decel="100000" fill="hold"/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CCAFA9B2-8601-4C27-BC07-800636056F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7">
                                            <p:graphicEl>
                                              <a:dgm id="{EF89993D-D91C-4FFC-875F-C33812695B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900" decel="100000" fill="hold"/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3CB5703F-7FED-47A1-ABF0-E52E1ABC6CA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3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7" dur="900" decel="100000" fill="hold"/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FFAE6355-29E5-47D5-9FA9-CAFC7D2A837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3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900" decel="100000" fill="hold"/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FD56DAB-68DA-4763-BCE7-531A892BE78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500"/>
                                        <p:tgtEl>
                                          <p:spTgt spid="7">
                                            <p:graphicEl>
                                              <a:dgm id="{40D89DBF-EEDE-4A21-B94C-88389BCD05C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6" grpId="0"/>
      <p:bldGraphic spid="7" grpId="0" uiExpand="1">
        <p:bldSub>
          <a:bldDgm bld="one"/>
        </p:bldSub>
      </p:bldGraphic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F161901-2206-541F-D0F8-2ED404B910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99E90926-1A8D-AE9A-E331-3171A7F0E2F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814339165"/>
              </p:ext>
            </p:extLst>
          </p:nvPr>
        </p:nvGraphicFramePr>
        <p:xfrm>
          <a:off x="7572682" y="1730667"/>
          <a:ext cx="4472141" cy="485147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9BB2240E-3313-548C-354E-04783177D93D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600" normalizeH="0" baseline="0" noProof="0" dirty="0">
                <a:ln w="12700" cmpd="sng">
                  <a:solidFill>
                    <a:srgbClr val="48CEE0"/>
                  </a:solidFill>
                  <a:prstDash val="solid"/>
                </a:ln>
                <a:gradFill>
                  <a:gsLst>
                    <a:gs pos="0">
                      <a:srgbClr val="48CEE0"/>
                    </a:gs>
                    <a:gs pos="4000">
                      <a:srgbClr val="48CEE0">
                        <a:lumMod val="60000"/>
                        <a:lumOff val="40000"/>
                      </a:srgbClr>
                    </a:gs>
                    <a:gs pos="87000">
                      <a:srgbClr val="48CEE0">
                        <a:lumMod val="20000"/>
                        <a:lumOff val="80000"/>
                      </a:srgb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지도자</a:t>
            </a:r>
            <a:endParaRPr kumimoji="0" lang="es-ES" sz="2800" b="1" i="0" u="none" strike="noStrike" kern="1200" cap="none" spc="600" normalizeH="0" baseline="0" noProof="0" dirty="0">
              <a:ln w="12700" cmpd="sng">
                <a:solidFill>
                  <a:srgbClr val="48CEE0"/>
                </a:solidFill>
                <a:prstDash val="solid"/>
              </a:ln>
              <a:gradFill>
                <a:gsLst>
                  <a:gs pos="0">
                    <a:srgbClr val="48CEE0"/>
                  </a:gs>
                  <a:gs pos="4000">
                    <a:srgbClr val="48CEE0">
                      <a:lumMod val="60000"/>
                      <a:lumOff val="40000"/>
                    </a:srgbClr>
                  </a:gs>
                  <a:gs pos="87000">
                    <a:srgbClr val="48CEE0">
                      <a:lumMod val="20000"/>
                      <a:lumOff val="80000"/>
                    </a:srgb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AC36D6BD-8BA7-7627-4A51-EAABB844219D}"/>
              </a:ext>
            </a:extLst>
          </p:cNvPr>
          <p:cNvSpPr txBox="1"/>
          <p:nvPr/>
        </p:nvSpPr>
        <p:spPr>
          <a:xfrm>
            <a:off x="0" y="661898"/>
            <a:ext cx="12192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여러분에게서 온 그리스도 예수님의 종</a:t>
            </a:r>
            <a:r>
              <a:rPr lang="en-US" altLang="ko-KR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 </a:t>
            </a:r>
            <a:r>
              <a:rPr lang="ko-KR" altLang="en-US" b="1" dirty="0" err="1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에바브라가</a:t>
            </a:r>
            <a:r>
              <a:rPr lang="ko-KR" alt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문안합니다</a:t>
            </a:r>
            <a:r>
              <a:rPr lang="en-US" altLang="ko-KR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 </a:t>
            </a:r>
            <a:r>
              <a:rPr lang="ko-KR" altLang="en-US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그는 여러분이 하나님의 뜻을 확신하고 굳게 서서 성숙한 신앙 생활을 하게 해 달라고 언제나 열심히 기도하고 있습니다</a:t>
            </a:r>
            <a:r>
              <a:rPr lang="en-US" altLang="ko-KR" b="1" dirty="0"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골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D91934">
                    <a:lumMod val="40000"/>
                    <a:lumOff val="60000"/>
                  </a:srgbClr>
                </a:solidFill>
                <a:effectLst>
                  <a:glow rad="127000">
                    <a:srgbClr val="181A5D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4:12)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E757C06F-6673-B98C-5086-35C7B6903425}"/>
              </a:ext>
            </a:extLst>
          </p:cNvPr>
          <p:cNvSpPr txBox="1"/>
          <p:nvPr/>
        </p:nvSpPr>
        <p:spPr>
          <a:xfrm rot="21440715">
            <a:off x="7955600" y="1823880"/>
            <a:ext cx="2268000" cy="472916"/>
          </a:xfrm>
          <a:prstGeom prst="roundRect">
            <a:avLst>
              <a:gd name="adj" fmla="val 37759"/>
            </a:avLst>
          </a:prstGeom>
          <a:solidFill>
            <a:srgbClr val="003480"/>
          </a:solidFill>
          <a:ln>
            <a:noFill/>
          </a:ln>
          <a:effectLst/>
          <a:scene3d>
            <a:camera prst="perspectiveLeft" zoom="91000"/>
            <a:lightRig rig="threePt" dir="t">
              <a:rot lat="0" lon="0" rev="20640000"/>
            </a:lightRig>
          </a:scene3d>
          <a:sp3d extrusionH="50600" prstMaterial="metal">
            <a:bevelT w="101600" h="80600" prst="relaxedInset"/>
            <a:bevelB w="80600" h="80600" prst="relaxedInset"/>
          </a:sp3d>
        </p:spPr>
        <p:txBody>
          <a:bodyPr wrap="square" tIns="0" bIns="0" rtlCol="0">
            <a:spAutoFit/>
          </a:bodyPr>
          <a:lstStyle/>
          <a:p>
            <a:pPr lvl="0" algn="ctr">
              <a:defRPr/>
            </a:pPr>
            <a:r>
              <a:rPr lang="ko-KR" altLang="en-US" sz="2400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에바브라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590C87E6-CAC8-4408-04E6-E8B6BB481D3F}"/>
              </a:ext>
            </a:extLst>
          </p:cNvPr>
          <p:cNvSpPr txBox="1"/>
          <p:nvPr/>
        </p:nvSpPr>
        <p:spPr>
          <a:xfrm>
            <a:off x="206478" y="1572833"/>
            <a:ext cx="7246373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 err="1">
                <a:solidFill>
                  <a:prstClr val="black"/>
                </a:solidFill>
              </a:rPr>
              <a:t>에바브라는</a:t>
            </a:r>
            <a:r>
              <a:rPr lang="ko-KR" altLang="en-US" sz="2000" b="1" dirty="0">
                <a:solidFill>
                  <a:prstClr val="black"/>
                </a:solidFill>
              </a:rPr>
              <a:t> 진심으로 사랑했던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 err="1">
                <a:solidFill>
                  <a:prstClr val="black"/>
                </a:solidFill>
              </a:rPr>
              <a:t>히에라볼리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 err="1">
                <a:solidFill>
                  <a:prstClr val="black"/>
                </a:solidFill>
              </a:rPr>
              <a:t>라오디게아교회에서</a:t>
            </a:r>
            <a:r>
              <a:rPr lang="ko-KR" altLang="en-US" sz="2000" b="1" dirty="0">
                <a:solidFill>
                  <a:prstClr val="black"/>
                </a:solidFill>
              </a:rPr>
              <a:t> 복음을 전파하는 데 최선을 다했습니다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4:13). </a:t>
            </a:r>
            <a:r>
              <a:rPr lang="ko-KR" altLang="en-US" sz="2000" b="1" dirty="0">
                <a:solidFill>
                  <a:prstClr val="black"/>
                </a:solidFill>
              </a:rPr>
              <a:t>바울은 </a:t>
            </a:r>
            <a:r>
              <a:rPr lang="ko-KR" altLang="en-US" sz="2000" b="1" dirty="0" err="1">
                <a:solidFill>
                  <a:prstClr val="black"/>
                </a:solidFill>
              </a:rPr>
              <a:t>에바브라의</a:t>
            </a:r>
            <a:r>
              <a:rPr lang="ko-KR" altLang="en-US" sz="2000" b="1" dirty="0">
                <a:solidFill>
                  <a:prstClr val="black"/>
                </a:solidFill>
              </a:rPr>
              <a:t> 문안 인사를 전하면서 그들에게 당부했습니다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4:12):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5" name="Diagrama 4">
            <a:extLst>
              <a:ext uri="{FF2B5EF4-FFF2-40B4-BE49-F238E27FC236}">
                <a16:creationId xmlns:a16="http://schemas.microsoft.com/office/drawing/2014/main" id="{63337B70-5A4A-76B3-466E-7A6B7273485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84027264"/>
              </p:ext>
            </p:extLst>
          </p:nvPr>
        </p:nvGraphicFramePr>
        <p:xfrm>
          <a:off x="238125" y="2962275"/>
          <a:ext cx="7187380" cy="373349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</p:spTree>
    <p:extLst>
      <p:ext uri="{BB962C8B-B14F-4D97-AF65-F5344CB8AC3E}">
        <p14:creationId xmlns:p14="http://schemas.microsoft.com/office/powerpoint/2010/main" val="14105148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7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42" dur="500"/>
                                        <p:tgtEl>
                                          <p:spTgt spid="5">
                                            <p:graphicEl>
                                              <a:dgm id="{B632E2D6-B3BB-45B5-A6AA-71B6AC7F8C2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5">
                                            <p:graphicEl>
                                              <a:dgm id="{0D41072C-F355-4543-A426-F6A5C45C70E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55" dur="500"/>
                                        <p:tgtEl>
                                          <p:spTgt spid="5">
                                            <p:graphicEl>
                                              <a:dgm id="{E002362B-B577-405F-BCF9-C94D1AF6104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5">
                                            <p:graphicEl>
                                              <a:dgm id="{B6E0E489-3261-47E9-A8D2-BAC43DE3C0D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4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8" dur="500"/>
                                        <p:tgtEl>
                                          <p:spTgt spid="5">
                                            <p:graphicEl>
                                              <a:dgm id="{4248551A-4D59-4A43-8C5E-C03A679A9F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5">
                                            <p:graphicEl>
                                              <a:dgm id="{74ECEBFE-0B62-4E5A-80CC-4583198EBC0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2" grpId="0">
        <p:bldAsOne/>
      </p:bldGraphic>
      <p:bldP spid="3" grpId="0"/>
      <p:bldP spid="4" grpId="0"/>
      <p:bldP spid="7" grpId="0" animBg="1"/>
      <p:bldP spid="9" grpId="0"/>
      <p:bldGraphic spid="5" grpId="0" uiExpand="1">
        <p:bldSub>
          <a:bldDgm bld="one"/>
        </p:bldSub>
      </p:bldGraphic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3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3AF4243-AEC3-9BF2-561D-7E97720382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8738CB-8871-DDC2-26DF-E7557F926A58}"/>
              </a:ext>
            </a:extLst>
          </p:cNvPr>
          <p:cNvSpPr txBox="1"/>
          <p:nvPr/>
        </p:nvSpPr>
        <p:spPr>
          <a:xfrm>
            <a:off x="0" y="-39328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rgbClr val="FFCC00">
                    <a:lumMod val="20000"/>
                    <a:lumOff val="80000"/>
                  </a:srgb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사랑받은 사람과 </a:t>
            </a:r>
            <a:r>
              <a:rPr kumimoji="0" lang="ko-KR" altLang="en-US" sz="4400" b="1" i="0" u="none" strike="noStrike" kern="1200" cap="none" spc="300" normalizeH="0" baseline="0" noProof="0" dirty="0">
                <a:ln w="10160">
                  <a:solidFill>
                    <a:srgbClr val="D91934"/>
                  </a:solidFill>
                  <a:prstDash val="solid"/>
                </a:ln>
                <a:solidFill>
                  <a:schemeClr val="accent6">
                    <a:lumMod val="60000"/>
                    <a:lumOff val="40000"/>
                  </a:schemeClr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Aptos" panose="02110004020202020204"/>
                <a:ea typeface="+mn-ea"/>
                <a:cs typeface="+mn-cs"/>
              </a:rPr>
              <a:t>세상을 사랑했던 사람</a:t>
            </a:r>
            <a:endParaRPr kumimoji="0" lang="es-ES" sz="2800" b="1" i="0" u="none" strike="noStrike" kern="1200" cap="none" spc="300" normalizeH="0" baseline="0" noProof="0" dirty="0">
              <a:ln w="10160">
                <a:solidFill>
                  <a:srgbClr val="D91934"/>
                </a:solidFill>
                <a:prstDash val="solid"/>
              </a:ln>
              <a:solidFill>
                <a:schemeClr val="accent6">
                  <a:lumMod val="60000"/>
                  <a:lumOff val="40000"/>
                </a:schemeClr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108A2553-BE00-883A-0C65-B9B9AF6B6079}"/>
              </a:ext>
            </a:extLst>
          </p:cNvPr>
          <p:cNvSpPr txBox="1"/>
          <p:nvPr/>
        </p:nvSpPr>
        <p:spPr>
          <a:xfrm>
            <a:off x="2185987" y="545447"/>
            <a:ext cx="782002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사랑하는 의사 누가가 여러분에게 문안하며 </a:t>
            </a:r>
            <a:r>
              <a:rPr lang="ko-KR" altLang="en-US" b="1" dirty="0" err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데마도</a:t>
            </a:r>
            <a:r>
              <a:rPr lang="ko-KR" altLang="en-US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문안합니다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골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4:14)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80A52BF8-3E06-33E7-CEB3-CDFA82A96745}"/>
              </a:ext>
            </a:extLst>
          </p:cNvPr>
          <p:cNvSpPr txBox="1"/>
          <p:nvPr/>
        </p:nvSpPr>
        <p:spPr>
          <a:xfrm>
            <a:off x="7990623" y="1296781"/>
            <a:ext cx="4029927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 err="1">
                <a:solidFill>
                  <a:prstClr val="black"/>
                </a:solidFill>
              </a:rPr>
              <a:t>데마는</a:t>
            </a:r>
            <a:r>
              <a:rPr lang="ko-KR" altLang="en-US" sz="2000" b="1" dirty="0">
                <a:solidFill>
                  <a:prstClr val="black"/>
                </a:solidFill>
              </a:rPr>
              <a:t> 골로새서 </a:t>
            </a:r>
            <a:r>
              <a:rPr lang="en-US" altLang="ko-KR" sz="2000" b="1" dirty="0">
                <a:solidFill>
                  <a:prstClr val="black"/>
                </a:solidFill>
              </a:rPr>
              <a:t>4</a:t>
            </a:r>
            <a:r>
              <a:rPr lang="ko-KR" altLang="en-US" sz="2000" b="1" dirty="0">
                <a:solidFill>
                  <a:prstClr val="black"/>
                </a:solidFill>
              </a:rPr>
              <a:t>장 </a:t>
            </a:r>
            <a:r>
              <a:rPr lang="en-US" altLang="ko-KR" sz="2000" b="1" dirty="0">
                <a:solidFill>
                  <a:prstClr val="black"/>
                </a:solidFill>
              </a:rPr>
              <a:t>14</a:t>
            </a:r>
            <a:r>
              <a:rPr lang="ko-KR" altLang="en-US" sz="2000" b="1" dirty="0">
                <a:solidFill>
                  <a:prstClr val="black"/>
                </a:solidFill>
              </a:rPr>
              <a:t>절까지의 기록을 보면 바울의 충실한 동역자 였습니다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CC6ECBF1-E4E4-0428-3FB6-B36D931112A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8809886"/>
              </p:ext>
            </p:extLst>
          </p:nvPr>
        </p:nvGraphicFramePr>
        <p:xfrm>
          <a:off x="137314" y="1200151"/>
          <a:ext cx="7820025" cy="548701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B377E7A3-87A2-22F8-E317-867494BA7F71}"/>
              </a:ext>
            </a:extLst>
          </p:cNvPr>
          <p:cNvSpPr txBox="1"/>
          <p:nvPr/>
        </p:nvSpPr>
        <p:spPr>
          <a:xfrm>
            <a:off x="8023907" y="5426456"/>
            <a:ext cx="4029927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그는 더이상 예수님을 사랑하지 않았고 세상 것들을 사랑했습니다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b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</a:b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(</a:t>
            </a:r>
            <a:r>
              <a:rPr kumimoji="0" lang="ko-KR" alt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요일</a:t>
            </a:r>
            <a:r>
              <a:rPr kumimoji="0" lang="e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2:15).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DAD9A237-265D-D63B-22F1-7149CC5D5172}"/>
              </a:ext>
            </a:extLst>
          </p:cNvPr>
          <p:cNvSpPr txBox="1"/>
          <p:nvPr/>
        </p:nvSpPr>
        <p:spPr>
          <a:xfrm>
            <a:off x="7990623" y="4023338"/>
            <a:ext cx="4029927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누가는 재림과 새 하늘에 대한 소망을 굳건히 지켰지만</a:t>
            </a:r>
            <a:r>
              <a:rPr lang="en-US" altLang="ko-KR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 err="1">
                <a:solidFill>
                  <a:prstClr val="black"/>
                </a:solidFill>
              </a:rPr>
              <a:t>데마는</a:t>
            </a:r>
            <a:r>
              <a:rPr lang="ko-KR" altLang="en-US" sz="2000" b="1" dirty="0">
                <a:solidFill>
                  <a:prstClr val="black"/>
                </a:solidFill>
              </a:rPr>
              <a:t> 다가올 영광보다 이 세상의 영광을 더 사랑했습니다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87288701-7F28-4D12-0930-6EEA8D669593}"/>
              </a:ext>
            </a:extLst>
          </p:cNvPr>
          <p:cNvSpPr txBox="1"/>
          <p:nvPr/>
        </p:nvSpPr>
        <p:spPr>
          <a:xfrm>
            <a:off x="8024759" y="2312444"/>
            <a:ext cx="4029927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하지만 누가와 </a:t>
            </a:r>
            <a:r>
              <a:rPr lang="ko-KR" altLang="en-US" sz="2000" b="1" dirty="0" err="1">
                <a:solidFill>
                  <a:prstClr val="black"/>
                </a:solidFill>
              </a:rPr>
              <a:t>데마는</a:t>
            </a:r>
            <a:r>
              <a:rPr lang="ko-KR" altLang="en-US" sz="2000" b="1" dirty="0">
                <a:solidFill>
                  <a:prstClr val="black"/>
                </a:solidFill>
              </a:rPr>
              <a:t> 시간이 지날수록 서로 다른 길을 갔습니다</a:t>
            </a:r>
            <a:r>
              <a:rPr lang="en-US" altLang="ko-KR" sz="2000" b="1" dirty="0">
                <a:solidFill>
                  <a:prstClr val="black"/>
                </a:solidFill>
              </a:rPr>
              <a:t>. </a:t>
            </a:r>
            <a:r>
              <a:rPr lang="ko-KR" altLang="en-US" sz="2000" b="1" dirty="0">
                <a:solidFill>
                  <a:prstClr val="black"/>
                </a:solidFill>
              </a:rPr>
              <a:t>누가는 신실하게 사역에 힘씀으로 사랑받았지만</a:t>
            </a:r>
            <a:r>
              <a:rPr lang="en-US" altLang="ko-KR" sz="2000" b="1" dirty="0">
                <a:solidFill>
                  <a:prstClr val="black"/>
                </a:solidFill>
              </a:rPr>
              <a:t>, </a:t>
            </a:r>
            <a:r>
              <a:rPr lang="ko-KR" altLang="en-US" sz="2000" b="1" dirty="0" err="1">
                <a:solidFill>
                  <a:prstClr val="black"/>
                </a:solidFill>
              </a:rPr>
              <a:t>데마는</a:t>
            </a:r>
            <a:r>
              <a:rPr lang="ko-KR" altLang="en-US" sz="2000" b="1" dirty="0">
                <a:solidFill>
                  <a:prstClr val="black"/>
                </a:solidFill>
              </a:rPr>
              <a:t> 세상을 사랑하여 바울을 떠나갔습니다</a:t>
            </a:r>
            <a:r>
              <a:rPr lang="en-US" altLang="ko-KR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43456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>
                                            <p:graphicEl>
                                              <a:dgm id="{30578755-5B78-4139-9E50-B0285743AC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11">
                                            <p:graphicEl>
                                              <a:dgm id="{5ABE2846-6534-495C-956A-E346E73F7D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1">
                                            <p:graphicEl>
                                              <a:dgm id="{F2C54A84-946F-4920-9CA5-B124C271AC5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1">
                                            <p:graphicEl>
                                              <a:dgm id="{E36749FD-4D0E-4C6B-909F-B0722ED313F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49" dur="500"/>
                                        <p:tgtEl>
                                          <p:spTgt spid="11">
                                            <p:graphicEl>
                                              <a:dgm id="{6FDA5621-7295-456D-8BDF-809D3107DC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11">
                                            <p:graphicEl>
                                              <a:dgm id="{B7FACD33-6DF5-44C5-9A4C-10DE6F5FA51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8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11">
                                            <p:graphicEl>
                                              <a:dgm id="{E10F3862-0404-4E3B-B661-A2D060F033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1">
                                            <p:graphicEl>
                                              <a:dgm id="{921EEA03-97A9-4755-8DD7-ECF6D9CC18D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1000"/>
                            </p:stCondLst>
                            <p:childTnLst>
                              <p:par>
                                <p:cTn id="71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11">
                                            <p:graphicEl>
                                              <a:dgm id="{D27B960D-EADA-4FC5-A5FD-7E574E96BB4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" presetClass="entr" presetSubtype="5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80" dur="500"/>
                                        <p:tgtEl>
                                          <p:spTgt spid="11">
                                            <p:graphicEl>
                                              <a:dgm id="{2925429F-F028-493B-81E8-3D46E970EC4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P spid="7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artisticPastelsSmooth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</a:extLst>
          </a:blip>
          <a:srcRect/>
          <a:stretch>
            <a:fillRect t="-4000"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4FE147E-0C23-59CA-5716-ECF395CC8FA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6A7825E-677B-FA3C-A1FE-297A4D6E7916}"/>
              </a:ext>
            </a:extLst>
          </p:cNvPr>
          <p:cNvSpPr txBox="1"/>
          <p:nvPr/>
        </p:nvSpPr>
        <p:spPr>
          <a:xfrm>
            <a:off x="0" y="0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4400" b="1" i="0" u="none" strike="noStrike" kern="1200" cap="none" spc="0" normalizeH="0" baseline="0" noProof="0" dirty="0">
                <a:ln/>
                <a:solidFill>
                  <a:srgbClr val="FF00FF">
                    <a:lumMod val="75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교회 지도자들</a:t>
            </a:r>
            <a:endParaRPr kumimoji="0" lang="es-ES" sz="2800" b="1" i="0" u="none" strike="noStrike" kern="1200" cap="none" spc="0" normalizeH="0" baseline="0" noProof="0" dirty="0">
              <a:ln/>
              <a:solidFill>
                <a:srgbClr val="FF00FF">
                  <a:lumMod val="75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5F67B31-E7B5-0F97-83D1-5063DB18AC8A}"/>
              </a:ext>
            </a:extLst>
          </p:cNvPr>
          <p:cNvSpPr txBox="1"/>
          <p:nvPr/>
        </p:nvSpPr>
        <p:spPr>
          <a:xfrm>
            <a:off x="671512" y="683716"/>
            <a:ext cx="108489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ko-KR" alt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라오디게아에</a:t>
            </a:r>
            <a:r>
              <a:rPr lang="ko-KR" alt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있는 형제들과 </a:t>
            </a:r>
            <a:r>
              <a:rPr lang="ko-KR" altLang="en-US" b="1" dirty="0" err="1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눔바와</a:t>
            </a:r>
            <a:r>
              <a:rPr lang="ko-KR" altLang="en-US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 그녀의 집에서 모이는 교회에 안부를 전해 주십시오</a:t>
            </a:r>
            <a:r>
              <a:rPr lang="en-US" altLang="ko-KR" b="1" dirty="0">
                <a:solidFill>
                  <a:srgbClr val="2FC753">
                    <a:lumMod val="50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n" sz="18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 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ko-KR" altLang="en-US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골</a:t>
            </a:r>
            <a:r>
              <a:rPr kumimoji="0" lang="en" sz="1400" b="1" i="0" u="none" strike="noStrike" kern="1200" cap="none" spc="0" normalizeH="0" baseline="0" noProof="0" dirty="0">
                <a:ln>
                  <a:noFill/>
                </a:ln>
                <a:solidFill>
                  <a:srgbClr val="2FC753">
                    <a:lumMod val="50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4:15)</a:t>
            </a: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347A3B-1CD8-71C7-3000-D812638A120C}"/>
              </a:ext>
            </a:extLst>
          </p:cNvPr>
          <p:cNvSpPr txBox="1"/>
          <p:nvPr/>
        </p:nvSpPr>
        <p:spPr>
          <a:xfrm>
            <a:off x="4232845" y="1688813"/>
            <a:ext cx="386612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바울은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교인들에게 자신의 편지를 </a:t>
            </a:r>
            <a:r>
              <a:rPr lang="ko-KR" altLang="en-US" sz="2000" b="1" dirty="0" err="1">
                <a:solidFill>
                  <a:prstClr val="black"/>
                </a:solidFill>
              </a:rPr>
              <a:t>라오디게아</a:t>
            </a:r>
            <a:r>
              <a:rPr lang="ko-KR" altLang="en-US" sz="2000" b="1" dirty="0">
                <a:solidFill>
                  <a:prstClr val="black"/>
                </a:solidFill>
              </a:rPr>
              <a:t> 교인들에게도 전해주고</a:t>
            </a:r>
            <a:r>
              <a:rPr lang="en-US" altLang="ko-KR" sz="2000" b="1" dirty="0">
                <a:solidFill>
                  <a:prstClr val="black"/>
                </a:solidFill>
              </a:rPr>
              <a:t>,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 err="1">
                <a:solidFill>
                  <a:prstClr val="black"/>
                </a:solidFill>
              </a:rPr>
              <a:t>라오디게아</a:t>
            </a:r>
            <a:r>
              <a:rPr lang="ko-KR" altLang="en-US" sz="2000" b="1" dirty="0">
                <a:solidFill>
                  <a:prstClr val="black"/>
                </a:solidFill>
              </a:rPr>
              <a:t> 교인들에게 보낸 편지도 읽어보라고 부탁합니다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4:16).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1" name="Diagrama 10">
            <a:extLst>
              <a:ext uri="{FF2B5EF4-FFF2-40B4-BE49-F238E27FC236}">
                <a16:creationId xmlns:a16="http://schemas.microsoft.com/office/drawing/2014/main" id="{EBCF416D-C390-BED9-57F3-3066DF425C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73162364"/>
              </p:ext>
            </p:extLst>
          </p:nvPr>
        </p:nvGraphicFramePr>
        <p:xfrm>
          <a:off x="233562" y="1267943"/>
          <a:ext cx="3866124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5" name="CuadroTexto 4">
            <a:extLst>
              <a:ext uri="{FF2B5EF4-FFF2-40B4-BE49-F238E27FC236}">
                <a16:creationId xmlns:a16="http://schemas.microsoft.com/office/drawing/2014/main" id="{FDCFF8FB-04C4-8C09-0F7E-DAEEB5814E65}"/>
              </a:ext>
            </a:extLst>
          </p:cNvPr>
          <p:cNvSpPr txBox="1"/>
          <p:nvPr/>
        </p:nvSpPr>
        <p:spPr>
          <a:xfrm>
            <a:off x="233562" y="1287379"/>
            <a:ext cx="37263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2400" b="1" dirty="0" err="1">
                <a:solidFill>
                  <a:srgbClr val="FF00FF">
                    <a:lumMod val="50000"/>
                  </a:srgbClr>
                </a:solidFill>
              </a:rPr>
              <a:t>눔바</a:t>
            </a:r>
            <a:endParaRPr kumimoji="0" lang="en" sz="2400" b="1" i="0" u="none" strike="noStrike" kern="1200" cap="none" spc="0" normalizeH="0" baseline="0" noProof="0" dirty="0">
              <a:ln>
                <a:noFill/>
              </a:ln>
              <a:solidFill>
                <a:srgbClr val="FF00FF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graphicFrame>
        <p:nvGraphicFramePr>
          <p:cNvPr id="12" name="Diagrama 11">
            <a:extLst>
              <a:ext uri="{FF2B5EF4-FFF2-40B4-BE49-F238E27FC236}">
                <a16:creationId xmlns:a16="http://schemas.microsoft.com/office/drawing/2014/main" id="{24409EEC-99AA-BA31-7AE6-29A80074283B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199052931"/>
              </p:ext>
            </p:extLst>
          </p:nvPr>
        </p:nvGraphicFramePr>
        <p:xfrm>
          <a:off x="8232130" y="1267943"/>
          <a:ext cx="3726309" cy="545677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9" r:lo="rId10" r:qs="rId11" r:cs="rId12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2CD01BC8-4237-27DC-3F5D-DF73D4796E1F}"/>
              </a:ext>
            </a:extLst>
          </p:cNvPr>
          <p:cNvSpPr txBox="1"/>
          <p:nvPr/>
        </p:nvSpPr>
        <p:spPr>
          <a:xfrm>
            <a:off x="8232129" y="1287380"/>
            <a:ext cx="372630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ko-KR" altLang="en-US" sz="2400" b="1" dirty="0" err="1">
                <a:solidFill>
                  <a:srgbClr val="2FC753">
                    <a:lumMod val="50000"/>
                  </a:srgbClr>
                </a:solidFill>
              </a:rPr>
              <a:t>아킵보</a:t>
            </a:r>
            <a:endParaRPr kumimoji="0" lang="es-ES" sz="2400" b="1" i="0" u="none" strike="noStrike" kern="1200" cap="none" spc="0" normalizeH="0" baseline="0" noProof="0" dirty="0">
              <a:ln>
                <a:noFill/>
              </a:ln>
              <a:solidFill>
                <a:srgbClr val="2FC753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B179A28-43CF-B69A-52BD-0D4378029F39}"/>
              </a:ext>
            </a:extLst>
          </p:cNvPr>
          <p:cNvSpPr txBox="1"/>
          <p:nvPr/>
        </p:nvSpPr>
        <p:spPr>
          <a:xfrm>
            <a:off x="4232844" y="4862028"/>
            <a:ext cx="4060365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바울이 </a:t>
            </a:r>
            <a:r>
              <a:rPr lang="ko-KR" altLang="en-US" sz="2000" b="1" dirty="0" err="1">
                <a:solidFill>
                  <a:prstClr val="black"/>
                </a:solidFill>
              </a:rPr>
              <a:t>라오디게아</a:t>
            </a:r>
            <a:r>
              <a:rPr lang="ko-KR" altLang="en-US" sz="2000" b="1" dirty="0">
                <a:solidFill>
                  <a:prstClr val="black"/>
                </a:solidFill>
              </a:rPr>
              <a:t> 교인들에게 쓴 편지는 알려지지 않았지만</a:t>
            </a:r>
            <a:r>
              <a:rPr lang="en-US" altLang="ko-KR" sz="2000" b="1" dirty="0">
                <a:solidFill>
                  <a:prstClr val="black"/>
                </a:solidFill>
              </a:rPr>
              <a:t>, 30</a:t>
            </a:r>
            <a:r>
              <a:rPr lang="ko-KR" altLang="en-US" sz="2000" b="1" dirty="0">
                <a:solidFill>
                  <a:prstClr val="black"/>
                </a:solidFill>
              </a:rPr>
              <a:t>년 뒤에 사도 요한이 그들에게 쓴 기별은 알려져 있습니다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계 </a:t>
            </a:r>
            <a:r>
              <a:rPr lang="en-US" altLang="ko-KR" sz="2000" b="1" dirty="0">
                <a:solidFill>
                  <a:prstClr val="black"/>
                </a:solidFill>
              </a:rPr>
              <a:t>3:14-22).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F6306334-F3AB-C45C-56FA-4D5F5121DD5C}"/>
              </a:ext>
            </a:extLst>
          </p:cNvPr>
          <p:cNvSpPr txBox="1"/>
          <p:nvPr/>
        </p:nvSpPr>
        <p:spPr>
          <a:xfrm>
            <a:off x="4232845" y="3538589"/>
            <a:ext cx="38661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ko-KR" altLang="en-US" sz="2000" b="1" dirty="0">
                <a:solidFill>
                  <a:prstClr val="black"/>
                </a:solidFill>
              </a:rPr>
              <a:t>그는 두 교회를 이끌던 </a:t>
            </a:r>
            <a:r>
              <a:rPr lang="ko-KR" altLang="en-US" sz="2000" b="1" dirty="0" err="1">
                <a:solidFill>
                  <a:prstClr val="black"/>
                </a:solidFill>
              </a:rPr>
              <a:t>라오디게아교회의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 err="1">
                <a:solidFill>
                  <a:prstClr val="black"/>
                </a:solidFill>
              </a:rPr>
              <a:t>눔바와</a:t>
            </a:r>
            <a:r>
              <a:rPr lang="ko-KR" altLang="en-US" sz="2000" b="1" dirty="0">
                <a:solidFill>
                  <a:prstClr val="black"/>
                </a:solidFill>
              </a:rPr>
              <a:t> </a:t>
            </a:r>
            <a:r>
              <a:rPr lang="ko-KR" altLang="en-US" sz="2000" b="1" dirty="0" err="1">
                <a:solidFill>
                  <a:prstClr val="black"/>
                </a:solidFill>
              </a:rPr>
              <a:t>골로새</a:t>
            </a:r>
            <a:r>
              <a:rPr lang="ko-KR" altLang="en-US" sz="2000" b="1" dirty="0">
                <a:solidFill>
                  <a:prstClr val="black"/>
                </a:solidFill>
              </a:rPr>
              <a:t> 교회의 </a:t>
            </a:r>
            <a:r>
              <a:rPr lang="ko-KR" altLang="en-US" sz="2000" b="1" dirty="0" err="1">
                <a:solidFill>
                  <a:prstClr val="black"/>
                </a:solidFill>
              </a:rPr>
              <a:t>아킵보를</a:t>
            </a:r>
            <a:r>
              <a:rPr lang="ko-KR" altLang="en-US" sz="2000" b="1" dirty="0">
                <a:solidFill>
                  <a:prstClr val="black"/>
                </a:solidFill>
              </a:rPr>
              <a:t> 언급합니다 </a:t>
            </a:r>
            <a:r>
              <a:rPr lang="en-US" altLang="ko-KR" sz="2000" b="1" dirty="0">
                <a:solidFill>
                  <a:prstClr val="black"/>
                </a:solidFill>
              </a:rPr>
              <a:t>(</a:t>
            </a:r>
            <a:r>
              <a:rPr lang="ko-KR" altLang="en-US" sz="2000" b="1" dirty="0">
                <a:solidFill>
                  <a:prstClr val="black"/>
                </a:solidFill>
              </a:rPr>
              <a:t>골 </a:t>
            </a:r>
            <a:r>
              <a:rPr lang="en-US" altLang="ko-KR" sz="2000" b="1" dirty="0">
                <a:solidFill>
                  <a:prstClr val="black"/>
                </a:solidFill>
              </a:rPr>
              <a:t>4:15, 17).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77972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3" presetClass="entr" presetSubtype="28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/3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1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2">
                                            <p:graphicEl>
                                              <a:dgm id="{55FC0425-B8E5-4C0F-BD82-EC38B31A552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2">
                                            <p:graphicEl>
                                              <a:dgm id="{E58D3014-6CD9-47BA-8F91-6A281C8D2B4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7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2">
                                            <p:graphicEl>
                                              <a:dgm id="{1F442431-8C58-4322-859E-BB646D3B35C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10" grpId="0"/>
      <p:bldGraphic spid="11" grpId="0" uiExpand="1">
        <p:bldSub>
          <a:bldDgm bld="one"/>
        </p:bldSub>
      </p:bldGraphic>
      <p:bldP spid="5" grpId="0"/>
      <p:bldGraphic spid="12" grpId="0" uiExpand="1">
        <p:bldSub>
          <a:bldDgm bld="one"/>
        </p:bldSub>
      </p:bldGraphic>
      <p:bldP spid="8" grpId="0"/>
      <p:bldP spid="6" grpId="0"/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0EACFDD-D746-4555-5369-26E6A6D8901B}"/>
              </a:ext>
            </a:extLst>
          </p:cNvPr>
          <p:cNvSpPr txBox="1"/>
          <p:nvPr/>
        </p:nvSpPr>
        <p:spPr>
          <a:xfrm>
            <a:off x="1474839" y="701812"/>
            <a:ext cx="9773265" cy="489364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“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하나님을 섬기는 삶은 우리의 모든 존재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즉 우리의 마음과 정신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영혼과 힘을 온전히 바치는 삶입니다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세상의 것들이 아닌 하늘의 모습을 닮기 위하여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남김없이 우리 자신을 하나님께 온전히 드려야 합니다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우리의 모든 감각들을 예민하게 발동시키고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정신을 집중시켜서 우리가 만나는 사람들의 지위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빈부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 또는 학식에 관계없이 그들에게 복음을 전해주기 위해 노력해야 합니다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위대한 목자께서 어린양들을 품에 안으시고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양떼를 악의 위험으로부터 세심하게 보호하시며 안전한 길로 인도하실 때 보여주셨던 온유하심을 우리도 실천해야 합니다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그리스도를 따라가는 사람들은 그분의 온유함과 다른 사람의 사정을 공감하는 마음을 품어야 할 뿐 아니라</a:t>
            </a:r>
            <a:r>
              <a:rPr lang="en-US" altLang="ko-KR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, </a:t>
            </a:r>
            <a:r>
              <a:rPr lang="ko-KR" alt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듣고 받아들이는 사람들에게 영원한 생명을 주는 진리를 나누어 주려는 그분의 간절한 열망도 닮아야 합니다</a:t>
            </a:r>
            <a:r>
              <a:rPr lang="en-US" sz="2600" b="1" dirty="0">
                <a:solidFill>
                  <a:prstClr val="black"/>
                </a:solidFill>
                <a:latin typeface="Constantia" panose="02030602050306030303" pitchFamily="18" charset="0"/>
              </a:rPr>
              <a:t>.</a:t>
            </a:r>
            <a:r>
              <a:rPr kumimoji="0" lang="en" sz="2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nstantia" panose="02030602050306030303" pitchFamily="18" charset="0"/>
                <a:ea typeface="+mn-ea"/>
                <a:cs typeface="+mn-cs"/>
              </a:rPr>
              <a:t>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8FCAAF7F-03EB-F03C-6EEB-F755EF3A6142}"/>
              </a:ext>
            </a:extLst>
          </p:cNvPr>
          <p:cNvSpPr txBox="1"/>
          <p:nvPr/>
        </p:nvSpPr>
        <p:spPr>
          <a:xfrm>
            <a:off x="7238640" y="5986911"/>
            <a:ext cx="3871573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엘렌 </a:t>
            </a:r>
            <a:r>
              <a:rPr kumimoji="0" lang="ko-KR" alt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화잇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(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승리하시는 그리스도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, </a:t>
            </a:r>
            <a:r>
              <a:rPr kumimoji="0" lang="en-US" altLang="ko-K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2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월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9</a:t>
            </a:r>
            <a:r>
              <a:rPr kumimoji="0" lang="ko-KR" alt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일</a:t>
            </a:r>
            <a:r>
              <a:rPr kumimoji="0" lang="en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960084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Tema de Office">
  <a:themeElements>
    <a:clrScheme name="Personalizado 9">
      <a:dk1>
        <a:sysClr val="windowText" lastClr="000000"/>
      </a:dk1>
      <a:lt1>
        <a:sysClr val="window" lastClr="FFFFFF"/>
      </a:lt1>
      <a:dk2>
        <a:srgbClr val="FF00FF"/>
      </a:dk2>
      <a:lt2>
        <a:srgbClr val="FFFF66"/>
      </a:lt2>
      <a:accent1>
        <a:srgbClr val="2FC753"/>
      </a:accent1>
      <a:accent2>
        <a:srgbClr val="FFCC00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Evento principal">
  <a:themeElements>
    <a:clrScheme name="Evento principal">
      <a:dk1>
        <a:sysClr val="windowText" lastClr="000000"/>
      </a:dk1>
      <a:lt1>
        <a:sysClr val="window" lastClr="FFFFFF"/>
      </a:lt1>
      <a:dk2>
        <a:srgbClr val="424242"/>
      </a:dk2>
      <a:lt2>
        <a:srgbClr val="C8C8C8"/>
      </a:lt2>
      <a:accent1>
        <a:srgbClr val="B80E0F"/>
      </a:accent1>
      <a:accent2>
        <a:srgbClr val="A6987D"/>
      </a:accent2>
      <a:accent3>
        <a:srgbClr val="7F9A71"/>
      </a:accent3>
      <a:accent4>
        <a:srgbClr val="64969F"/>
      </a:accent4>
      <a:accent5>
        <a:srgbClr val="9B75B2"/>
      </a:accent5>
      <a:accent6>
        <a:srgbClr val="80737A"/>
      </a:accent6>
      <a:hlink>
        <a:srgbClr val="F21213"/>
      </a:hlink>
      <a:folHlink>
        <a:srgbClr val="B6A394"/>
      </a:folHlink>
    </a:clrScheme>
    <a:fontScheme name="Evento principal">
      <a:maj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Impact" panose="020B080603090205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vento principal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blipFill>
          <a:blip xmlns:r="http://schemas.openxmlformats.org/officeDocument/2006/relationships" r:embed="rId1">
            <a:duotone>
              <a:schemeClr val="phClr">
                <a:shade val="88000"/>
                <a:lumMod val="88000"/>
              </a:schemeClr>
              <a:schemeClr val="phClr"/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25400" dist="127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0"/>
        </a:gradFill>
        <a:blipFill>
          <a:blip xmlns:r="http://schemas.openxmlformats.org/officeDocument/2006/relationships" r:embed="rId2">
            <a:duotone>
              <a:schemeClr val="phClr">
                <a:shade val="48000"/>
                <a:satMod val="110000"/>
                <a:lumMod val="40000"/>
              </a:schemeClr>
              <a:schemeClr val="phClr">
                <a:tint val="90000"/>
                <a:lumMod val="10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ain Event" id="{AC372BB4-D83D-411E-B849-B641926BA760}" vid="{F1EFBDE3-1A95-4E3D-81AD-1F53D65BEA0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2506</TotalTime>
  <Words>1083</Words>
  <Application>Microsoft Office PowerPoint</Application>
  <PresentationFormat>Panorámica</PresentationFormat>
  <Paragraphs>67</Paragraphs>
  <Slides>9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9</vt:i4>
      </vt:variant>
    </vt:vector>
  </HeadingPairs>
  <TitlesOfParts>
    <vt:vector size="17" baseType="lpstr">
      <vt:lpstr>Aptos</vt:lpstr>
      <vt:lpstr>Aptos Display</vt:lpstr>
      <vt:lpstr>Arial</vt:lpstr>
      <vt:lpstr>Comic Sans MS</vt:lpstr>
      <vt:lpstr>Constantia</vt:lpstr>
      <vt:lpstr>Impact</vt:lpstr>
      <vt:lpstr>1_Tema de Office</vt:lpstr>
      <vt:lpstr>1_Evento principal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Jair</dc:creator>
  <cp:lastModifiedBy>Isabel Laveda</cp:lastModifiedBy>
  <cp:revision>52</cp:revision>
  <dcterms:created xsi:type="dcterms:W3CDTF">2026-02-16T22:58:20Z</dcterms:created>
  <dcterms:modified xsi:type="dcterms:W3CDTF">2026-03-25T19:20:26Z</dcterms:modified>
</cp:coreProperties>
</file>