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0" autoAdjust="0"/>
    <p:restoredTop sz="97007"/>
  </p:normalViewPr>
  <p:slideViewPr>
    <p:cSldViewPr snapToGrid="0">
      <p:cViewPr varScale="1">
        <p:scale>
          <a:sx n="107" d="100"/>
          <a:sy n="107" d="100"/>
        </p:scale>
        <p:origin x="81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ko-KR" altLang="en-US" sz="2000" b="1" dirty="0">
              <a:solidFill>
                <a:schemeClr val="accent2">
                  <a:lumMod val="50000"/>
                </a:schemeClr>
              </a:solidFill>
              <a:effectLst/>
            </a:rPr>
            <a:t>하나님의 속성들</a:t>
          </a:r>
          <a:endParaRPr lang="en" sz="2000" b="1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의로우심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시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자비하심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신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오래 참으시고 위로하심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롬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15:5)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은혜를 주심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롬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용서하심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시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ko-KR" alt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왕중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왕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시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47:8)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영원하심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창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전능하심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창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모든 것을 아시고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요일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미래를 아시고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사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46:10)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ko-KR" altLang="en-US" sz="2000" b="1" dirty="0"/>
            <a:t>사랑하셨기 때문에 남자와 여자를 창조하셨으며</a:t>
          </a:r>
          <a:r>
            <a:rPr lang="en" sz="2000" b="1" dirty="0"/>
            <a:t> </a:t>
          </a:r>
          <a:r>
            <a:rPr lang="ko-KR" altLang="en-US" sz="2000" b="1" dirty="0"/>
            <a:t>서로 사랑하라고 </a:t>
          </a:r>
          <a:r>
            <a:rPr lang="en" sz="2000" b="1" dirty="0"/>
            <a:t>“</a:t>
          </a:r>
          <a:r>
            <a:rPr lang="ko-KR" altLang="en-US" sz="2000" b="1" dirty="0"/>
            <a:t>명령</a:t>
          </a:r>
          <a:r>
            <a:rPr lang="en" sz="2000" b="1" dirty="0"/>
            <a:t>”</a:t>
          </a:r>
          <a:r>
            <a:rPr lang="ko-KR" altLang="en-US" sz="2000" b="1" dirty="0"/>
            <a:t>하셨습니다</a:t>
          </a:r>
          <a:r>
            <a:rPr lang="en" sz="2000" b="1" dirty="0"/>
            <a:t> (</a:t>
          </a:r>
          <a:r>
            <a:rPr lang="ko-KR" altLang="en-US" sz="2000" b="1" dirty="0"/>
            <a:t>창</a:t>
          </a:r>
          <a:r>
            <a:rPr lang="en" sz="2000" b="1" dirty="0"/>
            <a:t>. 2:24)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ko-KR" altLang="en-US" sz="2000" b="1" dirty="0"/>
            <a:t>사랑하셨기 때문에 아담과 하와가 죄를 지었을 때 찾아오셔서 소망을 주셨습니다</a:t>
          </a:r>
          <a:r>
            <a:rPr lang="en" sz="2000" b="1" dirty="0"/>
            <a:t> </a:t>
          </a:r>
          <a:br>
            <a:rPr lang="es-ES" sz="2000" b="1" dirty="0"/>
          </a:br>
          <a:r>
            <a:rPr lang="en" sz="2000" b="1" dirty="0"/>
            <a:t>(</a:t>
          </a:r>
          <a:r>
            <a:rPr lang="ko-KR" altLang="en-US" sz="2000" b="1" dirty="0"/>
            <a:t>창</a:t>
          </a:r>
          <a:r>
            <a:rPr lang="en" sz="2000" b="1" dirty="0"/>
            <a:t>. 3:9, 15)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ko-KR" altLang="en-US" sz="2000" b="1" dirty="0"/>
            <a:t>사랑하셨기 때문에</a:t>
          </a:r>
          <a:r>
            <a:rPr lang="en" sz="2000" b="1" dirty="0"/>
            <a:t>, </a:t>
          </a:r>
          <a:r>
            <a:rPr lang="ko-KR" altLang="en-US" sz="2000" b="1" dirty="0"/>
            <a:t>아브라함과 언약을 맺으셨고 모든 인류에게 축복을 약속하셨습니다</a:t>
          </a:r>
          <a:r>
            <a:rPr lang="en" sz="2000" b="1" dirty="0"/>
            <a:t>              (</a:t>
          </a:r>
          <a:r>
            <a:rPr lang="ko-KR" altLang="en-US" sz="2000" b="1" dirty="0"/>
            <a:t>창</a:t>
          </a:r>
          <a:r>
            <a:rPr lang="en" sz="2000" b="1" dirty="0"/>
            <a:t>. 26:4)</a:t>
          </a:r>
          <a:endParaRPr lang="es-ES" sz="20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ko-KR" altLang="en-US" sz="2000" b="1" dirty="0"/>
            <a:t>사랑하셨기 때문에</a:t>
          </a:r>
          <a:r>
            <a:rPr lang="en" sz="2000" b="1" dirty="0"/>
            <a:t>, </a:t>
          </a:r>
          <a:r>
            <a:rPr lang="ko-KR" altLang="en-US" sz="2000" b="1" dirty="0"/>
            <a:t>자신의 아들</a:t>
          </a:r>
          <a:r>
            <a:rPr lang="en-US" altLang="ko-KR" sz="2000" b="1" dirty="0"/>
            <a:t>,</a:t>
          </a:r>
          <a:r>
            <a:rPr lang="ko-KR" altLang="en-US" sz="2000" b="1" dirty="0"/>
            <a:t> 예수 그리스도를 우리의 죄의 대가로 죽도록 내 주셨습니다</a:t>
          </a:r>
          <a:r>
            <a:rPr lang="en" sz="2000" b="1" dirty="0"/>
            <a:t>                      (</a:t>
          </a:r>
          <a:r>
            <a:rPr lang="ko-KR" altLang="en-US" sz="2000" b="1" dirty="0"/>
            <a:t>요</a:t>
          </a:r>
          <a:r>
            <a:rPr lang="en" sz="2000" b="1" dirty="0"/>
            <a:t> 3:16)</a:t>
          </a:r>
          <a:endParaRPr lang="es-ES" sz="20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ko-KR" altLang="en-US" sz="2400" b="1" dirty="0">
              <a:solidFill>
                <a:schemeClr val="tx1"/>
              </a:solidFill>
            </a:rPr>
            <a:t>마태</a:t>
          </a:r>
          <a:endParaRPr lang="en" sz="2400" b="1" dirty="0">
            <a:solidFill>
              <a:schemeClr val="tx1"/>
            </a:solidFill>
          </a:endParaRP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/>
            <a:t>유대인으로 유대인들에게</a:t>
          </a:r>
          <a:endParaRPr lang="en" sz="2000" b="1" dirty="0"/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마가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/>
            <a:t>유대인으로 이방인들에게</a:t>
          </a:r>
          <a:endParaRPr lang="en" sz="2000" b="1" dirty="0"/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ko-KR" altLang="en-US" sz="2400" b="1" dirty="0">
              <a:solidFill>
                <a:schemeClr val="tx1"/>
              </a:solidFill>
            </a:rPr>
            <a:t>누가</a:t>
          </a:r>
          <a:endParaRPr lang="en" sz="2400" b="1" dirty="0">
            <a:solidFill>
              <a:schemeClr val="tx1"/>
            </a:solidFill>
          </a:endParaRP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/>
            <a:t>이방인으로 이방인들에게</a:t>
          </a:r>
          <a:endParaRPr lang="en" sz="2000" b="1" dirty="0"/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요한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/>
            <a:t>유대인으로 유대인과 이방인들에게</a:t>
          </a:r>
          <a:endParaRPr lang="en" sz="2000" b="1" dirty="0"/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ko-KR" altLang="en-US" sz="2000" b="1" dirty="0"/>
            <a:t>약속을 지키시는 메시야</a:t>
          </a:r>
          <a:endParaRPr lang="en" sz="2000" b="1" dirty="0"/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/>
            <a:t>언제나 다른 사람들이 필요한 것들을 채우심</a:t>
          </a:r>
          <a:endParaRPr lang="en" sz="2000" b="1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ko-KR" altLang="en-US" sz="2000" b="1" dirty="0"/>
            <a:t>긍휼과 자비를 베푸심</a:t>
          </a:r>
          <a:endParaRPr lang="en" sz="2000" b="1" dirty="0"/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/>
            <a:t>영적생명과 육신의 생명을 주심</a:t>
          </a:r>
          <a:endParaRPr lang="en" sz="2000" b="1" dirty="0"/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accent2">
                  <a:lumMod val="50000"/>
                </a:schemeClr>
              </a:solidFill>
              <a:effectLst/>
            </a:rPr>
            <a:t>하나님의 속성들</a:t>
          </a:r>
          <a:endParaRPr lang="en" sz="2000" b="1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전능하심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창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17:1)</a:t>
          </a: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모든 것을 아시고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요일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3:20)</a:t>
          </a: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미래를 아시고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사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46:10)</a:t>
          </a: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의로우심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시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11:7)</a:t>
          </a: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자비하심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신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4:31)</a:t>
          </a: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오래 참으시고 위로하심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롬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15:5)</a:t>
          </a: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은혜를 주심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롬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3:24)</a:t>
          </a: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용서하심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시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86:5)</a:t>
          </a: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왕중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왕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시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47:8)</a:t>
          </a: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영원하심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창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21:33)</a:t>
          </a: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사랑하셨기 때문에 남자와 여자를 창조하셨으며</a:t>
          </a:r>
          <a:r>
            <a:rPr lang="en" sz="2000" b="1" kern="1200" dirty="0"/>
            <a:t> </a:t>
          </a:r>
          <a:r>
            <a:rPr lang="ko-KR" altLang="en-US" sz="2000" b="1" kern="1200" dirty="0"/>
            <a:t>서로 사랑하라고 </a:t>
          </a:r>
          <a:r>
            <a:rPr lang="en" sz="2000" b="1" kern="1200" dirty="0"/>
            <a:t>“</a:t>
          </a:r>
          <a:r>
            <a:rPr lang="ko-KR" altLang="en-US" sz="2000" b="1" kern="1200" dirty="0"/>
            <a:t>명령</a:t>
          </a:r>
          <a:r>
            <a:rPr lang="en" sz="2000" b="1" kern="1200" dirty="0"/>
            <a:t>”</a:t>
          </a:r>
          <a:r>
            <a:rPr lang="ko-KR" altLang="en-US" sz="2000" b="1" kern="1200" dirty="0"/>
            <a:t>하셨습니다</a:t>
          </a:r>
          <a:r>
            <a:rPr lang="en" sz="2000" b="1" kern="1200" dirty="0"/>
            <a:t> (</a:t>
          </a:r>
          <a:r>
            <a:rPr lang="ko-KR" altLang="en-US" sz="2000" b="1" kern="1200" dirty="0"/>
            <a:t>창</a:t>
          </a:r>
          <a:r>
            <a:rPr lang="en" sz="2000" b="1" kern="1200" dirty="0"/>
            <a:t>. 2:24)</a:t>
          </a:r>
          <a:endParaRPr lang="es-ES" sz="2000" kern="1200" dirty="0"/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사랑하셨기 때문에 아담과 하와가 죄를 지었을 때 찾아오셔서 소망을 주셨습니다</a:t>
          </a:r>
          <a:r>
            <a:rPr lang="en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ko-KR" altLang="en-US" sz="2000" b="1" kern="1200" dirty="0"/>
            <a:t>창</a:t>
          </a:r>
          <a:r>
            <a:rPr lang="en" sz="2000" b="1" kern="1200" dirty="0"/>
            <a:t>. 3:9, 15)</a:t>
          </a:r>
          <a:endParaRPr lang="es-ES" sz="2000" kern="1200" dirty="0"/>
        </a:p>
      </dsp:txBody>
      <dsp:txXfrm>
        <a:off x="3758169" y="1900796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사랑하셨기 때문에</a:t>
          </a:r>
          <a:r>
            <a:rPr lang="en" sz="2000" b="1" kern="1200" dirty="0"/>
            <a:t>, </a:t>
          </a:r>
          <a:r>
            <a:rPr lang="ko-KR" altLang="en-US" sz="2000" b="1" kern="1200" dirty="0"/>
            <a:t>아브라함과 언약을 맺으셨고 모든 인류에게 축복을 약속하셨습니다</a:t>
          </a:r>
          <a:r>
            <a:rPr lang="en" sz="2000" b="1" kern="1200" dirty="0"/>
            <a:t>              (</a:t>
          </a:r>
          <a:r>
            <a:rPr lang="ko-KR" altLang="en-US" sz="2000" b="1" kern="1200" dirty="0"/>
            <a:t>창</a:t>
          </a:r>
          <a:r>
            <a:rPr lang="en" sz="2000" b="1" kern="1200" dirty="0"/>
            <a:t>. 26:4)</a:t>
          </a:r>
          <a:endParaRPr lang="es-ES" sz="2000" kern="1200" dirty="0"/>
        </a:p>
      </dsp:txBody>
      <dsp:txXfrm>
        <a:off x="6457483" y="1900796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사랑하셨기 때문에</a:t>
          </a:r>
          <a:r>
            <a:rPr lang="en" sz="2000" b="1" kern="1200" dirty="0"/>
            <a:t>, </a:t>
          </a:r>
          <a:r>
            <a:rPr lang="ko-KR" altLang="en-US" sz="2000" b="1" kern="1200" dirty="0"/>
            <a:t>자신의 아들</a:t>
          </a:r>
          <a:r>
            <a:rPr lang="en-US" altLang="ko-KR" sz="2000" b="1" kern="1200" dirty="0"/>
            <a:t>,</a:t>
          </a:r>
          <a:r>
            <a:rPr lang="ko-KR" altLang="en-US" sz="2000" b="1" kern="1200" dirty="0"/>
            <a:t> 예수 그리스도를 우리의 죄의 대가로 죽도록 내 주셨습니다</a:t>
          </a:r>
          <a:r>
            <a:rPr lang="en" sz="2000" b="1" kern="1200" dirty="0"/>
            <a:t>                      (</a:t>
          </a:r>
          <a:r>
            <a:rPr lang="ko-KR" altLang="en-US" sz="2000" b="1" kern="1200" dirty="0"/>
            <a:t>요</a:t>
          </a:r>
          <a:r>
            <a:rPr lang="en" sz="2000" b="1" kern="1200" dirty="0"/>
            <a:t> 3:16)</a:t>
          </a:r>
          <a:endParaRPr lang="es-ES" sz="2000" kern="1200" dirty="0"/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solidFill>
                <a:schemeClr val="tx1"/>
              </a:solidFill>
            </a:rPr>
            <a:t>마태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유대인으로 유대인들에게</a:t>
          </a:r>
          <a:endParaRPr lang="en" sz="2000" b="1" kern="1200" dirty="0"/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약속을 지키시는 메시야</a:t>
          </a:r>
          <a:endParaRPr lang="en" sz="2000" b="1" kern="1200" dirty="0"/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마가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유대인으로 이방인들에게</a:t>
          </a:r>
          <a:endParaRPr lang="en" sz="2000" b="1" kern="1200" dirty="0"/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언제나 다른 사람들이 필요한 것들을 채우심</a:t>
          </a:r>
          <a:endParaRPr lang="en" sz="2000" b="1" kern="1200" dirty="0"/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solidFill>
                <a:schemeClr val="tx1"/>
              </a:solidFill>
            </a:rPr>
            <a:t>누가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이방인으로 이방인들에게</a:t>
          </a:r>
          <a:endParaRPr lang="en" sz="2000" b="1" kern="1200" dirty="0"/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긍휼과 자비를 베푸심</a:t>
          </a:r>
          <a:endParaRPr lang="en" sz="2000" b="1" kern="1200" dirty="0"/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요한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유대인으로 유대인과 이방인들에게</a:t>
          </a:r>
          <a:endParaRPr lang="en" sz="2000" b="1" kern="1200" dirty="0"/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영적생명과 육신의 생명을 주심</a:t>
          </a:r>
          <a:endParaRPr lang="en" sz="2000" b="1" kern="1200" dirty="0"/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137997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하나님을 아는 것</a:t>
            </a:r>
            <a:endParaRPr lang="en" sz="80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9796637" y="6381449"/>
            <a:ext cx="2127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r>
              <a:rPr lang="ko-KR" alt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과   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2026</a:t>
            </a:r>
            <a:r>
              <a:rPr lang="ko-KR" alt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년 </a:t>
            </a:r>
            <a:r>
              <a:rPr lang="en-US" altLang="ko-KR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4</a:t>
            </a:r>
            <a:r>
              <a:rPr lang="ko-KR" alt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월 </a:t>
            </a:r>
            <a:r>
              <a:rPr lang="en-US" altLang="ko-KR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11</a:t>
            </a:r>
            <a:r>
              <a:rPr lang="ko-KR" alt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일</a:t>
            </a:r>
            <a:endParaRPr lang="en" sz="1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창조주 하나님</a:t>
            </a:r>
          </a:p>
          <a:p>
            <a:pPr algn="ctr"/>
            <a:endParaRPr lang="ko-KR" alt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하늘이 하나님의 영광을 선포하고 창공이 그의 놀라운 솜씨를 나타내는구나</a:t>
            </a:r>
            <a:r>
              <a:rPr lang="en-US" altLang="ko-K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시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19:1)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698098"/>
            <a:ext cx="7191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ko-KR" altLang="en-US" sz="2000" b="1" dirty="0">
                <a:solidFill>
                  <a:prstClr val="black"/>
                </a:solidFill>
              </a:rPr>
              <a:t>성경은 하나님을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he-IL" sz="2000" b="1" dirty="0" err="1">
                <a:solidFill>
                  <a:prstClr val="black"/>
                </a:solidFill>
              </a:rPr>
              <a:t>אֱלֹהִ֑ים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 err="1">
                <a:solidFill>
                  <a:prstClr val="black"/>
                </a:solidFill>
              </a:rPr>
              <a:t>엘로힘</a:t>
            </a:r>
            <a:r>
              <a:rPr lang="en-US" altLang="ko-KR" sz="2000" b="1" dirty="0">
                <a:solidFill>
                  <a:prstClr val="black"/>
                </a:solidFill>
              </a:rPr>
              <a:t>)</a:t>
            </a:r>
            <a:r>
              <a:rPr lang="ko-KR" altLang="en-US" sz="2000" b="1" dirty="0">
                <a:solidFill>
                  <a:prstClr val="black"/>
                </a:solidFill>
              </a:rPr>
              <a:t>이라 부르며 시작합니다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 err="1">
                <a:solidFill>
                  <a:prstClr val="black"/>
                </a:solidFill>
              </a:rPr>
              <a:t>엘로힘은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</a:rPr>
              <a:t>‘</a:t>
            </a:r>
            <a:r>
              <a:rPr lang="ko-KR" altLang="en-US" sz="2000" b="1" dirty="0">
                <a:solidFill>
                  <a:prstClr val="black"/>
                </a:solidFill>
              </a:rPr>
              <a:t>신들</a:t>
            </a:r>
            <a:r>
              <a:rPr lang="en-US" altLang="ko-KR" sz="2000" b="1" dirty="0">
                <a:solidFill>
                  <a:prstClr val="black"/>
                </a:solidFill>
              </a:rPr>
              <a:t>’</a:t>
            </a:r>
            <a:r>
              <a:rPr lang="ko-KR" altLang="en-US" sz="2000" b="1" dirty="0">
                <a:solidFill>
                  <a:prstClr val="black"/>
                </a:solidFill>
              </a:rPr>
              <a:t>을 뜻하지만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실제로는 단수형으로 사용됩니다</a:t>
            </a:r>
            <a:r>
              <a:rPr lang="en-US" altLang="ko-KR" sz="2000" b="1" dirty="0">
                <a:solidFill>
                  <a:prstClr val="black"/>
                </a:solidFill>
              </a:rPr>
              <a:t>. “</a:t>
            </a:r>
            <a:r>
              <a:rPr lang="ko-KR" altLang="en-US" sz="2000" b="1" dirty="0">
                <a:solidFill>
                  <a:prstClr val="black"/>
                </a:solidFill>
              </a:rPr>
              <a:t>태초에 하나님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들</a:t>
            </a:r>
            <a:r>
              <a:rPr lang="en-US" altLang="ko-KR" sz="2000" b="1" dirty="0">
                <a:solidFill>
                  <a:prstClr val="black"/>
                </a:solidFill>
              </a:rPr>
              <a:t>)</a:t>
            </a:r>
            <a:r>
              <a:rPr lang="ko-KR" altLang="en-US" sz="2000" b="1" dirty="0">
                <a:solidFill>
                  <a:prstClr val="black"/>
                </a:solidFill>
              </a:rPr>
              <a:t>이 하늘과 땅을 창조하셨다”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창 </a:t>
            </a:r>
            <a:r>
              <a:rPr lang="en-US" altLang="ko-KR" sz="2000" b="1" dirty="0">
                <a:solidFill>
                  <a:prstClr val="black"/>
                </a:solidFill>
              </a:rPr>
              <a:t>1:1)</a:t>
            </a:r>
            <a:r>
              <a:rPr lang="ko-KR" altLang="en-US" sz="2000" b="1" dirty="0">
                <a:solidFill>
                  <a:prstClr val="black"/>
                </a:solidFill>
              </a:rPr>
              <a:t>와 같이 말입니다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5" y="4344294"/>
            <a:ext cx="6915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ko-KR" altLang="en-US" sz="2000" b="1" dirty="0">
                <a:solidFill>
                  <a:prstClr val="black"/>
                </a:solidFill>
              </a:rPr>
              <a:t>창세기 </a:t>
            </a:r>
            <a:r>
              <a:rPr lang="en-US" altLang="ko-KR" sz="2000" b="1" dirty="0">
                <a:solidFill>
                  <a:prstClr val="black"/>
                </a:solidFill>
              </a:rPr>
              <a:t>2</a:t>
            </a:r>
            <a:r>
              <a:rPr lang="ko-KR" altLang="en-US" sz="2000" b="1" dirty="0">
                <a:solidFill>
                  <a:prstClr val="black"/>
                </a:solidFill>
              </a:rPr>
              <a:t>장에는 하나님을 지칭하는 고유명사</a:t>
            </a:r>
            <a:r>
              <a:rPr lang="en-US" altLang="ko-KR" sz="2000" b="1" dirty="0">
                <a:solidFill>
                  <a:prstClr val="black"/>
                </a:solidFill>
              </a:rPr>
              <a:t>,( </a:t>
            </a:r>
            <a:r>
              <a:rPr lang="he-IL" sz="2000" b="1" dirty="0">
                <a:solidFill>
                  <a:prstClr val="black"/>
                </a:solidFill>
              </a:rPr>
              <a:t>יְהוָ֥ה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r>
              <a:rPr lang="ko-KR" altLang="en-US" sz="2000" b="1" dirty="0">
                <a:solidFill>
                  <a:prstClr val="black"/>
                </a:solidFill>
              </a:rPr>
              <a:t>야훼</a:t>
            </a:r>
            <a:r>
              <a:rPr lang="en-US" altLang="ko-KR" sz="2000" b="1" dirty="0">
                <a:solidFill>
                  <a:prstClr val="black"/>
                </a:solidFill>
              </a:rPr>
              <a:t>)</a:t>
            </a:r>
            <a:r>
              <a:rPr lang="ko-KR" altLang="en-US" sz="2000" b="1" dirty="0">
                <a:solidFill>
                  <a:prstClr val="black"/>
                </a:solidFill>
              </a:rPr>
              <a:t>가 나옵니다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사람들 창조하실 때 하나님은 </a:t>
            </a:r>
            <a:r>
              <a:rPr lang="en-US" altLang="ko-KR" sz="2000" b="1" dirty="0">
                <a:solidFill>
                  <a:prstClr val="black"/>
                </a:solidFill>
              </a:rPr>
              <a:t>“…</a:t>
            </a:r>
            <a:r>
              <a:rPr lang="ko-KR" altLang="en-US" sz="2000" b="1" dirty="0">
                <a:solidFill>
                  <a:prstClr val="black"/>
                </a:solidFill>
              </a:rPr>
              <a:t>있으라</a:t>
            </a:r>
            <a:r>
              <a:rPr lang="en-US" altLang="ko-KR" sz="2000" b="1" dirty="0">
                <a:solidFill>
                  <a:prstClr val="black"/>
                </a:solidFill>
              </a:rPr>
              <a:t>”</a:t>
            </a:r>
            <a:r>
              <a:rPr lang="ko-KR" altLang="en-US" sz="2000" b="1" dirty="0">
                <a:solidFill>
                  <a:prstClr val="black"/>
                </a:solidFill>
              </a:rPr>
              <a:t>고 명령하시는 대신 직접 손으로 사람을 빚으십니다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전능하신 하나님께서 인격적이고 우리가 가까이 다가갈 수 있는 분으로 자신을 허락하시는 것입니다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425369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이는 말씀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즉 예수 그리스도를 통하여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그리고 성령님의 역사로 존재하는 모든 것들을 창조하시는 창조주 하나님을 우리에게 소개합니다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창 </a:t>
            </a:r>
            <a:r>
              <a:rPr lang="en-US" altLang="ko-KR" sz="2000" b="1" dirty="0"/>
              <a:t>1:1-3; 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1:1-3).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53464" y="5878772"/>
            <a:ext cx="7517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그분은 우리를 어루만지시고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우리에게 말씀하시며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가르치시고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사명을 주시며 부탁하십니다</a:t>
            </a:r>
            <a:r>
              <a:rPr lang="en-US" altLang="ko-KR" sz="2000" b="1" dirty="0">
                <a:solidFill>
                  <a:prstClr val="black"/>
                </a:solidFill>
              </a:rPr>
              <a:t>… </a:t>
            </a:r>
            <a:r>
              <a:rPr lang="ko-KR" altLang="en-US" sz="2000" b="1" dirty="0">
                <a:solidFill>
                  <a:prstClr val="black"/>
                </a:solidFill>
              </a:rPr>
              <a:t>하나님은 우리를 사랑하십니다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예수님이 보여주신 하나님 </a:t>
            </a:r>
            <a:r>
              <a:rPr lang="en-US" altLang="ko-KR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(</a:t>
            </a:r>
            <a:r>
              <a:rPr lang="ko-KR" altLang="en-US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임마누엘</a:t>
            </a:r>
            <a:r>
              <a:rPr lang="en-US" altLang="ko-KR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본래 하나님을 본 사람이 </a:t>
            </a:r>
            <a:r>
              <a:rPr lang="ko-KR" alt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없으되</a:t>
            </a:r>
            <a:r>
              <a:rPr lang="ko-KR" alt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endParaRPr lang="en-US" altLang="ko-KR" b="1" dirty="0">
              <a:solidFill>
                <a:srgbClr val="69400B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아버지 품 속에 있는 </a:t>
            </a:r>
            <a:r>
              <a:rPr lang="ko-KR" alt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독생하신</a:t>
            </a:r>
            <a:r>
              <a:rPr lang="ko-KR" alt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하나님이 </a:t>
            </a:r>
            <a:r>
              <a:rPr lang="ko-KR" alt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나타내셨느니라</a:t>
            </a:r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요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 1:18)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226217" y="1416131"/>
            <a:ext cx="9023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하나님이 어떤 분인지 알고 싶다면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예수님을 알아보면 됩니다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예수님은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성육신하신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하나님이시며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요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1:14),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사람의 본성을 취하심으로써 우리가 그분을 보고 그분의 목소리를 들을 수 있도록 오신 분입니다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요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1:18; 14:9;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요일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5:20).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207811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226217" y="2431794"/>
            <a:ext cx="11965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예수님은 또한 그분의 삶의 목적을 보여주는 예언적 이름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곧 ‘임마누엘’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—‘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하나님이 우리와 함께 계시다’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로 선포되셨습니다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사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7:14;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마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1:23).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네 명의 복음서 저자들은 예수님의 다른 측면을 우리에게 소개합니다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176" y="7884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128712" y="1740523"/>
            <a:ext cx="99345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ko-KR" altLang="en-US" sz="2800" b="1" dirty="0">
                <a:latin typeface="Constantia" panose="02030602050306030303" pitchFamily="18" charset="0"/>
              </a:rPr>
              <a:t>수많은 사람들이 하나님과 그분의 속성을 잘못 이해하고 있습니다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하나님은 진리의 하나님이십니다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공의와 자비는 그분의 보좌</a:t>
            </a:r>
            <a:r>
              <a:rPr lang="en-US" altLang="ko-KR" sz="2800" b="1" dirty="0">
                <a:latin typeface="Constantia" panose="02030602050306030303" pitchFamily="18" charset="0"/>
              </a:rPr>
              <a:t>(</a:t>
            </a:r>
            <a:r>
              <a:rPr lang="ko-KR" altLang="en-US" sz="2800" b="1" dirty="0">
                <a:latin typeface="Constantia" panose="02030602050306030303" pitchFamily="18" charset="0"/>
              </a:rPr>
              <a:t>권위</a:t>
            </a:r>
            <a:r>
              <a:rPr lang="en-US" altLang="ko-KR" sz="2800" b="1" dirty="0">
                <a:latin typeface="Constantia" panose="02030602050306030303" pitchFamily="18" charset="0"/>
              </a:rPr>
              <a:t>)</a:t>
            </a:r>
            <a:r>
              <a:rPr lang="ko-KR" altLang="en-US" sz="2800" b="1" dirty="0" err="1">
                <a:latin typeface="Constantia" panose="02030602050306030303" pitchFamily="18" charset="0"/>
              </a:rPr>
              <a:t>를</a:t>
            </a:r>
            <a:r>
              <a:rPr lang="ko-KR" altLang="en-US" sz="2800" b="1" dirty="0">
                <a:latin typeface="Constantia" panose="02030602050306030303" pitchFamily="18" charset="0"/>
              </a:rPr>
              <a:t> 유지하는 속성들입니다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그분은 사랑과 긍휼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그리고 지극한 자비의 하나님이십니다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하나님의 아들이자 우리의 </a:t>
            </a:r>
            <a:r>
              <a:rPr lang="ko-KR" altLang="en-US" sz="2800" b="1" dirty="0" err="1">
                <a:latin typeface="Constantia" panose="02030602050306030303" pitchFamily="18" charset="0"/>
              </a:rPr>
              <a:t>구주이신</a:t>
            </a:r>
            <a:r>
              <a:rPr lang="ko-KR" altLang="en-US" sz="2800" b="1" dirty="0">
                <a:latin typeface="Constantia" panose="02030602050306030303" pitchFamily="18" charset="0"/>
              </a:rPr>
              <a:t> 예수님의 삶에서</a:t>
            </a:r>
            <a:r>
              <a:rPr lang="en-US" altLang="ko-KR" sz="2800" b="1" dirty="0">
                <a:latin typeface="Constantia" panose="02030602050306030303" pitchFamily="18" charset="0"/>
              </a:rPr>
              <a:t> </a:t>
            </a:r>
            <a:r>
              <a:rPr lang="ko-KR" altLang="en-US" sz="2800" b="1" dirty="0">
                <a:latin typeface="Constantia" panose="02030602050306030303" pitchFamily="18" charset="0"/>
              </a:rPr>
              <a:t>하나님은 자신을 보여주셨습니다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하나님은 인내하시고 오래 참으십니다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우리가 </a:t>
            </a:r>
            <a:r>
              <a:rPr lang="ko-KR" altLang="en-US" sz="2800" b="1" dirty="0" err="1">
                <a:latin typeface="Constantia" panose="02030602050306030303" pitchFamily="18" charset="0"/>
              </a:rPr>
              <a:t>예배드리며</a:t>
            </a:r>
            <a:r>
              <a:rPr lang="ko-KR" altLang="en-US" sz="2800" b="1" dirty="0">
                <a:latin typeface="Constantia" panose="02030602050306030303" pitchFamily="18" charset="0"/>
              </a:rPr>
              <a:t> 그분의 성품을 닮으려고 노력하는 분이 이러한 하나님이시라면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우리는 참 하나님을 예배하고 있는 것입니다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5424257" y="5476309"/>
            <a:ext cx="572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우리를 돌보시는 하나님</a:t>
            </a:r>
            <a:r>
              <a:rPr lang="en-US" altLang="ko-KR" sz="1600" b="1" dirty="0"/>
              <a:t>, God cares for us</a:t>
            </a:r>
            <a:r>
              <a:rPr lang="en" sz="1600" b="1" dirty="0"/>
              <a:t>, </a:t>
            </a:r>
            <a:r>
              <a:rPr lang="en-US" altLang="ko-KR" sz="1600" b="1" dirty="0"/>
              <a:t>8</a:t>
            </a:r>
            <a:r>
              <a:rPr lang="ko-KR" altLang="en-US" sz="1600" b="1" dirty="0"/>
              <a:t>월 </a:t>
            </a:r>
            <a:r>
              <a:rPr lang="en-US" altLang="ko-KR" sz="1600" b="1" dirty="0"/>
              <a:t>8</a:t>
            </a:r>
            <a:r>
              <a:rPr lang="ko-KR" altLang="en-US" sz="1600" b="1" dirty="0"/>
              <a:t>일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440748" y="86633"/>
            <a:ext cx="3895725" cy="66479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4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ko-KR" altLang="en-US" sz="48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영생은 곧 유일하신 참 하나님과 그의 보내신 자 예수 그리스도를 아는 </a:t>
            </a:r>
            <a:r>
              <a:rPr lang="ko-KR" altLang="en-US" sz="48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것이니이다</a:t>
            </a:r>
            <a:r>
              <a:rPr kumimoji="0" lang="en" sz="4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요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17:3)</a:t>
            </a:r>
            <a:endParaRPr kumimoji="0" lang="es-ES" sz="44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990975" y="3757554"/>
            <a:ext cx="500062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rgbClr val="C85059"/>
                </a:solidFill>
              </a:rPr>
              <a:t>하나님의 속성</a:t>
            </a:r>
            <a:r>
              <a:rPr lang="en" sz="2000" b="1" dirty="0">
                <a:solidFill>
                  <a:srgbClr val="C85059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ko-KR" altLang="en-US" sz="2000" b="1" dirty="0">
                <a:solidFill>
                  <a:srgbClr val="B14DC1"/>
                </a:solidFill>
              </a:rPr>
              <a:t>하나님의 성품</a:t>
            </a:r>
            <a:r>
              <a:rPr lang="en" sz="2000" b="1" dirty="0">
                <a:solidFill>
                  <a:srgbClr val="B14DC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거룩하신 하나님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사랑이신 하나님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ko-KR" altLang="en-US" sz="2000" b="1" dirty="0">
                <a:solidFill>
                  <a:srgbClr val="515FC3"/>
                </a:solidFill>
              </a:rPr>
              <a:t>하나님을 아는 것</a:t>
            </a:r>
            <a:r>
              <a:rPr lang="en" sz="2000" b="1" dirty="0">
                <a:solidFill>
                  <a:srgbClr val="515FC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창조주 하나님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예수님이 보여주신 하나님</a:t>
            </a:r>
            <a:r>
              <a:rPr lang="en" sz="2000" b="1" dirty="0"/>
              <a:t> (</a:t>
            </a:r>
            <a:r>
              <a:rPr lang="ko-KR" altLang="en-US" sz="2000" b="1" dirty="0"/>
              <a:t>임마누엘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76224" y="149636"/>
            <a:ext cx="8039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죄는 하나님에 대한 우리의 생각을 왜곡시켰습니다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사람들은 동물이나 자신의 모습을 닮은 우상들을 만들어 하나님을 표현하려 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또  하나님을 변덕쟁이나 폭군으로 묘사하기도 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사람들은 자신과 닮은 하나님을 만들어 낸 것입니다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76220" y="2684181"/>
            <a:ext cx="8039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마침 도움이가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하나님이 어떤 분인지 알고 싶습니까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성경에는 하나님의 본성에 관한 참된 계시가 담겨 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76219" y="1392051"/>
            <a:ext cx="80391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하지만 하나님은 어떤 </a:t>
            </a:r>
            <a:r>
              <a:rPr lang="ko-KR" altLang="en-US" sz="2000" b="1" dirty="0" err="1">
                <a:solidFill>
                  <a:prstClr val="black"/>
                </a:solidFill>
              </a:rPr>
              <a:t>분이실까요</a:t>
            </a:r>
            <a:r>
              <a:rPr lang="en-US" altLang="ko-KR" sz="2000" b="1" dirty="0">
                <a:solidFill>
                  <a:prstClr val="black"/>
                </a:solidFill>
              </a:rPr>
              <a:t>? </a:t>
            </a:r>
            <a:r>
              <a:rPr lang="ko-KR" altLang="en-US" sz="2000" b="1" dirty="0">
                <a:solidFill>
                  <a:prstClr val="black"/>
                </a:solidFill>
              </a:rPr>
              <a:t>그분은 너무 위대하셔서 우리가 이해할 수 없을까요</a:t>
            </a:r>
            <a:r>
              <a:rPr lang="en-US" altLang="ko-KR" sz="2000" b="1" dirty="0">
                <a:solidFill>
                  <a:prstClr val="black"/>
                </a:solidFill>
              </a:rPr>
              <a:t>? </a:t>
            </a:r>
            <a:r>
              <a:rPr lang="ko-KR" altLang="en-US" sz="2000" b="1" dirty="0">
                <a:solidFill>
                  <a:prstClr val="black"/>
                </a:solidFill>
              </a:rPr>
              <a:t>분명한 것은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우리가 아무리 노력해도 우리의 지성으로는 하나님을 완전히 이해할 수 없다는 것입니다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우리는 도움이 필요합니다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797755"/>
            <a:ext cx="67492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8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하나님의 속성</a:t>
            </a:r>
            <a:endParaRPr lang="en" sz="8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462116" y="103483"/>
            <a:ext cx="767622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여호와 만군의 하나님이여 주와 같이 능한 자 </a:t>
            </a:r>
            <a:r>
              <a:rPr lang="ko-KR" alt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누구리이까</a:t>
            </a:r>
            <a:r>
              <a:rPr lang="ko-KR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여호와여 주의 성실하심이 주를 </a:t>
            </a:r>
            <a:r>
              <a:rPr lang="ko-KR" alt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둘렀나이다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시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89:8)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101600" y="943586"/>
            <a:ext cx="6697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하나님에 대한 가장 정확하고 명료하며 일관된 기록은 성경에 나옵니다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성경이 하나님을 소개하는 방법 중 하나는 하나님의 속성을 말해주는 것입니다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6702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357168" y="4443933"/>
            <a:ext cx="3111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사탄은 처음부터 하나님의 품성을 왜곡하여 하나님은 자신만을 생각하는 이기적인 존재라고 주장해 왔습니다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창 </a:t>
            </a:r>
            <a:r>
              <a:rPr lang="en-US" altLang="ko-KR" sz="2000" b="1" dirty="0"/>
              <a:t>3:4-5).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397751"/>
              <a:ext cx="208341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하나님의 속성</a:t>
              </a:r>
              <a:endParaRPr lang="en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767281"/>
            <a:ext cx="68300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80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하나님의 성품</a:t>
            </a:r>
            <a:endParaRPr lang="en" sz="80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706827" y="307776"/>
            <a:ext cx="54836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거룩하신 하나님</a:t>
            </a:r>
          </a:p>
          <a:p>
            <a:pPr algn="ctr"/>
            <a:endParaRPr lang="ko-KR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307776"/>
            <a:ext cx="599076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서로 </a:t>
            </a:r>
            <a:r>
              <a:rPr lang="ko-KR" alt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창화하여</a:t>
            </a:r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가로되 거룩하다 거룩하다 거룩하다 만군의 여호와여 그 영광이 온 땅에 </a:t>
            </a:r>
            <a:r>
              <a:rPr lang="ko-KR" alt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충만하도다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사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6:3)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5" y="1485900"/>
            <a:ext cx="6515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 곁에 서 있는 천사들은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거룩하시다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거룩하시다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거룩하시다</a:t>
            </a:r>
            <a:r>
              <a:rPr lang="en-US" altLang="ko-KR" sz="2000" b="1" dirty="0"/>
              <a:t>”</a:t>
            </a:r>
            <a:r>
              <a:rPr lang="ko-KR" altLang="en-US" sz="2000" b="1" dirty="0" err="1"/>
              <a:t>라고</a:t>
            </a:r>
            <a:r>
              <a:rPr lang="ko-KR" altLang="en-US" sz="2000" b="1" dirty="0"/>
              <a:t> 하나님을 찬양합니다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사 </a:t>
            </a:r>
            <a:r>
              <a:rPr lang="en-US" altLang="ko-KR" sz="2000" b="1" dirty="0"/>
              <a:t>6:3; </a:t>
            </a:r>
            <a:r>
              <a:rPr lang="ko-KR" altLang="en-US" sz="2000" b="1" dirty="0"/>
              <a:t>계 </a:t>
            </a:r>
            <a:r>
              <a:rPr lang="en-US" altLang="ko-KR" sz="2000" b="1" dirty="0"/>
              <a:t>4:8). </a:t>
            </a:r>
            <a:r>
              <a:rPr lang="ko-KR" altLang="en-US" sz="2000" b="1" dirty="0"/>
              <a:t>거룩함은 하나님의 근본 속성이시기 때문에</a:t>
            </a:r>
            <a:r>
              <a:rPr lang="en-US" altLang="ko-KR" sz="2000" b="1" dirty="0"/>
              <a:t> </a:t>
            </a:r>
            <a:r>
              <a:rPr lang="ko-KR" altLang="en-US" sz="2000" b="1" dirty="0" err="1"/>
              <a:t>이사야는</a:t>
            </a:r>
            <a:r>
              <a:rPr lang="ko-KR" altLang="en-US" sz="2000" b="1" dirty="0"/>
              <a:t> 거룩함을 하나님의 고유 이름으로 사용하기까지 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곧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거룩하신 이가 말씀하시기를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이라고 표현한 것입니다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사 </a:t>
            </a:r>
            <a:r>
              <a:rPr lang="en-US" altLang="ko-KR" sz="2000" b="1" dirty="0"/>
              <a:t>40:25; 57:15).</a:t>
            </a:r>
            <a:endParaRPr lang="en" sz="2000" b="1" dirty="0"/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0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3" y="5349895"/>
            <a:ext cx="66364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b="1" dirty="0">
                <a:solidFill>
                  <a:prstClr val="black"/>
                </a:solidFill>
              </a:rPr>
              <a:t>이는 하나님이 거룩하시기 때문에</a:t>
            </a:r>
            <a:r>
              <a:rPr lang="en-US" altLang="ko-KR" b="1" dirty="0">
                <a:solidFill>
                  <a:prstClr val="black"/>
                </a:solidFill>
              </a:rPr>
              <a:t>, </a:t>
            </a:r>
            <a:r>
              <a:rPr lang="ko-KR" altLang="en-US" b="1" dirty="0">
                <a:solidFill>
                  <a:prstClr val="black"/>
                </a:solidFill>
              </a:rPr>
              <a:t>그분의 사랑 또한 거룩하고 순수하며 이기심이 없음을 의미합니다</a:t>
            </a:r>
            <a:r>
              <a:rPr lang="en-US" altLang="ko-KR" b="1" dirty="0">
                <a:solidFill>
                  <a:prstClr val="black"/>
                </a:solidFill>
              </a:rPr>
              <a:t>. </a:t>
            </a:r>
            <a:r>
              <a:rPr lang="ko-KR" altLang="en-US" b="1" dirty="0">
                <a:solidFill>
                  <a:prstClr val="black"/>
                </a:solidFill>
              </a:rPr>
              <a:t>그분이 거룩하시기에</a:t>
            </a:r>
            <a:r>
              <a:rPr lang="en-US" altLang="ko-KR" b="1" dirty="0">
                <a:solidFill>
                  <a:prstClr val="black"/>
                </a:solidFill>
              </a:rPr>
              <a:t>, </a:t>
            </a:r>
            <a:r>
              <a:rPr lang="ko-KR" altLang="en-US" b="1" dirty="0">
                <a:solidFill>
                  <a:prstClr val="black"/>
                </a:solidFill>
              </a:rPr>
              <a:t>그분의 전능하심 또한 거룩하고 순수하며 이기심이 없습니다</a:t>
            </a:r>
            <a:r>
              <a:rPr lang="en-US" altLang="ko-KR" b="1" dirty="0">
                <a:solidFill>
                  <a:prstClr val="black"/>
                </a:solidFill>
              </a:rPr>
              <a:t>. </a:t>
            </a:r>
            <a:r>
              <a:rPr lang="ko-KR" altLang="en-US" b="1" dirty="0">
                <a:solidFill>
                  <a:prstClr val="black"/>
                </a:solidFill>
              </a:rPr>
              <a:t>그분의 모든 속성은 거룩함과 순수함으로 가득 차 있습니다</a:t>
            </a:r>
            <a:r>
              <a:rPr lang="en-US" altLang="ko-KR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59" y="4603016"/>
            <a:ext cx="6636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하지만 하나님께 거룩함이라 무엇일까요</a:t>
            </a:r>
            <a:r>
              <a:rPr lang="en-US" altLang="ko-KR" sz="2000" b="1" dirty="0">
                <a:solidFill>
                  <a:prstClr val="black"/>
                </a:solidFill>
              </a:rPr>
              <a:t>? </a:t>
            </a:r>
            <a:r>
              <a:rPr lang="ko-KR" altLang="en-US" sz="2000" b="1" dirty="0">
                <a:solidFill>
                  <a:prstClr val="black"/>
                </a:solidFill>
              </a:rPr>
              <a:t>하나님은 악과 완전히 분리되어 계시며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죄와 아무런 관계가 없으십니다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5" y="3317301"/>
            <a:ext cx="6636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 err="1">
                <a:solidFill>
                  <a:prstClr val="black"/>
                </a:solidFill>
              </a:rPr>
              <a:t>거룩함이란</a:t>
            </a:r>
            <a:r>
              <a:rPr lang="ko-KR" altLang="en-US" sz="2000" b="1" dirty="0">
                <a:solidFill>
                  <a:prstClr val="black"/>
                </a:solidFill>
              </a:rPr>
              <a:t> 무엇을 의미합니까</a:t>
            </a:r>
            <a:r>
              <a:rPr lang="en-US" altLang="ko-KR" sz="2000" b="1" dirty="0">
                <a:solidFill>
                  <a:prstClr val="black"/>
                </a:solidFill>
              </a:rPr>
              <a:t>? </a:t>
            </a:r>
            <a:r>
              <a:rPr lang="ko-KR" altLang="en-US" sz="2000" b="1" dirty="0">
                <a:solidFill>
                  <a:prstClr val="black"/>
                </a:solidFill>
              </a:rPr>
              <a:t>그것은 구별되고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따로 떼어놓으며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정결함을 뜻합니다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우리가 악에서 돌이켜 하나님께서 우리에게 맡기신 일을 할 때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우리는 거룩하게 됩니다</a:t>
            </a:r>
            <a:r>
              <a:rPr lang="en-US" altLang="ko-KR" sz="2000" b="1" dirty="0">
                <a:solidFill>
                  <a:prstClr val="black"/>
                </a:solidFill>
              </a:rPr>
              <a:t>. (</a:t>
            </a:r>
            <a:r>
              <a:rPr lang="ko-KR" altLang="en-US" sz="2000" b="1" dirty="0">
                <a:solidFill>
                  <a:prstClr val="black"/>
                </a:solidFill>
              </a:rPr>
              <a:t>민 </a:t>
            </a:r>
            <a:r>
              <a:rPr lang="en-US" altLang="ko-KR" sz="2000" b="1" dirty="0">
                <a:solidFill>
                  <a:prstClr val="black"/>
                </a:solidFill>
              </a:rPr>
              <a:t>15:40; </a:t>
            </a:r>
            <a:r>
              <a:rPr lang="ko-KR" altLang="en-US" sz="2000" b="1" dirty="0">
                <a:solidFill>
                  <a:prstClr val="black"/>
                </a:solidFill>
              </a:rPr>
              <a:t>레 </a:t>
            </a:r>
            <a:r>
              <a:rPr lang="en-US" altLang="ko-KR" sz="2000" b="1" dirty="0">
                <a:solidFill>
                  <a:prstClr val="black"/>
                </a:solidFill>
              </a:rPr>
              <a:t>11:44; </a:t>
            </a:r>
            <a:r>
              <a:rPr lang="ko-KR" altLang="en-US" sz="2000" b="1" dirty="0">
                <a:solidFill>
                  <a:prstClr val="black"/>
                </a:solidFill>
              </a:rPr>
              <a:t>벧전 </a:t>
            </a:r>
            <a:r>
              <a:rPr lang="en-US" altLang="ko-KR" sz="2000" b="1" dirty="0">
                <a:solidFill>
                  <a:prstClr val="black"/>
                </a:solidFill>
              </a:rPr>
              <a:t>2:9)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사랑이신 하나님</a:t>
            </a:r>
          </a:p>
          <a:p>
            <a:pPr algn="ctr"/>
            <a:endParaRPr lang="ko-KR" altLang="en-US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514647"/>
            <a:ext cx="1179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우리는 하나님이 우리를 사랑하시는 그 사랑을 알고 믿고 있습니다</a:t>
            </a:r>
            <a:r>
              <a:rPr lang="en-US" altLang="ko-KR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참으로 하나님은 사랑이십니다</a:t>
            </a:r>
            <a:r>
              <a:rPr lang="en-US" altLang="ko-KR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그 사랑 안에 사는 사람은 하나님 안에서 살고 하나님도 그 사람 안에 계십니다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요일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4:16)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609599" y="1160263"/>
            <a:ext cx="1158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하나님은 사랑을 소유하시고 사랑을 베푸실 뿐만 아니라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사랑이시</a:t>
            </a:r>
            <a:r>
              <a:rPr lang="en-US" altLang="ko-KR" sz="2000" b="1" dirty="0"/>
              <a:t>”(</a:t>
            </a:r>
            <a:r>
              <a:rPr lang="ko-KR" altLang="en-US" sz="2000" b="1" dirty="0"/>
              <a:t>요일 </a:t>
            </a:r>
            <a:r>
              <a:rPr lang="en-US" altLang="ko-KR" sz="2000" b="1" dirty="0"/>
              <a:t>4:8, 16)</a:t>
            </a:r>
            <a:r>
              <a:rPr lang="ko-KR" altLang="en-US" sz="2000" b="1" dirty="0" err="1"/>
              <a:t>라고</a:t>
            </a:r>
            <a:r>
              <a:rPr lang="ko-KR" altLang="en-US" sz="2000" b="1" dirty="0"/>
              <a:t> 선언합니다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거룩함과 마찬가지로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사랑 또한 하나님의 근본 속성입니다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569085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ko-KR" altLang="en-US" sz="2000" b="1" dirty="0"/>
              <a:t>그분의 사랑에 어떻게 보답할 수 있을까요</a:t>
            </a:r>
            <a:r>
              <a:rPr lang="en" sz="2000" b="1" dirty="0"/>
              <a:t>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1101763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33800" y="5969195"/>
            <a:ext cx="8458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ko-KR" altLang="en-US" sz="2000" b="1" dirty="0">
                <a:solidFill>
                  <a:prstClr val="black"/>
                </a:solidFill>
              </a:rPr>
              <a:t>우리가 사랑하는 것은 하나님께서 먼저 우리를 사랑해 주셨기 때문입니다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요일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4:19).</a:t>
            </a: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441715" y="2681985"/>
            <a:ext cx="75501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하나님을 아는 것</a:t>
            </a:r>
            <a:endParaRPr lang="en" sz="6600" b="1" spc="50" dirty="0">
              <a:ln w="0"/>
              <a:solidFill>
                <a:srgbClr val="D363D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5494</TotalTime>
  <Words>937</Words>
  <Application>Microsoft Office PowerPoint</Application>
  <PresentationFormat>Panorámica</PresentationFormat>
  <Paragraphs>74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Constantia</vt:lpstr>
      <vt:lpstr>Aptos Display</vt:lpstr>
      <vt:lpstr>Comic Sans MS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109</cp:revision>
  <dcterms:created xsi:type="dcterms:W3CDTF">2026-02-28T16:33:58Z</dcterms:created>
  <dcterms:modified xsi:type="dcterms:W3CDTF">2026-04-10T05:51:21Z</dcterms:modified>
</cp:coreProperties>
</file>