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78"/>
  </p:normalViewPr>
  <p:slideViewPr>
    <p:cSldViewPr snapToGrid="0">
      <p:cViewPr varScale="1">
        <p:scale>
          <a:sx n="101" d="100"/>
          <a:sy n="101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제자들의 믿음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베드로의 믿음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한 아버지의 믿음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가나안 어머니의 믿음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ko-KR" alt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백부장의 믿음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스데반의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믿음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1800" b="1" kern="1200" dirty="0"/>
            <a:t>“</a:t>
          </a:r>
          <a:r>
            <a:rPr lang="ko-KR" altLang="en-US" sz="1800" b="1" kern="1200" dirty="0"/>
            <a:t>너희가 어찌 믿음이 없느냐</a:t>
          </a:r>
          <a:r>
            <a:rPr lang="en" sz="1800" b="1" kern="1200" dirty="0"/>
            <a:t>?”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" sz="1800" b="1" kern="1200" dirty="0"/>
            <a:t>(</a:t>
          </a:r>
          <a:r>
            <a:rPr lang="ko-KR" altLang="en-US" sz="1800" b="1" kern="1200" dirty="0"/>
            <a:t>막</a:t>
          </a:r>
          <a:r>
            <a:rPr lang="en" sz="1800" b="1" kern="1200" dirty="0"/>
            <a:t>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800" b="1" kern="1200" dirty="0"/>
            <a:t>)</a:t>
          </a:r>
          <a:endParaRPr lang="es-ES" sz="18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2000" b="1" dirty="0"/>
            <a:t>“</a:t>
          </a:r>
          <a:r>
            <a:rPr lang="ko-KR" altLang="en-US" sz="2000" b="1" dirty="0"/>
            <a:t>믿음이 작은 자여</a:t>
          </a:r>
          <a:r>
            <a:rPr lang="en" sz="2000" b="1" dirty="0"/>
            <a:t>!” </a:t>
          </a:r>
          <a:br>
            <a:rPr lang="es-ES" sz="2000" b="1" dirty="0"/>
          </a:br>
          <a:r>
            <a:rPr lang="en" sz="2000" b="1" dirty="0"/>
            <a:t>(</a:t>
          </a:r>
          <a:r>
            <a:rPr lang="ko-KR" altLang="en-US" sz="2000" b="1" dirty="0"/>
            <a:t>마</a:t>
          </a:r>
          <a:r>
            <a:rPr lang="en" sz="2000" b="1" dirty="0"/>
            <a:t>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2000" b="1" dirty="0"/>
            <a:t>“</a:t>
          </a:r>
          <a:r>
            <a:rPr lang="ko-KR" altLang="en-US" sz="2000" b="1" dirty="0"/>
            <a:t>나의 믿음 없는 것을 도와 주소서</a:t>
          </a:r>
          <a:r>
            <a:rPr lang="en" sz="2000" b="1" dirty="0"/>
            <a:t>”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" sz="1400" b="1" dirty="0"/>
            <a:t>(</a:t>
          </a:r>
          <a:r>
            <a:rPr lang="ko-KR" altLang="en-US" sz="1400" b="1" dirty="0"/>
            <a:t>막</a:t>
          </a:r>
          <a:r>
            <a:rPr lang="en" sz="1400" b="1" dirty="0"/>
            <a:t> 9:24)</a:t>
          </a:r>
          <a:endParaRPr lang="es-ES" sz="14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2000" b="1" dirty="0"/>
            <a:t>“</a:t>
          </a:r>
          <a:r>
            <a:rPr lang="ko-KR" altLang="en-US" sz="2000" b="1" dirty="0"/>
            <a:t>네 믿음이 </a:t>
          </a:r>
          <a:r>
            <a:rPr lang="ko-KR" altLang="en-US" sz="2000" b="1" dirty="0" err="1"/>
            <a:t>크도다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</a:t>
          </a:r>
          <a:r>
            <a:rPr lang="ko-KR" altLang="en-US" sz="2000" b="1" dirty="0"/>
            <a:t>마</a:t>
          </a:r>
          <a:r>
            <a:rPr lang="en" sz="2000" b="1" dirty="0"/>
            <a:t>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1800" b="1" kern="1200" dirty="0"/>
            <a:t>“</a:t>
          </a:r>
          <a:r>
            <a:rPr lang="ko-KR" altLang="en-US" sz="1800" b="1" kern="1200" dirty="0"/>
            <a:t>이스라엘에서 이만한 믿음을 보지 못하였다</a:t>
          </a:r>
          <a:r>
            <a:rPr lang="en" sz="1800" b="1" kern="1200" dirty="0"/>
            <a:t>”                               (</a:t>
          </a:r>
          <a:r>
            <a:rPr lang="ko-KR" altLang="en-US" sz="1800" b="1" kern="1200" dirty="0" err="1"/>
            <a:t>눅</a:t>
          </a:r>
          <a:r>
            <a:rPr lang="en" sz="1800" b="1" kern="1200" dirty="0"/>
            <a:t> 7:9)</a:t>
          </a:r>
          <a:endParaRPr lang="es-ES" sz="18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2000" b="1" dirty="0"/>
            <a:t>“</a:t>
          </a:r>
          <a:r>
            <a:rPr lang="ko-KR" altLang="en-US" sz="2000" b="1" dirty="0"/>
            <a:t>믿음이 충만한 사람</a:t>
          </a:r>
          <a:r>
            <a:rPr lang="en" sz="2000" b="1" dirty="0"/>
            <a:t>”                   (</a:t>
          </a:r>
          <a:r>
            <a:rPr lang="ko-KR" altLang="en-US" sz="2000" b="1" dirty="0"/>
            <a:t>행</a:t>
          </a:r>
          <a:r>
            <a:rPr lang="en" sz="2000" b="1" dirty="0"/>
            <a:t>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아무리 작은 믿음이 있더라도 행사하라</a:t>
          </a:r>
          <a:r>
            <a:rPr lang="en" sz="2000" b="1" dirty="0"/>
            <a:t> (</a:t>
          </a:r>
          <a:r>
            <a:rPr lang="ko-KR" altLang="en-US" sz="2000" b="1" dirty="0"/>
            <a:t>마</a:t>
          </a:r>
          <a:r>
            <a:rPr lang="en" sz="2000" b="1" dirty="0"/>
            <a:t>. 17:20)</a:t>
          </a:r>
          <a:endParaRPr lang="es-ES" sz="20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/>
            <a:t>성경을 연구하고 </a:t>
          </a:r>
          <a:r>
            <a:rPr lang="en" sz="2000" b="1" dirty="0"/>
            <a:t>(</a:t>
          </a:r>
          <a:r>
            <a:rPr lang="ko-KR" altLang="en-US" sz="2000" b="1" dirty="0"/>
            <a:t>롬</a:t>
          </a:r>
          <a:r>
            <a:rPr lang="en" sz="2000" b="1" dirty="0"/>
            <a:t>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하나님께 믿음을 키워달라고 간구하고 </a:t>
          </a:r>
          <a:r>
            <a:rPr lang="en" sz="2000" b="1" dirty="0"/>
            <a:t>(</a:t>
          </a:r>
          <a:r>
            <a:rPr lang="ko-KR" altLang="en-US" sz="2000" b="1" dirty="0" err="1"/>
            <a:t>눅</a:t>
          </a:r>
          <a:r>
            <a:rPr lang="en" sz="2000" b="1" dirty="0"/>
            <a:t>.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의심에 져서 포기하지 말고</a:t>
          </a:r>
          <a:r>
            <a:rPr lang="en" sz="2000" b="1" dirty="0"/>
            <a:t>                                        (</a:t>
          </a:r>
          <a:r>
            <a:rPr lang="ko-KR" altLang="en-US" sz="2000" b="1" dirty="0"/>
            <a:t>막</a:t>
          </a:r>
          <a:r>
            <a:rPr lang="en" sz="2000" b="1" dirty="0"/>
            <a:t> 9:23-24)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남의 믿음에 의지하지 말고</a:t>
          </a:r>
          <a:r>
            <a:rPr lang="en" sz="2000" b="1" dirty="0"/>
            <a:t> (</a:t>
          </a:r>
          <a:r>
            <a:rPr lang="ko-KR" altLang="en-US" sz="2000" b="1" dirty="0"/>
            <a:t>마</a:t>
          </a:r>
          <a:r>
            <a:rPr lang="en" sz="2000" b="1" dirty="0"/>
            <a:t>. 25:8)</a:t>
          </a:r>
          <a:endParaRPr lang="es-ES" sz="20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성령님께서 감동하실 때 순종하고</a:t>
          </a:r>
          <a:r>
            <a:rPr lang="en" sz="2000" b="1" dirty="0"/>
            <a:t>(</a:t>
          </a:r>
          <a:r>
            <a:rPr lang="ko-KR" altLang="en-US" sz="2000" b="1" dirty="0"/>
            <a:t>갈</a:t>
          </a:r>
          <a:r>
            <a:rPr lang="en" sz="2000" b="1" dirty="0"/>
            <a:t>.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/>
            <a:t>습관적으로 믿음을 행사함</a:t>
          </a:r>
          <a:r>
            <a:rPr lang="en" sz="2000" b="1" dirty="0"/>
            <a:t> (</a:t>
          </a:r>
          <a:r>
            <a:rPr lang="ko-KR" altLang="en-US" sz="2000" b="1" dirty="0"/>
            <a:t>고후</a:t>
          </a:r>
          <a:r>
            <a:rPr lang="en" sz="2000" b="1" dirty="0"/>
            <a:t>. 5:7)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ko-KR" altLang="en-US" sz="2000" b="1" dirty="0">
              <a:solidFill>
                <a:schemeClr val="tx1"/>
              </a:solidFill>
            </a:rPr>
            <a:t>예수님과 그분의 말씀을 순종함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ko-KR" altLang="en-US" sz="2000" b="1" dirty="0">
              <a:solidFill>
                <a:schemeClr val="tx1"/>
              </a:solidFill>
            </a:rPr>
            <a:t>날마다 예수님과 가까워지는 경험속에 삶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ko-KR" altLang="en-US" sz="2000" b="1" dirty="0">
              <a:solidFill>
                <a:schemeClr val="tx1"/>
              </a:solidFill>
            </a:rPr>
            <a:t>예수님을 나의 삶의 중심에 모심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ko-KR" altLang="en-US" sz="2000" b="1" dirty="0">
              <a:solidFill>
                <a:schemeClr val="tx1"/>
              </a:solidFill>
            </a:rPr>
            <a:t>믿음에 걸맞는 삶을 삶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ko-KR" altLang="en-US" sz="2000" b="1" dirty="0">
              <a:solidFill>
                <a:schemeClr val="tx1"/>
              </a:solidFill>
            </a:rPr>
            <a:t>나의 믿음의 근본은 예수님 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ko-KR" altLang="en-US" sz="2000" b="1" dirty="0">
              <a:solidFill>
                <a:schemeClr val="tx1"/>
              </a:solidFill>
            </a:rPr>
            <a:t>예수님의 삶을 따라함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ko-KR" altLang="en-US" sz="2000" b="1" dirty="0">
              <a:solidFill>
                <a:schemeClr val="tx1"/>
              </a:solidFill>
            </a:rPr>
            <a:t>예수님의 은혜의 선물들을 받아 누림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/>
            <a:t>“</a:t>
          </a:r>
          <a:r>
            <a:rPr lang="ko-KR" altLang="en-US" sz="1800" b="1" kern="1200" dirty="0"/>
            <a:t>너희가 어찌 믿음이 없느냐</a:t>
          </a:r>
          <a:r>
            <a:rPr lang="en" sz="1800" b="1" kern="1200" dirty="0"/>
            <a:t>?” </a:t>
          </a: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/>
            <a:t>(</a:t>
          </a:r>
          <a:r>
            <a:rPr lang="ko-KR" altLang="en-US" sz="1800" b="1" kern="1200" dirty="0"/>
            <a:t>막</a:t>
          </a:r>
          <a:r>
            <a:rPr lang="en" sz="1800" b="1" kern="1200" dirty="0"/>
            <a:t>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제자들의 믿음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/>
            <a:t>“</a:t>
          </a:r>
          <a:r>
            <a:rPr lang="ko-KR" altLang="en-US" sz="2000" b="1" kern="1200" dirty="0"/>
            <a:t>믿음이 작은 자여</a:t>
          </a:r>
          <a:r>
            <a:rPr lang="en" sz="2000" b="1" kern="1200" dirty="0"/>
            <a:t>!”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ko-KR" altLang="en-US" sz="2000" b="1" kern="1200" dirty="0"/>
            <a:t>마</a:t>
          </a:r>
          <a:r>
            <a:rPr lang="en" sz="2000" b="1" kern="1200" dirty="0"/>
            <a:t>.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베드로의 믿음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/>
            <a:t>“</a:t>
          </a:r>
          <a:r>
            <a:rPr lang="ko-KR" altLang="en-US" sz="2000" b="1" kern="1200" dirty="0"/>
            <a:t>나의 믿음 없는 것을 도와 주소서</a:t>
          </a:r>
          <a:r>
            <a:rPr lang="en" sz="2000" b="1" kern="1200" dirty="0"/>
            <a:t>” </a:t>
          </a: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/>
            <a:t>(</a:t>
          </a:r>
          <a:r>
            <a:rPr lang="ko-KR" altLang="en-US" sz="1400" b="1" kern="1200" dirty="0"/>
            <a:t>막</a:t>
          </a:r>
          <a:r>
            <a:rPr lang="en" sz="1400" b="1" kern="1200" dirty="0"/>
            <a:t> 9:24)</a:t>
          </a:r>
          <a:endParaRPr lang="es-ES" sz="14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한 아버지의 믿음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/>
            <a:t>“</a:t>
          </a:r>
          <a:r>
            <a:rPr lang="ko-KR" altLang="en-US" sz="2000" b="1" kern="1200" dirty="0"/>
            <a:t>네 믿음이 </a:t>
          </a:r>
          <a:r>
            <a:rPr lang="ko-KR" altLang="en-US" sz="2000" b="1" kern="1200" dirty="0" err="1"/>
            <a:t>크도다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ko-KR" altLang="en-US" sz="2000" b="1" kern="1200" dirty="0"/>
            <a:t>마</a:t>
          </a:r>
          <a:r>
            <a:rPr lang="en" sz="2000" b="1" kern="1200" dirty="0"/>
            <a:t>.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가나안 어머니의 믿음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/>
            <a:t>“</a:t>
          </a:r>
          <a:r>
            <a:rPr lang="ko-KR" altLang="en-US" sz="1800" b="1" kern="1200" dirty="0"/>
            <a:t>이스라엘에서 이만한 믿음을 보지 못하였다</a:t>
          </a:r>
          <a:r>
            <a:rPr lang="en" sz="1800" b="1" kern="1200" dirty="0"/>
            <a:t>”                               (</a:t>
          </a:r>
          <a:r>
            <a:rPr lang="ko-KR" altLang="en-US" sz="1800" b="1" kern="1200" dirty="0" err="1"/>
            <a:t>눅</a:t>
          </a:r>
          <a:r>
            <a:rPr lang="en" sz="1800" b="1" kern="1200" dirty="0"/>
            <a:t> 7:9)</a:t>
          </a:r>
          <a:endParaRPr lang="es-ES" sz="18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백부장의 믿음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/>
            <a:t>“</a:t>
          </a:r>
          <a:r>
            <a:rPr lang="ko-KR" altLang="en-US" sz="2000" b="1" kern="1200" dirty="0"/>
            <a:t>믿음이 충만한 사람</a:t>
          </a:r>
          <a:r>
            <a:rPr lang="en" sz="2000" b="1" kern="1200" dirty="0"/>
            <a:t>”                   (</a:t>
          </a:r>
          <a:r>
            <a:rPr lang="ko-KR" altLang="en-US" sz="2000" b="1" kern="1200" dirty="0"/>
            <a:t>행</a:t>
          </a:r>
          <a:r>
            <a:rPr lang="en" sz="2000" b="1" kern="1200" dirty="0"/>
            <a:t> 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스데반의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믿음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아무리 작은 믿음이 있더라도 행사하라</a:t>
          </a:r>
          <a:r>
            <a:rPr lang="en" sz="2000" b="1" kern="1200" dirty="0"/>
            <a:t> (</a:t>
          </a:r>
          <a:r>
            <a:rPr lang="ko-KR" altLang="en-US" sz="2000" b="1" kern="1200" dirty="0"/>
            <a:t>마</a:t>
          </a:r>
          <a:r>
            <a:rPr lang="en" sz="2000" b="1" kern="1200" dirty="0"/>
            <a:t>. 17:20)</a:t>
          </a:r>
          <a:endParaRPr lang="es-ES" sz="20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성경을 연구하고 </a:t>
          </a:r>
          <a:r>
            <a:rPr lang="en" sz="2000" b="1" kern="1200" dirty="0"/>
            <a:t>(</a:t>
          </a:r>
          <a:r>
            <a:rPr lang="ko-KR" altLang="en-US" sz="2000" b="1" kern="1200" dirty="0"/>
            <a:t>롬</a:t>
          </a:r>
          <a:r>
            <a:rPr lang="en" sz="2000" b="1" kern="1200" dirty="0"/>
            <a:t>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하나님께 믿음을 키워달라고 간구하고 </a:t>
          </a:r>
          <a:r>
            <a:rPr lang="en" sz="2000" b="1" kern="1200" dirty="0"/>
            <a:t>(</a:t>
          </a:r>
          <a:r>
            <a:rPr lang="ko-KR" altLang="en-US" sz="2000" b="1" kern="1200" dirty="0" err="1"/>
            <a:t>눅</a:t>
          </a:r>
          <a:r>
            <a:rPr lang="en" sz="2000" b="1" kern="1200" dirty="0"/>
            <a:t>.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의심에 져서 포기하지 말고</a:t>
          </a:r>
          <a:r>
            <a:rPr lang="en" sz="2000" b="1" kern="1200" dirty="0"/>
            <a:t>                                        (</a:t>
          </a:r>
          <a:r>
            <a:rPr lang="ko-KR" altLang="en-US" sz="2000" b="1" kern="1200" dirty="0"/>
            <a:t>막</a:t>
          </a:r>
          <a:r>
            <a:rPr lang="en" sz="2000" b="1" kern="1200" dirty="0"/>
            <a:t> 9:23-24)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남의 믿음에 의지하지 말고</a:t>
          </a:r>
          <a:r>
            <a:rPr lang="en" sz="2000" b="1" kern="1200" dirty="0"/>
            <a:t> (</a:t>
          </a:r>
          <a:r>
            <a:rPr lang="ko-KR" altLang="en-US" sz="2000" b="1" kern="1200" dirty="0"/>
            <a:t>마</a:t>
          </a:r>
          <a:r>
            <a:rPr lang="en" sz="2000" b="1" kern="1200" dirty="0"/>
            <a:t>. 25:8)</a:t>
          </a:r>
          <a:endParaRPr lang="es-ES" sz="20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성령님께서 감동하실 때 순종하고</a:t>
          </a:r>
          <a:r>
            <a:rPr lang="en" sz="2000" b="1" kern="1200" dirty="0"/>
            <a:t>(</a:t>
          </a:r>
          <a:r>
            <a:rPr lang="ko-KR" altLang="en-US" sz="2000" b="1" kern="1200" dirty="0"/>
            <a:t>갈</a:t>
          </a:r>
          <a:r>
            <a:rPr lang="en" sz="2000" b="1" kern="1200" dirty="0"/>
            <a:t>.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습관적으로 믿음을 행사함</a:t>
          </a:r>
          <a:r>
            <a:rPr lang="en" sz="2000" b="1" kern="1200" dirty="0"/>
            <a:t> (</a:t>
          </a:r>
          <a:r>
            <a:rPr lang="ko-KR" altLang="en-US" sz="2000" b="1" kern="1200" dirty="0"/>
            <a:t>고후</a:t>
          </a:r>
          <a:r>
            <a:rPr lang="en" sz="2000" b="1" kern="1200" dirty="0"/>
            <a:t>. 5:7)</a:t>
          </a:r>
          <a:endParaRPr lang="es-ES" sz="20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예수님과 그분의 말씀을 순종함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날마다 예수님과 가까워지는 경험속에 삶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예수님을 나의 삶의 중심에 모심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믿음에 걸맞는 삶을 삶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나의 믿음의 근본은 예수님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예수님의 삶을 따라함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예수님의 은혜의 선물들을 받아 누림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ko-KR" altLang="en-US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믿음을 소유함</a:t>
            </a:r>
            <a:endParaRPr lang="en-US" b="1" noProof="0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949806" y="2334944"/>
            <a:ext cx="251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ko-KR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과  </a:t>
            </a:r>
            <a:r>
              <a:rPr lang="en-US" altLang="ko-KR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</a:t>
            </a:r>
            <a:r>
              <a:rPr lang="ko-KR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ko-KR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23</a:t>
            </a:r>
            <a:r>
              <a:rPr lang="ko-KR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일</a:t>
            </a:r>
            <a:endParaRPr lang="en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예수님의 믿음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1561100" y="826264"/>
            <a:ext cx="10527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그래서 하나님의 계명을 지키며 예수님을 충실히 믿는 성도들은 이런 때 인내가 필요하다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계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예수님께서 곧 다시 오실 시대를 살아가는 신실한 성도들을 구별하는 두 가지 특성들은 그들이 하나님의 계명과 예수님의 믿음을 지킨다는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14:12).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953906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예수님을 믿음으로 의롭게 되었다는 인정을 받고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5:1), </a:t>
            </a:r>
            <a:r>
              <a:rPr lang="ko-KR" altLang="en-US" sz="2000" b="1" dirty="0"/>
              <a:t>거룩하게 되며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26:18), </a:t>
            </a:r>
            <a:r>
              <a:rPr lang="ko-KR" altLang="en-US" sz="2000" b="1" dirty="0"/>
              <a:t>하나님의 자녀가 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1:12).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503646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율법</a:t>
            </a:r>
            <a:r>
              <a:rPr lang="en-US" altLang="ko-KR" sz="2000" b="1" dirty="0">
                <a:solidFill>
                  <a:srgbClr val="000000"/>
                </a:solidFill>
              </a:rPr>
              <a:t>,</a:t>
            </a:r>
            <a:r>
              <a:rPr lang="ko-KR" altLang="en-US" sz="2000" b="1" dirty="0">
                <a:solidFill>
                  <a:srgbClr val="000000"/>
                </a:solidFill>
              </a:rPr>
              <a:t> 즉 십계명과 복음</a:t>
            </a:r>
            <a:r>
              <a:rPr lang="en-US" altLang="ko-KR" sz="2000" b="1" dirty="0">
                <a:solidFill>
                  <a:srgbClr val="000000"/>
                </a:solidFill>
              </a:rPr>
              <a:t>,</a:t>
            </a:r>
            <a:r>
              <a:rPr lang="ko-KR" altLang="en-US" sz="2000" b="1" dirty="0">
                <a:solidFill>
                  <a:srgbClr val="000000"/>
                </a:solidFill>
              </a:rPr>
              <a:t> 즉 믿음은 뗄 수 없는 하나의 개념입니다</a:t>
            </a:r>
            <a:r>
              <a:rPr lang="en-US" altLang="ko-KR" sz="2000" b="1" dirty="0">
                <a:solidFill>
                  <a:srgbClr val="000000"/>
                </a:solidFill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</a:rPr>
              <a:t>믿음 없이는 </a:t>
            </a:r>
            <a:r>
              <a:rPr lang="en-US" altLang="ko-KR" sz="2000" b="1" dirty="0">
                <a:solidFill>
                  <a:srgbClr val="000000"/>
                </a:solidFill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</a:rPr>
              <a:t>십계명</a:t>
            </a:r>
            <a:r>
              <a:rPr lang="en-US" altLang="ko-KR" sz="2000" b="1" dirty="0">
                <a:solidFill>
                  <a:srgbClr val="000000"/>
                </a:solidFill>
              </a:rPr>
              <a:t>)</a:t>
            </a:r>
            <a:r>
              <a:rPr lang="ko-KR" altLang="en-US" sz="2000" b="1" dirty="0" err="1">
                <a:solidFill>
                  <a:srgbClr val="000000"/>
                </a:solidFill>
              </a:rPr>
              <a:t>에</a:t>
            </a:r>
            <a:r>
              <a:rPr lang="ko-KR" altLang="en-US" sz="2000" b="1" dirty="0">
                <a:solidFill>
                  <a:srgbClr val="000000"/>
                </a:solidFill>
              </a:rPr>
              <a:t> 순종할 수 없으며</a:t>
            </a:r>
            <a:r>
              <a:rPr lang="en-US" altLang="ko-KR" sz="2000" b="1" dirty="0">
                <a:solidFill>
                  <a:srgbClr val="000000"/>
                </a:solidFill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</a:rPr>
              <a:t>순종하지 않고는 믿을 수 없습니다</a:t>
            </a:r>
            <a:r>
              <a:rPr lang="en-US" altLang="ko-KR" sz="2000" b="1" dirty="0">
                <a:solidFill>
                  <a:srgbClr val="000000"/>
                </a:solidFill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</a:rPr>
              <a:t>그렇다면 </a:t>
            </a:r>
            <a:r>
              <a:rPr lang="en-US" altLang="ko-KR" sz="2000" b="1" dirty="0">
                <a:solidFill>
                  <a:srgbClr val="000000"/>
                </a:solidFill>
              </a:rPr>
              <a:t>“</a:t>
            </a:r>
            <a:r>
              <a:rPr lang="ko-KR" altLang="en-US" sz="2000" b="1" dirty="0">
                <a:solidFill>
                  <a:srgbClr val="000000"/>
                </a:solidFill>
              </a:rPr>
              <a:t>예수의 믿음</a:t>
            </a:r>
            <a:r>
              <a:rPr lang="en-US" altLang="ko-KR" sz="2000" b="1" dirty="0">
                <a:solidFill>
                  <a:srgbClr val="000000"/>
                </a:solidFill>
              </a:rPr>
              <a:t>”</a:t>
            </a:r>
            <a:r>
              <a:rPr lang="ko-KR" altLang="en-US" sz="2000" b="1" dirty="0">
                <a:solidFill>
                  <a:srgbClr val="000000"/>
                </a:solidFill>
              </a:rPr>
              <a:t>이란 무엇일까요</a:t>
            </a:r>
            <a:r>
              <a:rPr lang="en-US" altLang="ko-KR" sz="2000" b="1" dirty="0">
                <a:solidFill>
                  <a:srgbClr val="000000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982133" y="1157444"/>
            <a:ext cx="104820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따라서 주 예수님께서 여러분을 한 걸음씩 올바른 길로 인도해 주실 것을 믿으십시오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여러분이 앞으로 나아가는 발걸음마다 확신과 힘을 얻는 이유는</a:t>
            </a:r>
            <a:r>
              <a:rPr lang="en-US" altLang="ko-KR" sz="2800" b="1" dirty="0">
                <a:latin typeface="Constantia" panose="02030602050306030303" pitchFamily="18" charset="0"/>
              </a:rPr>
              <a:t> </a:t>
            </a:r>
            <a:r>
              <a:rPr lang="ko-KR" altLang="en-US" sz="2800" b="1" dirty="0">
                <a:latin typeface="Constantia" panose="02030602050306030303" pitchFamily="18" charset="0"/>
              </a:rPr>
              <a:t>예수님께서 여러분의 손을 붙잡고 계시다는 것을 확인할 수 있기 때문입니다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여러분은 </a:t>
            </a:r>
            <a:r>
              <a:rPr lang="en-US" altLang="ko-KR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달려가도 피곤하지 않으며</a:t>
            </a:r>
            <a:r>
              <a:rPr lang="en-US" altLang="ko-KR" sz="2800" b="1" dirty="0">
                <a:latin typeface="Constantia" panose="02030602050306030303" pitchFamily="18" charset="0"/>
              </a:rPr>
              <a:t>”, “</a:t>
            </a:r>
            <a:r>
              <a:rPr lang="ko-KR" altLang="en-US" sz="2800" b="1" dirty="0">
                <a:latin typeface="Constantia" panose="02030602050306030303" pitchFamily="18" charset="0"/>
              </a:rPr>
              <a:t>걸어가도 지치지 않을</a:t>
            </a:r>
            <a:r>
              <a:rPr lang="en-US" altLang="ko-KR" sz="2800" b="1" dirty="0">
                <a:latin typeface="Constantia" panose="02030602050306030303" pitchFamily="18" charset="0"/>
              </a:rPr>
              <a:t>”</a:t>
            </a:r>
            <a:r>
              <a:rPr lang="ko-KR" altLang="en-US" sz="2800" b="1" dirty="0">
                <a:latin typeface="Constantia" panose="02030602050306030303" pitchFamily="18" charset="0"/>
              </a:rPr>
              <a:t> 것입니다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왜냐하면 믿음으로 여러분의 손이 그리스도의 손 안에 있음을 깨닫기 때문입니다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여러분은 낙심에 져서 무너지지 않을 것입니다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예수님은 그분을 믿고 온전히 신뢰하며 더 알아가기 위해 따라오는 사람들을 결코 저버리지 않으시고 변함없이 항상 도우신다는 것을 여러분은 경험을 통해 확신하게 될 것이기 때문입니다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7127730" y="5558649"/>
            <a:ext cx="4336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우리를 돌보시는 하나님</a:t>
            </a:r>
            <a:r>
              <a:rPr lang="en" sz="1600" b="1" dirty="0"/>
              <a:t>,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월 </a:t>
            </a:r>
            <a:r>
              <a:rPr lang="en" sz="1600" b="1" dirty="0"/>
              <a:t>27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090263" y="230328"/>
            <a:ext cx="4009627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5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믿음은 바라는 것들의 실상이요 보지 못하는 것들의 </a:t>
            </a:r>
            <a:r>
              <a:rPr kumimoji="0" lang="ko-KR" altLang="en-US" sz="5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증거니</a:t>
            </a:r>
            <a:r>
              <a:rPr kumimoji="0" lang="es-ES" sz="5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히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5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다양한 차원의 믿음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믿음과 표적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믿음의 크기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믿음과 감정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믿음이 무엇인가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믿음의 정의와 성장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예수님의 믿음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499" y="158518"/>
            <a:ext cx="6887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하나님을 아는 지식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성경 공부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기도는 신앙에 꼭 필요하지만 믿음이 동반되어야 내 자신에게 변화가 일어납니다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1989272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그러나 믿음으로 실천한다면</a:t>
            </a:r>
            <a:r>
              <a:rPr lang="en-US" altLang="ko-KR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</a:rPr>
              <a:t>위의 세 가지 활동들은 여러분을 가장 높은 영적 체험으로 이끌어 줍니다</a:t>
            </a:r>
            <a:r>
              <a:rPr lang="en-US" altLang="ko-KR" sz="2000" b="1" dirty="0">
                <a:solidFill>
                  <a:srgbClr val="000000"/>
                </a:solidFill>
              </a:rPr>
              <a:t>. “</a:t>
            </a:r>
            <a:r>
              <a:rPr lang="ko-KR" altLang="en-US" sz="2000" b="1" dirty="0">
                <a:solidFill>
                  <a:srgbClr val="000000"/>
                </a:solidFill>
              </a:rPr>
              <a:t>믿는 자에게는 능치 못할 일이 </a:t>
            </a:r>
            <a:r>
              <a:rPr lang="ko-KR" altLang="en-US" sz="2000" b="1" dirty="0" err="1">
                <a:solidFill>
                  <a:srgbClr val="000000"/>
                </a:solidFill>
              </a:rPr>
              <a:t>없느니라</a:t>
            </a:r>
            <a:r>
              <a:rPr lang="ko-KR" altLang="en-US" sz="2000" b="1" dirty="0">
                <a:solidFill>
                  <a:srgbClr val="000000"/>
                </a:solidFill>
              </a:rPr>
              <a:t>” </a:t>
            </a:r>
            <a:r>
              <a:rPr lang="en-US" altLang="ko-KR" sz="2000" b="1" dirty="0">
                <a:solidFill>
                  <a:srgbClr val="000000"/>
                </a:solidFill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</a:rPr>
              <a:t>막 </a:t>
            </a:r>
            <a:r>
              <a:rPr lang="en-US" altLang="ko-KR" sz="2000" b="1" dirty="0">
                <a:solidFill>
                  <a:srgbClr val="000000"/>
                </a:solidFill>
              </a:rPr>
              <a:t>9</a:t>
            </a:r>
            <a:r>
              <a:rPr lang="ko-KR" altLang="en-US" sz="2000" b="1" dirty="0">
                <a:solidFill>
                  <a:srgbClr val="000000"/>
                </a:solidFill>
              </a:rPr>
              <a:t>장 </a:t>
            </a:r>
            <a:r>
              <a:rPr lang="en-US" altLang="ko-KR" sz="2000" b="1" dirty="0">
                <a:solidFill>
                  <a:srgbClr val="000000"/>
                </a:solidFill>
              </a:rPr>
              <a:t>23</a:t>
            </a:r>
            <a:r>
              <a:rPr lang="ko-KR" altLang="en-US" sz="2000" b="1" dirty="0">
                <a:solidFill>
                  <a:srgbClr val="000000"/>
                </a:solidFill>
              </a:rPr>
              <a:t>절</a:t>
            </a:r>
            <a:r>
              <a:rPr lang="en-US" altLang="ko-KR" sz="2000" b="1" dirty="0">
                <a:solidFill>
                  <a:srgbClr val="000000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믿음 없는 지식</a:t>
            </a:r>
            <a:r>
              <a:rPr lang="en-US" altLang="ko-KR" sz="2000" b="1" dirty="0">
                <a:solidFill>
                  <a:srgbClr val="000000"/>
                </a:solidFill>
              </a:rPr>
              <a:t>,</a:t>
            </a:r>
            <a:r>
              <a:rPr lang="ko-KR" altLang="en-US" sz="2000" b="1" dirty="0">
                <a:solidFill>
                  <a:srgbClr val="000000"/>
                </a:solidFill>
              </a:rPr>
              <a:t> 성경 공부와 기도는 의미 없는 지식이자 의식으로 전락합니다</a:t>
            </a:r>
            <a:r>
              <a:rPr lang="en-US" altLang="ko-KR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3118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다양한 차원의 믿음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믿음과 표적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예수님이 그에게 </a:t>
            </a:r>
            <a:r>
              <a:rPr lang="en-US" altLang="ko-KR" b="1" dirty="0">
                <a:solidFill>
                  <a:srgbClr val="2A3C64"/>
                </a:solidFill>
                <a:latin typeface="Comic Sans MS" panose="030F0702030302020204" pitchFamily="66" charset="0"/>
              </a:rPr>
              <a:t>'</a:t>
            </a:r>
            <a:r>
              <a:rPr lang="ko-KR" alt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너희가 기적과 신기한 일을 보지 않고는 쉽게 믿지 않을 것이다</a:t>
            </a:r>
            <a:r>
              <a:rPr lang="en-US" altLang="ko-KR" b="1" dirty="0">
                <a:solidFill>
                  <a:srgbClr val="2A3C64"/>
                </a:solidFill>
                <a:latin typeface="Comic Sans MS" panose="030F0702030302020204" pitchFamily="66" charset="0"/>
              </a:rPr>
              <a:t>.' </a:t>
            </a:r>
            <a:r>
              <a:rPr lang="ko-KR" alt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하고 말씀하시자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요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표적이란 어떤 주장이 하나님의 말씀이라는 것을 확증하거나 영적 권위를 뒷받침하는 기적이나 증거를 말합니다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일반적으로 표적이란 가나의 혼인 잔치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2:11)</a:t>
            </a:r>
            <a:r>
              <a:rPr lang="ko-KR" altLang="en-US" sz="2000" b="1" dirty="0"/>
              <a:t>에서 일어난 기적적인 사건들을 말하지만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이스라엘 백성들이 하나님께 예배 드리기 위해 </a:t>
            </a:r>
            <a:r>
              <a:rPr lang="ko-KR" altLang="en-US" sz="2000" b="1" dirty="0" err="1"/>
              <a:t>시내산</a:t>
            </a:r>
            <a:r>
              <a:rPr lang="ko-KR" altLang="en-US" sz="2000" b="1" dirty="0"/>
              <a:t> 앞에 진을 친 것도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출 </a:t>
            </a:r>
            <a:r>
              <a:rPr lang="en-US" altLang="ko-KR" sz="2000" b="1" dirty="0"/>
              <a:t>3:12)</a:t>
            </a:r>
            <a:r>
              <a:rPr lang="ko-KR" altLang="en-US" sz="2000" b="1" dirty="0"/>
              <a:t> 표적이라고 하셨습니다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바리새인들은 예수님이 </a:t>
            </a:r>
            <a:r>
              <a:rPr lang="ko-KR" altLang="en-US" sz="2000" b="1" dirty="0" err="1">
                <a:solidFill>
                  <a:srgbClr val="000000"/>
                </a:solidFill>
              </a:rPr>
              <a:t>메시야라는</a:t>
            </a:r>
            <a:r>
              <a:rPr lang="ko-KR" altLang="en-US" sz="2000" b="1" dirty="0">
                <a:solidFill>
                  <a:srgbClr val="000000"/>
                </a:solidFill>
              </a:rPr>
              <a:t> 것을 증명할 표적을 보여 달라고 했습니다</a:t>
            </a:r>
            <a:r>
              <a:rPr lang="en-US" altLang="ko-KR" sz="2000" b="1" dirty="0">
                <a:solidFill>
                  <a:srgbClr val="000000"/>
                </a:solidFill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</a:rPr>
              <a:t>막 </a:t>
            </a:r>
            <a:r>
              <a:rPr lang="en-US" altLang="ko-KR" sz="2000" b="1" dirty="0">
                <a:solidFill>
                  <a:srgbClr val="000000"/>
                </a:solidFill>
              </a:rPr>
              <a:t>8</a:t>
            </a:r>
            <a:r>
              <a:rPr lang="ko-KR" altLang="en-US" sz="2000" b="1" dirty="0">
                <a:solidFill>
                  <a:srgbClr val="000000"/>
                </a:solidFill>
              </a:rPr>
              <a:t>장 </a:t>
            </a:r>
            <a:r>
              <a:rPr lang="en-US" altLang="ko-KR" sz="2000" b="1" dirty="0">
                <a:solidFill>
                  <a:srgbClr val="000000"/>
                </a:solidFill>
              </a:rPr>
              <a:t>11</a:t>
            </a:r>
            <a:r>
              <a:rPr lang="ko-KR" altLang="en-US" sz="2000" b="1" dirty="0">
                <a:solidFill>
                  <a:srgbClr val="000000"/>
                </a:solidFill>
              </a:rPr>
              <a:t>절</a:t>
            </a:r>
            <a:r>
              <a:rPr lang="en-US" altLang="ko-KR" sz="2000" b="1" dirty="0">
                <a:solidFill>
                  <a:srgbClr val="000000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446347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하나님은 사람들이 그분의 말씀과 자연 현상들을 보고 하나님을 믿을 수 있도록 충분한 표적들을 미리 주셨습니다</a:t>
            </a:r>
            <a:r>
              <a:rPr lang="en-US" altLang="ko-KR" sz="2000" b="1" dirty="0">
                <a:solidFill>
                  <a:srgbClr val="000000"/>
                </a:solidFill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</a:rPr>
              <a:t>하지만 의심의 여지가 완전히 없어진 것은 아닙니다</a:t>
            </a:r>
            <a:r>
              <a:rPr lang="en-US" altLang="ko-KR" sz="2000" b="1" dirty="0">
                <a:solidFill>
                  <a:srgbClr val="000000"/>
                </a:solidFill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</a:rPr>
              <a:t>따라서 예수님께서는 </a:t>
            </a:r>
            <a:r>
              <a:rPr lang="en-US" altLang="ko-KR" sz="2000" b="1" dirty="0">
                <a:solidFill>
                  <a:srgbClr val="000000"/>
                </a:solidFill>
              </a:rPr>
              <a:t>“</a:t>
            </a:r>
            <a:r>
              <a:rPr lang="ko-KR" altLang="en-US" sz="2000" b="1" dirty="0">
                <a:solidFill>
                  <a:srgbClr val="000000"/>
                </a:solidFill>
              </a:rPr>
              <a:t>보지 못하고도 믿는 사람들</a:t>
            </a:r>
            <a:r>
              <a:rPr lang="en-US" altLang="ko-KR" sz="2000" b="1" dirty="0">
                <a:solidFill>
                  <a:srgbClr val="000000"/>
                </a:solidFill>
              </a:rPr>
              <a:t>”</a:t>
            </a:r>
            <a:r>
              <a:rPr lang="ko-KR" altLang="en-US" sz="2000" b="1" dirty="0">
                <a:solidFill>
                  <a:srgbClr val="000000"/>
                </a:solidFill>
              </a:rPr>
              <a:t>에게 특별한 축복을 약속하셨습니다</a:t>
            </a:r>
            <a:r>
              <a:rPr lang="en-US" altLang="ko-KR" sz="2000" b="1" dirty="0">
                <a:solidFill>
                  <a:srgbClr val="000000"/>
                </a:solidFill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</a:rPr>
              <a:t>요 </a:t>
            </a:r>
            <a:r>
              <a:rPr lang="en-US" altLang="ko-KR" sz="2000" b="1" dirty="0">
                <a:solidFill>
                  <a:srgbClr val="000000"/>
                </a:solidFill>
              </a:rPr>
              <a:t>20: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</a:rPr>
              <a:t>29).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57598" y="3696156"/>
            <a:ext cx="49276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그들이 자신에게 믿음이 없음을 위장하기 위해 표적을 보여 달라고 하자</a:t>
            </a:r>
            <a:r>
              <a:rPr lang="en-US" altLang="ko-KR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</a:rPr>
              <a:t>예수님은 격분하셨습니다 </a:t>
            </a:r>
            <a:r>
              <a:rPr lang="en-US" altLang="ko-KR" sz="2000" b="1" dirty="0">
                <a:solidFill>
                  <a:srgbClr val="000000"/>
                </a:solidFill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</a:rPr>
              <a:t>막 </a:t>
            </a:r>
            <a:r>
              <a:rPr lang="en-US" altLang="ko-KR" sz="2000" b="1" dirty="0">
                <a:solidFill>
                  <a:srgbClr val="000000"/>
                </a:solidFill>
              </a:rPr>
              <a:t>8: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</a:rPr>
              <a:t>12). </a:t>
            </a:r>
            <a:r>
              <a:rPr lang="ko-KR" altLang="en-US" sz="2000" b="1" dirty="0">
                <a:solidFill>
                  <a:srgbClr val="000000"/>
                </a:solidFill>
              </a:rPr>
              <a:t>아예 믿을 마음이 없었기에 그들은</a:t>
            </a:r>
            <a:r>
              <a:rPr lang="en-US" altLang="ko-KR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</a:rPr>
              <a:t>아무리 큰 표적을 보더라도 예수님을 믿지 않았을 것입니다</a:t>
            </a:r>
            <a:r>
              <a:rPr lang="en-US" altLang="ko-KR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800" b="1" spc="300" dirty="0">
                <a:ln/>
                <a:solidFill>
                  <a:srgbClr val="CC9900"/>
                </a:solidFill>
              </a:rPr>
              <a:t>믿음의 크기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주님께서 이렇게 말씀하셨다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'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너희에게 겨자씨 한 알만한 믿음이라도 있으면 이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뽕나무더러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'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뿌리째 뽑혀 바다에 심겨져라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.'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해도 그대로 될 것이다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눅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368232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믿음은 성장 가능성이 있습니다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불신의 뿌리가 뽑혀야만 믿음이 자랄 수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믿음의 확신이 점점 더 의심을 밀어내야 합니다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우리의 믿음을 더하여 주소서”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17:5)</a:t>
            </a:r>
            <a:r>
              <a:rPr lang="ko-KR" altLang="en-US" sz="2000" b="1" dirty="0" err="1"/>
              <a:t>라고</a:t>
            </a:r>
            <a:r>
              <a:rPr lang="ko-KR" altLang="en-US" sz="2000" b="1" dirty="0"/>
              <a:t> 간구해야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15848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성령님께서 도와 주시고 성경 연구와 하나님과 친해지는 경험들을 통하여 여러분의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믿음이 점점 크게 자라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는 것을 확인할 수 있을 것입니다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살후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1:3).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ko-KR" alt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믿음과 감정</a:t>
            </a:r>
            <a:endParaRPr lang="en" sz="4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1020880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하나님의 은혜로 여러분은 그리스도를 믿어 구원을 받았습니다</a:t>
            </a:r>
            <a:r>
              <a:rPr lang="en-US" altLang="ko-K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그것은 여러분의 힘으로 </a:t>
            </a:r>
            <a:endParaRPr lang="en-US" altLang="ko-KR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된 것이 아니라 하나님의 선물입니다</a:t>
            </a:r>
            <a:r>
              <a:rPr lang="en-US" altLang="ko-K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엡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믿음은 감정입니까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아니면 이성적인 사고일까요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19074" y="5135680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그러나 믿음 자체는 감정이 아닙니다</a:t>
            </a:r>
            <a:r>
              <a:rPr lang="en-US" altLang="ko-KR" sz="2000" b="1" dirty="0">
                <a:solidFill>
                  <a:srgbClr val="000000"/>
                </a:solidFill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</a:rPr>
              <a:t>믿음은 </a:t>
            </a:r>
            <a:r>
              <a:rPr lang="en-US" altLang="ko-KR" sz="2000" b="1" dirty="0">
                <a:solidFill>
                  <a:srgbClr val="000000"/>
                </a:solidFill>
              </a:rPr>
              <a:t>“</a:t>
            </a:r>
            <a:r>
              <a:rPr lang="ko-KR" altLang="en-US" sz="2000" b="1" dirty="0">
                <a:solidFill>
                  <a:srgbClr val="000000"/>
                </a:solidFill>
              </a:rPr>
              <a:t>확신</a:t>
            </a:r>
            <a:r>
              <a:rPr lang="en-US" altLang="ko-KR" sz="2000" b="1" dirty="0">
                <a:solidFill>
                  <a:srgbClr val="000000"/>
                </a:solidFill>
              </a:rPr>
              <a:t>”</a:t>
            </a:r>
            <a:r>
              <a:rPr lang="ko-KR" altLang="en-US" sz="2000" b="1" dirty="0">
                <a:solidFill>
                  <a:srgbClr val="000000"/>
                </a:solidFill>
              </a:rPr>
              <a:t>인 동시에 </a:t>
            </a:r>
            <a:r>
              <a:rPr lang="en-US" altLang="ko-KR" sz="2000" b="1" dirty="0">
                <a:solidFill>
                  <a:srgbClr val="000000"/>
                </a:solidFill>
              </a:rPr>
              <a:t>“</a:t>
            </a:r>
            <a:r>
              <a:rPr lang="ko-KR" altLang="en-US" sz="2000" b="1" dirty="0">
                <a:solidFill>
                  <a:srgbClr val="000000"/>
                </a:solidFill>
              </a:rPr>
              <a:t>확증</a:t>
            </a:r>
            <a:r>
              <a:rPr lang="en-US" altLang="ko-KR" sz="2000" b="1" dirty="0">
                <a:solidFill>
                  <a:srgbClr val="000000"/>
                </a:solidFill>
              </a:rPr>
              <a:t>”</a:t>
            </a:r>
            <a:r>
              <a:rPr lang="ko-KR" altLang="en-US" sz="2000" b="1" dirty="0">
                <a:solidFill>
                  <a:srgbClr val="000000"/>
                </a:solidFill>
              </a:rPr>
              <a:t>입니다</a:t>
            </a:r>
            <a:r>
              <a:rPr lang="en-US" altLang="ko-KR" sz="2000" b="1" dirty="0">
                <a:solidFill>
                  <a:srgbClr val="000000"/>
                </a:solidFill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</a:rPr>
              <a:t>히 </a:t>
            </a:r>
            <a:r>
              <a:rPr lang="en-US" altLang="ko-KR" sz="2000" b="1" dirty="0">
                <a:solidFill>
                  <a:srgbClr val="000000"/>
                </a:solidFill>
              </a:rPr>
              <a:t>11:1). </a:t>
            </a:r>
            <a:r>
              <a:rPr lang="ko-KR" altLang="en-US" sz="2000" b="1" dirty="0">
                <a:solidFill>
                  <a:srgbClr val="000000"/>
                </a:solidFill>
              </a:rPr>
              <a:t>믿음은 감정의 크기에 좌우되지 않습니다</a:t>
            </a:r>
            <a:r>
              <a:rPr lang="en-US" altLang="ko-KR" sz="2000" b="1" dirty="0">
                <a:solidFill>
                  <a:srgbClr val="000000"/>
                </a:solidFill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</a:rPr>
              <a:t>내가 연약함을 느낄 때</a:t>
            </a:r>
            <a:r>
              <a:rPr lang="en-US" altLang="ko-KR" sz="2000" b="1" dirty="0">
                <a:solidFill>
                  <a:srgbClr val="000000"/>
                </a:solidFill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</a:rPr>
              <a:t>나는 구원받기 어렵다고 느껴질 때</a:t>
            </a:r>
            <a:r>
              <a:rPr lang="en-US" altLang="ko-KR" sz="2000" b="1" dirty="0">
                <a:solidFill>
                  <a:srgbClr val="000000"/>
                </a:solidFill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</a:rPr>
              <a:t>바로 그때가 가장 큰 믿음을 사용할 때입니다</a:t>
            </a:r>
            <a:r>
              <a:rPr lang="en-US" altLang="ko-KR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196288" y="4199467"/>
            <a:ext cx="64503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하나님께서 믿음이라는 선물을 주실 때 우리가 기쁘게 받으면</a:t>
            </a:r>
            <a:r>
              <a:rPr lang="en-US" altLang="ko-KR" sz="2000" b="1" dirty="0">
                <a:solidFill>
                  <a:srgbClr val="000000"/>
                </a:solidFill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</a:rPr>
              <a:t>다시 말해 믿음을 사용하면 기쁨</a:t>
            </a:r>
            <a:r>
              <a:rPr lang="en-US" altLang="ko-KR" sz="2000" b="1" dirty="0">
                <a:solidFill>
                  <a:srgbClr val="000000"/>
                </a:solidFill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</a:rPr>
              <a:t>평온함</a:t>
            </a:r>
            <a:r>
              <a:rPr lang="en-US" altLang="ko-KR" sz="2000" b="1" dirty="0">
                <a:solidFill>
                  <a:srgbClr val="000000"/>
                </a:solidFill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</a:rPr>
              <a:t>영적인 안도감과 같은 감정들을 경험합니다</a:t>
            </a:r>
            <a:r>
              <a:rPr lang="en-US" altLang="ko-KR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질문의 근본으로 돌아가 봅시다</a:t>
            </a:r>
            <a:r>
              <a:rPr lang="en-US" altLang="ko-KR" sz="2000" b="1" dirty="0">
                <a:solidFill>
                  <a:srgbClr val="000000"/>
                </a:solidFill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</a:rPr>
              <a:t>믿음은 무엇이며 어디서 어떻게 시작되었을까요</a:t>
            </a:r>
            <a:r>
              <a:rPr lang="en-US" altLang="ko-KR" sz="2000" b="1" dirty="0">
                <a:solidFill>
                  <a:srgbClr val="000000"/>
                </a:solidFill>
              </a:rPr>
              <a:t>? </a:t>
            </a:r>
            <a:r>
              <a:rPr lang="ko-KR" altLang="en-US" sz="2000" b="1" dirty="0">
                <a:solidFill>
                  <a:srgbClr val="000000"/>
                </a:solidFill>
              </a:rPr>
              <a:t>믿음은 하나님에게서 시작되었으며 우리에게 선물로 주시는 것입니다</a:t>
            </a:r>
            <a:r>
              <a:rPr lang="en-US" altLang="ko-KR" sz="2000" b="1" dirty="0">
                <a:solidFill>
                  <a:srgbClr val="000000"/>
                </a:solidFill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</a:rPr>
              <a:t>롬 </a:t>
            </a:r>
            <a:r>
              <a:rPr lang="en-US" altLang="ko-KR" sz="2000" b="1" dirty="0">
                <a:solidFill>
                  <a:srgbClr val="000000"/>
                </a:solidFill>
              </a:rPr>
              <a:t>12:3; </a:t>
            </a:r>
            <a:r>
              <a:rPr lang="ko-KR" altLang="en-US" sz="2000" b="1" dirty="0">
                <a:solidFill>
                  <a:srgbClr val="000000"/>
                </a:solidFill>
              </a:rPr>
              <a:t>엡 </a:t>
            </a:r>
            <a:r>
              <a:rPr lang="en-US" altLang="ko-KR" sz="2000" b="1" dirty="0">
                <a:solidFill>
                  <a:srgbClr val="000000"/>
                </a:solidFill>
              </a:rPr>
              <a:t>2:8).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173504" y="1878132"/>
            <a:ext cx="6473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srgbClr val="000000"/>
                </a:solidFill>
              </a:rPr>
              <a:t>이에 대한 대답은 섣불리 할 수 없습니다</a:t>
            </a:r>
            <a:r>
              <a:rPr lang="en-US" altLang="ko-KR" sz="2000" b="1" dirty="0">
                <a:solidFill>
                  <a:srgbClr val="000000"/>
                </a:solidFill>
              </a:rPr>
              <a:t>. “</a:t>
            </a:r>
            <a:r>
              <a:rPr lang="ko-KR" altLang="en-US" sz="2000" b="1" dirty="0">
                <a:solidFill>
                  <a:srgbClr val="000000"/>
                </a:solidFill>
              </a:rPr>
              <a:t>내가 구원받았다고 느낀다</a:t>
            </a:r>
            <a:r>
              <a:rPr lang="en-US" altLang="ko-KR" sz="2000" b="1" dirty="0">
                <a:solidFill>
                  <a:srgbClr val="000000"/>
                </a:solidFill>
              </a:rPr>
              <a:t>”</a:t>
            </a:r>
            <a:r>
              <a:rPr lang="ko-KR" altLang="en-US" sz="2000" b="1" dirty="0" err="1">
                <a:solidFill>
                  <a:srgbClr val="000000"/>
                </a:solidFill>
              </a:rPr>
              <a:t>라고</a:t>
            </a:r>
            <a:r>
              <a:rPr lang="ko-KR" altLang="en-US" sz="2000" b="1" dirty="0">
                <a:solidFill>
                  <a:srgbClr val="000000"/>
                </a:solidFill>
              </a:rPr>
              <a:t> 말하는 것과</a:t>
            </a:r>
            <a:r>
              <a:rPr lang="en-US" altLang="ko-KR" sz="2000" b="1" dirty="0">
                <a:solidFill>
                  <a:srgbClr val="000000"/>
                </a:solidFill>
              </a:rPr>
              <a:t>, “</a:t>
            </a:r>
            <a:r>
              <a:rPr lang="ko-KR" altLang="en-US" sz="2000" b="1" dirty="0">
                <a:solidFill>
                  <a:srgbClr val="000000"/>
                </a:solidFill>
              </a:rPr>
              <a:t>내가 구원받았음을 안다</a:t>
            </a:r>
            <a:r>
              <a:rPr lang="en-US" altLang="ko-KR" sz="2000" b="1" dirty="0">
                <a:solidFill>
                  <a:srgbClr val="000000"/>
                </a:solidFill>
              </a:rPr>
              <a:t>”</a:t>
            </a:r>
            <a:r>
              <a:rPr lang="ko-KR" altLang="en-US" sz="2000" b="1" dirty="0" err="1">
                <a:solidFill>
                  <a:srgbClr val="000000"/>
                </a:solidFill>
              </a:rPr>
              <a:t>라고</a:t>
            </a:r>
            <a:r>
              <a:rPr lang="ko-KR" altLang="en-US" sz="2000" b="1" dirty="0">
                <a:solidFill>
                  <a:srgbClr val="000000"/>
                </a:solidFill>
              </a:rPr>
              <a:t> 말하는 것은 전혀 다른 말입니다</a:t>
            </a:r>
            <a:r>
              <a:rPr lang="en-US" altLang="ko-KR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675467" y="1678686"/>
            <a:ext cx="9296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믿음이란 무엇인가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믿음의 정의와 성장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1387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latin typeface="Comic Sans MS" panose="030F0702030302020204" pitchFamily="66" charset="0"/>
              </a:rPr>
              <a:t>믿음은 바라는 것들의 실상이요 보지 못하는 것들의 </a:t>
            </a:r>
            <a:r>
              <a:rPr lang="ko-KR" altLang="en-US" b="1" dirty="0" err="1">
                <a:latin typeface="Comic Sans MS" panose="030F0702030302020204" pitchFamily="66" charset="0"/>
              </a:rPr>
              <a:t>증거니</a:t>
            </a:r>
            <a:r>
              <a:rPr lang="en" b="1" dirty="0">
                <a:latin typeface="Comic Sans MS" panose="030F0702030302020204" pitchFamily="66" charset="0"/>
              </a:rPr>
              <a:t>.”                 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latin typeface="Comic Sans MS" panose="030F0702030302020204" pitchFamily="66" charset="0"/>
              </a:rPr>
              <a:t>히</a:t>
            </a:r>
            <a:r>
              <a:rPr lang="en" sz="1400" b="1" dirty="0">
                <a:latin typeface="Comic Sans MS" panose="030F0702030302020204" pitchFamily="66" charset="0"/>
              </a:rPr>
              <a:t>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0" y="3097099"/>
            <a:ext cx="5756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히브리서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장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1, 3, 6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절은 믿음을 포괄적으로 정의합니다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믿음은 우리의 하나님을 이해하는 개념과 깊은 관련이 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믿음은 하나님을 창조주이자 상 주시는 분으로 인식하도록 도와줍니다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267846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36720" y="5842337"/>
            <a:ext cx="79146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그들의 삶에서 알 수 있듯이</a:t>
            </a:r>
            <a:r>
              <a:rPr lang="en-US" altLang="ko-KR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모든 사람들이 같은 크기의 믿음을 소유한 것은 아닙니다</a:t>
            </a:r>
            <a:r>
              <a:rPr lang="en-US" altLang="ko-KR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그렇다면 지금 내가 소유한 믿음의 크기와 상관없이 어떻게 믿음을 성장시킬 수 있을까요</a:t>
            </a:r>
            <a:r>
              <a:rPr lang="en-US" altLang="ko-KR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36720" y="4617801"/>
            <a:ext cx="55954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바울은 히브리서 </a:t>
            </a:r>
            <a:r>
              <a:rPr lang="en-US" altLang="ko-KR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ko-KR" alt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장에서 상급을 받기까지 기다리는 동안 낙심하지 않도록 우리의 본이 되고 용기를 북돋아 줄 수많은 믿음을 행사한 사람들의 삶을 자세히 소개합니다</a:t>
            </a:r>
            <a:r>
              <a:rPr lang="en-US" altLang="ko-KR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994</Words>
  <Application>Microsoft Office PowerPoint</Application>
  <PresentationFormat>Panorámica</PresentationFormat>
  <Paragraphs>76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2026-04-05T13:32:58Z</dcterms:created>
  <dcterms:modified xsi:type="dcterms:W3CDTF">2026-05-20T18:17:08Z</dcterms:modified>
</cp:coreProperties>
</file>