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4" autoAdjust="0"/>
    <p:restoredTop sz="96498"/>
  </p:normalViewPr>
  <p:slideViewPr>
    <p:cSldViewPr snapToGrid="0">
      <p:cViewPr varScale="1">
        <p:scale>
          <a:sx n="29" d="100"/>
          <a:sy n="29" d="100"/>
        </p:scale>
        <p:origin x="60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좋으신 하나님께서 우리에게 회개하라고 호소하십니다</a:t>
          </a:r>
          <a:r>
            <a:rPr lang="en-US" altLang="ko-K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altLang="ko-K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롬 </a:t>
          </a:r>
          <a:r>
            <a:rPr lang="en-US" altLang="ko-K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2:4)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우리의 응답은</a:t>
          </a:r>
          <a:r>
            <a:rPr lang="en-US" altLang="ko-K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…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저지른 잘못들을 진심으로 깊이 슬퍼하며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죄를 버리려는 정직한 결심을 함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하나님께서는 예수님께서 십자가에서 흘리신 피로 우리의 죄를 용서하십니다 </a:t>
          </a:r>
          <a:endParaRPr lang="en-US" altLang="ko-KR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altLang="ko-K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골 </a:t>
          </a:r>
          <a:r>
            <a:rPr lang="en-US" altLang="ko-K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1:13-14).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o-KR" altLang="en-US" sz="2400" b="1" dirty="0">
              <a:solidFill>
                <a:schemeClr val="tx1"/>
              </a:solidFill>
            </a:rPr>
            <a:t>죄와 은혜의 관계</a:t>
          </a:r>
          <a:endParaRPr lang="en" sz="24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롬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롬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롬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롬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우리가 아직 죄인이었을 때에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그리스도께서 우리를 위해 죽으심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죄가 넘치는 곳에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은혜가 더욱 넘치게 하심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죄가 죽음으로 사람을 지배했듯이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은혜가 지배하여 영원한 생명에 이르게 함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죄의 대가는 죽음이지만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하나님의 선물은 영원한 생명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좋으신 하나님께서 우리에게 회개하라고 호소하십니다</a:t>
          </a:r>
          <a:r>
            <a:rPr lang="en-US" altLang="ko-K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</a:p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롬 </a:t>
          </a:r>
          <a:r>
            <a:rPr lang="en-US" altLang="ko-K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2:4)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우리의 응답은</a:t>
          </a:r>
          <a:r>
            <a:rPr lang="en-US" altLang="ko-K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…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저지른 잘못들을 진심으로 깊이 슬퍼하며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죄를 버리려는 정직한 결심을 함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하나님께서는 예수님께서 십자가에서 흘리신 피로 우리의 죄를 용서하십니다 </a:t>
          </a:r>
          <a:endParaRPr lang="en-US" altLang="ko-KR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골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1:13-14).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chemeClr val="tx1"/>
              </a:solidFill>
            </a:rPr>
            <a:t>죄와 은혜의 관계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롬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우리가 아직 죄인이었을 때에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그리스도께서 우리를 위해 죽으심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롬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죄가 넘치는 곳에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은혜가 더욱 넘치게 하심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롬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죄가 죽음으로 사람을 지배했듯이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은혜가 지배하여 영원한 생명에 이르게 함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롬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죄의 대가는 죽음이지만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하나님의 선물은 영원한 생명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ko-KR" altLang="en-US" sz="72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회개와 죄 사함</a:t>
            </a:r>
            <a:endParaRPr lang="en" sz="72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-US" altLang="ko-KR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r>
              <a:rPr lang="ko-KR" altLang="en-US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dirty="0">
              <a:solidFill>
                <a:srgbClr val="D5F7EE"/>
              </a:solidFill>
              <a:effectLst>
                <a:glow rad="127000">
                  <a:srgbClr val="204F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ko-KR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용서의 옷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933492" y="661851"/>
            <a:ext cx="1032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주님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주님의 이름을 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생각하셔서라도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내가 저지른 큰 죄악을 용서하여 주십시오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시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000" b="1" dirty="0"/>
              <a:t>죄와 은혜는 어떤 관계가 있습니까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611359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800" b="1" spc="300" dirty="0">
                <a:ln/>
                <a:solidFill>
                  <a:srgbClr val="0070C0"/>
                </a:solidFill>
              </a:rPr>
              <a:t>용서의 옷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1310413" y="846517"/>
            <a:ext cx="95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친구여 어찌하여 예복을 입지 않고 여기 들어왔느냐 하니 저가 </a:t>
            </a:r>
            <a:r>
              <a:rPr lang="ko-KR" alt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유구무언이어늘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마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하나님의 교회와 교회를 이루는 각 사람들은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희고 깨끗한 </a:t>
            </a:r>
            <a:r>
              <a:rPr lang="ko-KR" altLang="en-US" sz="2000" b="1" dirty="0" err="1"/>
              <a:t>세마포</a:t>
            </a:r>
            <a:r>
              <a:rPr lang="en-US" altLang="ko-KR" sz="2000" b="1" dirty="0"/>
              <a:t>’</a:t>
            </a:r>
            <a:r>
              <a:rPr lang="ko-KR" altLang="en-US" sz="2000" b="1" dirty="0" err="1"/>
              <a:t>를</a:t>
            </a:r>
            <a:r>
              <a:rPr lang="ko-KR" altLang="en-US" sz="2000" b="1" dirty="0"/>
              <a:t> 입고 있으며</a:t>
            </a:r>
            <a:r>
              <a:rPr lang="en-US" altLang="ko-KR" sz="2000" b="1" dirty="0"/>
              <a:t>, ‘</a:t>
            </a:r>
            <a:r>
              <a:rPr lang="ko-KR" altLang="en-US" sz="2000" b="1" dirty="0"/>
              <a:t>얼룩이나 주름이나 그 밖의 결점이 </a:t>
            </a:r>
            <a:r>
              <a:rPr lang="ko-KR" altLang="en-US" sz="2000" b="1" dirty="0" err="1"/>
              <a:t>없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19:8; 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5:27).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아담과 하와가 죄를 지었을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그들은 자기의 노력으로 벌거 벗은 몸을 가렸습니다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그러나 ​​하나님께서 보시기에는 그들은 벌거 벗었습니다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3:7-10). </a:t>
            </a:r>
            <a:r>
              <a:rPr lang="ko-KR" altLang="en-US" sz="2000" b="1" dirty="0"/>
              <a:t>하나님께서 마련해 주신 옷은 그리스도께서 우리에게 주시는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혼인 예복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을 상징합니다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곧 우리의 죄를 말끔히 지워 없애는 예수님의 완전한 의로움 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3:21; 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51:7-10).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이 </a:t>
            </a:r>
            <a:r>
              <a:rPr lang="ko-KR" altLang="en-US" sz="2000" b="1" dirty="0" err="1">
                <a:solidFill>
                  <a:prstClr val="black"/>
                </a:solidFill>
              </a:rPr>
              <a:t>세마포는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성도들의 옳은 행실</a:t>
            </a:r>
            <a:r>
              <a:rPr lang="en-US" altLang="ko-KR" sz="2000" b="1" dirty="0">
                <a:solidFill>
                  <a:prstClr val="black"/>
                </a:solidFill>
              </a:rPr>
              <a:t>”</a:t>
            </a:r>
            <a:r>
              <a:rPr lang="ko-KR" altLang="en-US" sz="2000" b="1" dirty="0">
                <a:solidFill>
                  <a:prstClr val="black"/>
                </a:solidFill>
              </a:rPr>
              <a:t>을 상징합니다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계 </a:t>
            </a:r>
            <a:r>
              <a:rPr lang="en-US" altLang="ko-KR" sz="2000" b="1" dirty="0">
                <a:solidFill>
                  <a:prstClr val="black"/>
                </a:solidFill>
              </a:rPr>
              <a:t>19:8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ko-KR" altLang="en-US" sz="2000" b="1" dirty="0">
                <a:solidFill>
                  <a:prstClr val="black"/>
                </a:solidFill>
              </a:rPr>
              <a:t>그러나 이 의로움은 개인의 소유가 아니라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그리스도께서 그들에게 주신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계 </a:t>
            </a:r>
            <a:r>
              <a:rPr lang="en-US" altLang="ko-KR" sz="2000" b="1" dirty="0">
                <a:solidFill>
                  <a:prstClr val="black"/>
                </a:solidFill>
              </a:rPr>
              <a:t>7:14).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이 예복을 입지 않으면 아무도 천국에 들어가지 못합니다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마 </a:t>
            </a:r>
            <a:r>
              <a:rPr lang="en-US" altLang="ko-KR" sz="2000" b="1" dirty="0">
                <a:solidFill>
                  <a:prstClr val="black"/>
                </a:solidFill>
              </a:rPr>
              <a:t>22:1-14).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446672"/>
            <a:ext cx="839705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하나님의 자녀가 되고 싶은 사람은 그리스도의 속죄하시는 능력만이 자신을 회개하게 하고 죄를 용서하신다는 진리를 받아들여야 합니다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이 진리를 확실히 깨달은 죄인은 자신을 구원하시려는 하나님의 역사에 합당한 노력을 해야 하며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하나님의 은혜의 보좌 앞에 나아가 물러나지 말고 자신의 영혼을 새롭게 해 주시기를 간구해야 합니다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그리스도께서는 회개하는 사람 외에는 아무도 용서하지 않으시지만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그분이 용서하시는 사람은 먼저 회개하게 만드십니다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하나님은 완전하게 준비하셨으며</a:t>
            </a:r>
            <a:r>
              <a:rPr lang="en-US" altLang="ko-KR" sz="2600" b="1" dirty="0"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latin typeface="Constantia" panose="02030602050306030303" pitchFamily="18" charset="0"/>
              </a:rPr>
              <a:t>그리스도의 영원한 의를 믿는 모든 영혼들에게 옮겨 주십니다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하늘의 베틀에서 짜여진</a:t>
            </a:r>
            <a:r>
              <a:rPr lang="en-US" altLang="ko-KR" sz="2600" b="1" dirty="0"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latin typeface="Constantia" panose="02030602050306030303" pitchFamily="18" charset="0"/>
              </a:rPr>
              <a:t>값지고 티 없는 의의 예복들은 회개하고 믿는 죄인들을 위해 준비되어 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972252" y="6477561"/>
            <a:ext cx="3371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 err="1"/>
              <a:t>가려뽑은</a:t>
            </a:r>
            <a:r>
              <a:rPr lang="ko-KR" altLang="en-US" sz="1600" b="1" dirty="0"/>
              <a:t> 기별</a:t>
            </a:r>
            <a:r>
              <a:rPr lang="en" sz="1600" b="1" dirty="0"/>
              <a:t>. 1</a:t>
            </a:r>
            <a:r>
              <a:rPr lang="ko-KR" altLang="en-US" sz="1600" b="1" dirty="0"/>
              <a:t>권</a:t>
            </a:r>
            <a:r>
              <a:rPr lang="en" sz="1600" b="1" dirty="0"/>
              <a:t>, 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479703"/>
            <a:ext cx="4873032" cy="5898594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만일 우리가 우리 죄를 자백하면 저는 미쁘시고 의로우사 우리 죄를 사하시며 모든 불의에서 우리를 깨끗케 하실 것이요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요일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1:9)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8335169" y="3835257"/>
            <a:ext cx="367395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회개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rgbClr val="7B259E"/>
                </a:solidFill>
              </a:rPr>
              <a:t>회개를 미룸</a:t>
            </a:r>
            <a:endParaRPr lang="en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rgbClr val="25889E"/>
                </a:solidFill>
              </a:rPr>
              <a:t>참 회개</a:t>
            </a:r>
            <a:endParaRPr lang="en" sz="2000" b="1" dirty="0">
              <a:solidFill>
                <a:srgbClr val="25889E"/>
              </a:solidFill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rgbClr val="BE2B39"/>
                </a:solidFill>
              </a:rPr>
              <a:t>회개하라고 호소하심</a:t>
            </a:r>
            <a:endParaRPr lang="en" sz="2000" b="1" dirty="0">
              <a:solidFill>
                <a:srgbClr val="BE2B39"/>
              </a:solidFill>
            </a:endParaRPr>
          </a:p>
          <a:p>
            <a:pPr>
              <a:spcBef>
                <a:spcPts val="1800"/>
              </a:spcBef>
            </a:pPr>
            <a:r>
              <a:rPr lang="ko-KR" altLang="en-US" sz="2000" b="1" dirty="0"/>
              <a:t>용서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rgbClr val="264F9F"/>
                </a:solidFill>
              </a:rPr>
              <a:t>용서의 은혜</a:t>
            </a:r>
            <a:endParaRPr lang="en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rgbClr val="4BA128"/>
                </a:solidFill>
              </a:rPr>
              <a:t>용서의 옷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모든 사람이 죄를 </a:t>
            </a:r>
            <a:r>
              <a:rPr lang="ko-KR" altLang="en-US" sz="2000" b="1" dirty="0" err="1"/>
              <a:t>범하였으매</a:t>
            </a:r>
            <a:r>
              <a:rPr lang="ko-KR" altLang="en-US" sz="2000" b="1" dirty="0"/>
              <a:t> 하나님의 영광에 이르지 못한다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고 선언합니다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3:23).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8676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95" y="3825732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95" y="5513205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46" y="4662735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46" y="5043735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46" y="5961534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46" y="4280563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46" y="6349685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죄 용서의</a:t>
            </a:r>
            <a:r>
              <a:rPr lang="en-US" altLang="ko-KR" sz="2000" b="1" dirty="0">
                <a:solidFill>
                  <a:prstClr val="black"/>
                </a:solidFill>
              </a:rPr>
              <a:t>)</a:t>
            </a:r>
            <a:r>
              <a:rPr lang="ko-KR" altLang="en-US" sz="2000" b="1" dirty="0">
                <a:solidFill>
                  <a:prstClr val="black"/>
                </a:solidFill>
              </a:rPr>
              <a:t> 조건은 단 하나 뿐입니다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회개입니다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그러나 하나님은 우리의 죄 용서하시기를 기뻐하십니다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하나님께서 용서하실 수 없을 만큼 거대하거나 끔찍한 죄는 하나도 없습니다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사 </a:t>
            </a:r>
            <a:r>
              <a:rPr lang="en-US" altLang="ko-KR" sz="2000" b="1" dirty="0">
                <a:solidFill>
                  <a:prstClr val="black"/>
                </a:solidFill>
              </a:rPr>
              <a:t>1:18).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또한 우리 스스로 지은 죄에서 벗어나거나 죄를 제거할 수 없다고 말합니다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렘 </a:t>
            </a:r>
            <a:r>
              <a:rPr lang="en-US" altLang="ko-KR" sz="2000" b="1" dirty="0">
                <a:solidFill>
                  <a:prstClr val="black"/>
                </a:solidFill>
              </a:rPr>
              <a:t>13:23; 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680603"/>
            <a:ext cx="109299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회개</a:t>
            </a:r>
            <a:endParaRPr lang="en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-1" y="100519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회개를 미룸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95131" y="888281"/>
            <a:ext cx="119352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예수님이 </a:t>
            </a:r>
            <a:r>
              <a:rPr lang="ko-KR" alt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마르다에게</a:t>
            </a:r>
            <a:r>
              <a:rPr lang="ko-KR" alt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대답하셨다</a:t>
            </a:r>
            <a:r>
              <a:rPr lang="en-US" altLang="ko-K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 '</a:t>
            </a:r>
            <a:r>
              <a:rPr lang="ko-KR" alt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마르다야</a:t>
            </a:r>
            <a:r>
              <a:rPr lang="en-US" altLang="ko-K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마르다야</a:t>
            </a:r>
            <a:r>
              <a:rPr lang="en-US" altLang="ko-K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ko-KR" alt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네가 많은 일로 염려하고 걱정하는구나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눅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10:41)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나사로의 집에 오셔서 구원에 관한 가장 중요한 요점들을 말씀하고 계셨습니다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하지만 마르다는 예수님의 말씀에 집중하지 못했습니다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해야 할 일들이 너무 많았고 너무 바빴습니다</a:t>
            </a:r>
            <a:r>
              <a:rPr lang="en-US" altLang="ko-KR" sz="2000" b="1" dirty="0"/>
              <a:t>! (</a:t>
            </a:r>
            <a:r>
              <a:rPr lang="ko-KR" altLang="en-US" sz="2000" b="1" dirty="0" err="1"/>
              <a:t>눅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10:40-41)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89972" y="2375207"/>
            <a:ext cx="5933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우리도 </a:t>
            </a:r>
            <a:r>
              <a:rPr lang="ko-KR" altLang="en-US" sz="2000" b="1" dirty="0" err="1"/>
              <a:t>마르다와</a:t>
            </a:r>
            <a:r>
              <a:rPr lang="ko-KR" altLang="en-US" sz="2000" b="1" dirty="0"/>
              <a:t> 똑 같이 살고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성령님께서 내가 지은 죄를 가르쳐 주시며 회개하라고 호소하실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사탄은 온갖 ​​계획들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근심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많은 방해 꾼들로 마음에 가득 채워 자신의 죄를 있는 그대로 살펴보고 죄를 용서해 주시도록 간구하지 못하게 막습니다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92441" y="4170887"/>
            <a:ext cx="39934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하나님은 포기하지 않으십니다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끝까지 참고 우리에게 호소하십니다 </a:t>
            </a:r>
            <a:r>
              <a:rPr lang="en-US" altLang="ko-KR" b="1" dirty="0"/>
              <a:t>(</a:t>
            </a:r>
            <a:r>
              <a:rPr lang="ko-KR" altLang="en-US" b="1" dirty="0"/>
              <a:t>겔 </a:t>
            </a:r>
            <a:r>
              <a:rPr lang="en-US" altLang="ko-KR" b="1" dirty="0"/>
              <a:t>33:11). </a:t>
            </a:r>
            <a:r>
              <a:rPr lang="ko-KR" altLang="en-US" sz="2000" b="1" dirty="0"/>
              <a:t>우리의 죄를 더러운 옷에 비유하시며</a:t>
            </a:r>
            <a:r>
              <a:rPr lang="en-US" altLang="ko-KR" b="1" dirty="0"/>
              <a:t>(</a:t>
            </a:r>
            <a:r>
              <a:rPr lang="ko-KR" altLang="en-US" b="1" dirty="0"/>
              <a:t>사 </a:t>
            </a:r>
            <a:r>
              <a:rPr lang="en-US" altLang="ko-KR" b="1" dirty="0"/>
              <a:t>64:6)</a:t>
            </a:r>
            <a:r>
              <a:rPr lang="ko-KR" altLang="en-US" b="1" dirty="0"/>
              <a:t> </a:t>
            </a:r>
            <a:r>
              <a:rPr lang="ko-KR" altLang="en-US" sz="2000" b="1" dirty="0"/>
              <a:t>그분의 정결한 옷과 나의 더러운 옷을 맞바꾸자고 하십니다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슥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3:4). </a:t>
            </a:r>
            <a:r>
              <a:rPr lang="ko-KR" altLang="en-US" sz="2000" b="1" dirty="0"/>
              <a:t>바로 예수님의 피로 씻겨진 옷입니다</a:t>
            </a:r>
            <a:r>
              <a:rPr lang="en-US" altLang="ko-KR" b="1" dirty="0"/>
              <a:t>(</a:t>
            </a:r>
            <a:r>
              <a:rPr lang="ko-KR" altLang="en-US" b="1" dirty="0"/>
              <a:t>계 </a:t>
            </a:r>
            <a:r>
              <a:rPr lang="en-US" altLang="ko-KR" b="1" dirty="0"/>
              <a:t>7:14).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참 회개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640124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오라 우리가 여호와께로 돌아가자 여호와께서 우리를 찢으셨으나 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도로 낫게 하실 것이요 우리를 치셨으나 싸매어 주실 것임이라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호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회개가 무엇입니까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진정한 회개와 거짓 회개의 차이점은 무엇입니까</a:t>
            </a:r>
            <a:r>
              <a:rPr lang="en-US" altLang="ko-KR" sz="2000" b="1" dirty="0"/>
              <a:t>? (</a:t>
            </a:r>
            <a:r>
              <a:rPr lang="ko-KR" altLang="en-US" sz="2000" b="1" dirty="0"/>
              <a:t>고후 </a:t>
            </a:r>
            <a:r>
              <a:rPr lang="en-US" altLang="ko-KR" sz="2000" b="1" dirty="0"/>
              <a:t>7: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10)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20091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우리가 죄 지을 때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성령님은 우리를 깊은 슬픔으로 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갈기갈기 찢으시고</a:t>
            </a:r>
            <a:r>
              <a:rPr lang="en-US" altLang="ko-KR" sz="2000" b="1" dirty="0">
                <a:solidFill>
                  <a:prstClr val="black"/>
                </a:solidFill>
              </a:rPr>
              <a:t>…</a:t>
            </a:r>
            <a:r>
              <a:rPr lang="ko-KR" altLang="en-US" sz="2000" b="1" dirty="0">
                <a:solidFill>
                  <a:prstClr val="black"/>
                </a:solidFill>
              </a:rPr>
              <a:t>쓰라린 상처를 입히십니다</a:t>
            </a:r>
            <a:r>
              <a:rPr lang="en-US" altLang="ko-KR" sz="2000" b="1" dirty="0">
                <a:solidFill>
                  <a:prstClr val="black"/>
                </a:solidFill>
              </a:rPr>
              <a:t>.” </a:t>
            </a:r>
            <a:r>
              <a:rPr lang="ko-KR" altLang="en-US" sz="2000" b="1" dirty="0">
                <a:solidFill>
                  <a:prstClr val="black"/>
                </a:solidFill>
              </a:rPr>
              <a:t>그러나 진정한 회개로 응답한다면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하나님께서는 우리의 죄를 용서하시고 치료하십니다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호 </a:t>
            </a:r>
            <a:r>
              <a:rPr lang="en-US" altLang="ko-KR" sz="2000" b="1" dirty="0">
                <a:solidFill>
                  <a:prstClr val="black"/>
                </a:solidFill>
              </a:rPr>
              <a:t>6:1).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아무런 피해가 없었더라도 내가 죄 지었다는 사실 자체만으로 슬퍼하고 용서받고 싶은 깊은 갈망이 일어날 때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비로서 나는 진정한 회개와 마주하게 됩니다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우리는 자신의 죄로 뼈아픈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결말을 맞이할 때 후회합니다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내가 저지른 일의 결과가 좋지 않았기 때문에 아쉬움을 느끼는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만약 아무런 피해를 입지 않거나 오히려 좋은 결과가 나왔다면 자신의 행동에 대해 슬퍼하지 않았을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이것은 진정한 회개가 아닙니다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3"/>
                </a:solidFill>
              </a:rPr>
              <a:t>회개하라고 호소하심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674191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그러므로 너희가 회개하고 돌이켜 너희 죄 없이 함을 받으라 이같이 하면 </a:t>
            </a:r>
            <a:endParaRPr lang="en-US" altLang="ko-KR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유쾌하게 되는 날이 주 앞으로부터 이를 것이요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행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세례 요한과 예수님은 똑 같은 기별을 전하면서 사역을 시작하셨습니다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회개하라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는 것이었습니다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3:1-2; 4:17).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208421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회개와 용서는 언제나 우리를 개혁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곧 죄 짓기를 멈추려는 태도의 변화로 이끈다는 것을 잊지 마십시오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5:14).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왜 회개가 중요합니까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왜냐하면 회개 없이는 죄를 용서받을 수 없기 때문입니다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2:38; 3:19). </a:t>
            </a:r>
            <a:r>
              <a:rPr lang="ko-KR" altLang="en-US" sz="2000" b="1" dirty="0">
                <a:solidFill>
                  <a:prstClr val="black"/>
                </a:solidFill>
              </a:rPr>
              <a:t>그러면 회개와 용서는 어떻게 이루어 집니까</a:t>
            </a:r>
            <a:r>
              <a:rPr lang="en-US" altLang="ko-KR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631031" y="2702008"/>
            <a:ext cx="10929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용서</a:t>
            </a:r>
            <a:endParaRPr lang="en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ko-KR" alt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용서의 은혜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1395475" y="832413"/>
            <a:ext cx="9401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주님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주님의 이름을 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생각하셔서라도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내가 저지른 큰 죄악을 용서하여 주십시오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시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강제로 하나님께서 나의 죄를 용서하도록 만들 수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또한 죄 용서 받을 자격을 얻기 위해 우리가 할 수 있는 것도 아무것도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오직 그분의 은혜로 무한한 사랑으로 우리를 용서하십니다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하나님의 성품이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선하시며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즐겨 용서하시고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자비가 풍성하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시기 때문에 우리 죄인들을 용서하십니다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86:5; </a:t>
            </a:r>
            <a:r>
              <a:rPr lang="ko-KR" altLang="en-US" sz="2000" b="1" dirty="0"/>
              <a:t>출 </a:t>
            </a:r>
            <a:r>
              <a:rPr lang="en-US" altLang="ko-KR" sz="2000" b="1" dirty="0"/>
              <a:t>34:6-7).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674907"/>
            <a:ext cx="3200400" cy="201593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000" b="1" dirty="0"/>
              <a:t>우리가 자기 죄를 십자가 밑에 내려놓을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예수님은 우리를 짓누르는 무거운 죄의 짐에서 우리를 자유롭게 하십니다</a:t>
            </a:r>
            <a:endParaRPr lang="en-US" altLang="ko-KR" sz="2000" b="1" dirty="0"/>
          </a:p>
          <a:p>
            <a:pPr algn="ctr">
              <a:spcBef>
                <a:spcPts val="600"/>
              </a:spcBef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히 </a:t>
            </a:r>
            <a:r>
              <a:rPr lang="en-US" altLang="ko-KR" sz="2000" b="1" dirty="0"/>
              <a:t>12:1-2).</a:t>
            </a:r>
            <a:endParaRPr lang="en" sz="2000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61" y="3500772"/>
            <a:ext cx="6722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사랑에 이끌리신 하나님께서 스스로 십자가에 달리셨고 우리가 갚을 수 없는 죄의 빚을 갚으셨습니다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엡 </a:t>
            </a:r>
            <a:r>
              <a:rPr lang="en-US" altLang="ko-KR" sz="2000" b="1" dirty="0">
                <a:solidFill>
                  <a:prstClr val="black"/>
                </a:solidFill>
              </a:rPr>
              <a:t>2:4-5).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5438</TotalTime>
  <Words>964</Words>
  <Application>Microsoft Office PowerPoint</Application>
  <PresentationFormat>Panorámica</PresentationFormat>
  <Paragraphs>72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112</cp:revision>
  <dcterms:created xsi:type="dcterms:W3CDTF">2026-04-18T15:41:31Z</dcterms:created>
  <dcterms:modified xsi:type="dcterms:W3CDTF">2026-06-05T03:58:31Z</dcterms:modified>
</cp:coreProperties>
</file>