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11" autoAdjust="0"/>
    <p:restoredTop sz="96081"/>
  </p:normalViewPr>
  <p:slideViewPr>
    <p:cSldViewPr snapToGrid="0">
      <p:cViewPr varScale="1">
        <p:scale>
          <a:sx n="27" d="100"/>
          <a:sy n="27" d="100"/>
        </p:scale>
        <p:origin x="90" y="15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ko-KR" altLang="en-US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사랑의 초상화</a:t>
          </a:r>
          <a:endParaRPr lang="en" sz="2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절대적인 사랑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가장 훌륭한 길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사랑의 특성들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사랑의 행동들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사랑이 하지 않는 행동들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예수님의 초상화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오래 인내하고 견디는 사랑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가장 위대한 미덕들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오래 참고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친절하고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진리와 함께 기뻐함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 </a:t>
          </a:r>
          <a:r>
            <a:rPr lang="ko-KR" altLang="en-US" sz="1800" b="1" noProof="0" dirty="0"/>
            <a:t>인내함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참고</a:t>
          </a:r>
          <a:r>
            <a:rPr lang="en-US" altLang="ko-KR" sz="1800" b="1" noProof="0" dirty="0"/>
            <a:t>,</a:t>
          </a:r>
          <a:r>
            <a:rPr lang="ko-KR" altLang="en-US" sz="1800" b="1" noProof="0" dirty="0"/>
            <a:t> 견딤</a:t>
          </a:r>
          <a:endParaRPr lang="en" sz="1800" b="1" noProof="0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1800" b="1" noProof="0" dirty="0"/>
            <a:t>인내하고 다른 사람의 실수를 너그럽게 받아 줌</a:t>
          </a:r>
          <a:endParaRPr lang="en" sz="18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</a:t>
          </a:r>
          <a:r>
            <a:rPr lang="ko-KR" altLang="en-US" sz="1800" b="1" noProof="0" dirty="0"/>
            <a:t>자비를 </a:t>
          </a:r>
          <a:r>
            <a:rPr lang="ko-KR" altLang="en-US" sz="1800" b="1" noProof="0" dirty="0" err="1"/>
            <a:t>베품</a:t>
          </a:r>
          <a:endParaRPr lang="en" sz="18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800" b="1" noProof="0" dirty="0"/>
            <a:t>자비롭고 인정 많음</a:t>
          </a:r>
          <a:endParaRPr lang="en" sz="18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</a:t>
          </a:r>
          <a:r>
            <a:rPr lang="ko-KR" altLang="en-US" sz="1800" b="1" noProof="0" dirty="0"/>
            <a:t>위로하고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축하함</a:t>
          </a:r>
          <a:endParaRPr lang="en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800" b="1" noProof="0" dirty="0"/>
            <a:t>진리를 옹호하는 사람들과 같이 기뻐함</a:t>
          </a:r>
          <a:endParaRPr lang="en" sz="18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참음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</a:t>
          </a:r>
          <a:r>
            <a:rPr lang="ko-KR" altLang="en-US" sz="1800" b="1" noProof="0" dirty="0"/>
            <a:t>침묵으로 덮음</a:t>
          </a:r>
          <a:r>
            <a:rPr lang="en-US" altLang="ko-KR" sz="1800" b="1" noProof="0" dirty="0"/>
            <a:t>,</a:t>
          </a:r>
          <a:r>
            <a:rPr lang="ko-KR" altLang="en-US" sz="1800" b="1" noProof="0" dirty="0"/>
            <a:t> </a:t>
          </a:r>
          <a:r>
            <a:rPr lang="en-US" altLang="ko-KR" sz="1800" b="1" noProof="0" dirty="0"/>
            <a:t>(</a:t>
          </a:r>
          <a:r>
            <a:rPr lang="ko-KR" altLang="en-US" sz="1800" b="1" noProof="0" dirty="0"/>
            <a:t>인내심을 갖고 견딤</a:t>
          </a:r>
          <a:r>
            <a:rPr lang="en-US" altLang="ko-KR" sz="1800" b="1" noProof="0" dirty="0"/>
            <a:t>)</a:t>
          </a:r>
          <a:endParaRPr lang="en" sz="1800" b="1" noProof="0" dirty="0"/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600" b="1" noProof="0" dirty="0"/>
            <a:t>타인의 결점을 드러내지 않고 감추며 침묵을 지킴</a:t>
          </a:r>
          <a:endParaRPr lang="en" sz="16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믿음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</a:t>
          </a:r>
          <a:r>
            <a:rPr lang="ko-KR" altLang="en-US" sz="1800" b="1" noProof="0" dirty="0"/>
            <a:t>믿음을 갖고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신뢰함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신용함</a:t>
          </a:r>
          <a:endParaRPr lang="en" sz="18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800" b="1" noProof="0" dirty="0"/>
            <a:t>비난하는 대신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긍정적인 쪽으로 해석해 줌</a:t>
          </a:r>
          <a:endParaRPr lang="en" sz="1800" b="1" noProof="0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바라고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</a:t>
          </a:r>
          <a:r>
            <a:rPr lang="ko-KR" altLang="en-US" sz="1800" b="1" noProof="0" dirty="0"/>
            <a:t>기다림</a:t>
          </a:r>
          <a:r>
            <a:rPr lang="en-US" altLang="ko-KR" sz="1800" b="1" noProof="0" dirty="0"/>
            <a:t>,</a:t>
          </a:r>
          <a:r>
            <a:rPr lang="ko-KR" altLang="en-US" sz="1800" b="1" noProof="0" dirty="0"/>
            <a:t> 신뢰함</a:t>
          </a:r>
          <a:endParaRPr lang="en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800" b="1" noProof="0" dirty="0"/>
            <a:t>항상 좋은 일을 소망함</a:t>
          </a:r>
          <a:endParaRPr lang="en" sz="1800" b="1" noProof="0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견딤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</a:t>
          </a:r>
          <a:r>
            <a:rPr lang="ko-KR" altLang="en-US" sz="1800" b="1" noProof="0" dirty="0"/>
            <a:t>저항함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견딤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꿋꿋하게 버팀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인내함</a:t>
          </a:r>
          <a:endParaRPr lang="en" sz="18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800" b="1" noProof="0" dirty="0"/>
            <a:t>고난</a:t>
          </a:r>
          <a:r>
            <a:rPr lang="en-US" altLang="ko-KR" sz="1800" b="1" noProof="0" dirty="0"/>
            <a:t>,</a:t>
          </a:r>
          <a:r>
            <a:rPr lang="ko-KR" altLang="en-US" sz="1800" b="1" noProof="0" dirty="0"/>
            <a:t> 시련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박해를 견딤</a:t>
          </a:r>
          <a:endParaRPr lang="en" sz="1800" b="1" noProof="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#2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질투하지 않고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</a:t>
          </a:r>
          <a:r>
            <a:rPr lang="ko-KR" altLang="en-US" sz="1800" b="1" noProof="0" dirty="0"/>
            <a:t>불타오르는 감정으로 끓어오름</a:t>
          </a:r>
          <a:endParaRPr lang="en" sz="1800" b="1" noProof="0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800" b="1" noProof="0" dirty="0"/>
            <a:t>재능이나 미덕을 가진 사람들을 시기하지 않음</a:t>
          </a:r>
          <a:endParaRPr lang="en" sz="1800" b="1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자랑하지 않으며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noProof="0" dirty="0"/>
            <a:t>: </a:t>
          </a:r>
          <a:r>
            <a:rPr lang="ko-KR" altLang="en-US" sz="1800" b="1" noProof="0" dirty="0"/>
            <a:t>자랑하다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뽐내다</a:t>
          </a:r>
          <a:endParaRPr lang="en" sz="1800" b="1" noProof="0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800" b="1" noProof="0" dirty="0"/>
            <a:t>다른 사람들의 칭찬을 바라지 않음</a:t>
          </a:r>
          <a:endParaRPr lang="en" sz="1800" b="1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잘난 체하지 않음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</a:t>
          </a:r>
          <a:r>
            <a:rPr lang="ko-KR" altLang="en-US" sz="1800" b="1" noProof="0" dirty="0"/>
            <a:t>부풀어 오름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우쭐해지다</a:t>
          </a:r>
          <a:endParaRPr lang="en" sz="1800" b="1" noProof="0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700" b="1" noProof="0" dirty="0"/>
            <a:t>자신을 과대평가하지 않음</a:t>
          </a:r>
          <a:endParaRPr lang="en" sz="17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무례하지 않으며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</a:t>
          </a:r>
          <a:r>
            <a:rPr lang="ko-KR" altLang="en-US" sz="1800" b="1" noProof="0" dirty="0"/>
            <a:t>부적절하게 행동하다</a:t>
          </a:r>
          <a:endParaRPr lang="en" sz="1800" b="1" noProof="0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800" b="1" noProof="0" dirty="0"/>
            <a:t>사회적</a:t>
          </a:r>
          <a:r>
            <a:rPr lang="en-US" altLang="ko-KR" sz="1800" b="1" noProof="0" dirty="0"/>
            <a:t>·</a:t>
          </a:r>
          <a:r>
            <a:rPr lang="ko-KR" altLang="en-US" sz="1800" b="1" noProof="0" dirty="0"/>
            <a:t>도덕적 규범을 따름</a:t>
          </a:r>
          <a:endParaRPr lang="en" sz="1800" b="1" noProof="0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이기적으로 행동하지 않고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</a:t>
          </a:r>
          <a:r>
            <a:rPr lang="ko-KR" altLang="en-US" sz="1800" b="1" noProof="0" dirty="0"/>
            <a:t>찾다</a:t>
          </a:r>
          <a:endParaRPr lang="en" sz="1800" b="1" noProof="0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800" b="1" noProof="0" dirty="0"/>
            <a:t>다른 사람의 유익을 위해 자신의 권리를 포기함</a:t>
          </a:r>
          <a:endParaRPr lang="en" sz="18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도발 당할 때 성급히 굴지 않음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noProof="0" dirty="0"/>
            <a:t>: </a:t>
          </a:r>
          <a:r>
            <a:rPr lang="en-US" altLang="ko-KR" sz="1800" b="1" noProof="0" dirty="0"/>
            <a:t>(</a:t>
          </a:r>
          <a:r>
            <a:rPr lang="ko-KR" altLang="en-US" sz="1800" b="1" noProof="0" dirty="0"/>
            <a:t>감정을</a:t>
          </a:r>
          <a:r>
            <a:rPr lang="en-US" altLang="ko-KR" sz="1800" b="1" noProof="0" dirty="0"/>
            <a:t>) </a:t>
          </a:r>
          <a:r>
            <a:rPr lang="ko-KR" altLang="en-US" sz="1800" b="1" noProof="0" dirty="0"/>
            <a:t>자극함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부추김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몹시 화나게 함</a:t>
          </a:r>
          <a:endParaRPr lang="en" sz="18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800" b="1" noProof="0" dirty="0"/>
            <a:t>성질이 급하거나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지나치게 예민하게 반응하지 않음</a:t>
          </a:r>
          <a:endParaRPr lang="en" sz="18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악한 것을 생각지 않음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</a:t>
          </a:r>
          <a:r>
            <a:rPr lang="ko-KR" altLang="en-US" sz="1800" b="1" noProof="0" dirty="0"/>
            <a:t>재고 조사함</a:t>
          </a:r>
          <a:endParaRPr lang="en" sz="1800" b="1" noProof="0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800" b="1" noProof="0" dirty="0"/>
            <a:t>피해가 발생했을 때 용서하고 개의치 않음</a:t>
          </a:r>
          <a:endParaRPr lang="en" sz="1800" b="1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불의를 기뻐하지 않고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</a:t>
          </a:r>
          <a:r>
            <a:rPr lang="ko-KR" altLang="en-US" sz="1800" b="1" noProof="0" dirty="0"/>
            <a:t>쾌활함</a:t>
          </a:r>
          <a:r>
            <a:rPr lang="en-US" altLang="ko-KR" sz="1800" b="1" noProof="0" dirty="0"/>
            <a:t>,</a:t>
          </a:r>
          <a:r>
            <a:rPr lang="ko-KR" altLang="en-US" sz="1800" b="1" noProof="0" dirty="0"/>
            <a:t> 행복함</a:t>
          </a:r>
          <a:r>
            <a:rPr lang="en-US" altLang="ko-KR" sz="1800" b="1" noProof="0" dirty="0"/>
            <a:t>, </a:t>
          </a:r>
          <a:r>
            <a:rPr lang="ko-KR" altLang="en-US" sz="1800" b="1" noProof="0" dirty="0"/>
            <a:t>몸 상태가 좋음</a:t>
          </a:r>
          <a:endParaRPr lang="en" sz="18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1800" b="1" noProof="0" dirty="0"/>
            <a:t>남의 실수를 기뻐하지 않고</a:t>
          </a:r>
          <a:r>
            <a:rPr lang="en-US" altLang="ko-KR" sz="1800" b="1" noProof="0" dirty="0"/>
            <a:t>,</a:t>
          </a:r>
          <a:r>
            <a:rPr lang="ko-KR" altLang="en-US" sz="1800" b="1" noProof="0" dirty="0"/>
            <a:t> 그것을 바로잡으려 함</a:t>
          </a:r>
          <a:endParaRPr lang="en" sz="1800" b="1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#1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/>
            <a:t>구타와 모욕과 멸시를 견디셨습니다
</a:t>
          </a:r>
          <a:r>
            <a:rPr lang="en-US" altLang="ko-KR" sz="2000" b="1" noProof="0" dirty="0"/>
            <a:t>(</a:t>
          </a:r>
          <a:r>
            <a:rPr lang="ko-KR" altLang="en-US" sz="2000" b="1" noProof="0" dirty="0"/>
            <a:t>마 </a:t>
          </a:r>
          <a:r>
            <a:rPr lang="en-US" altLang="ko-KR" sz="2000" b="1" noProof="0" dirty="0"/>
            <a:t>27:27-31)</a:t>
          </a:r>
          <a:endParaRPr lang="en" sz="2000" b="1" noProof="0" dirty="0"/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친절</a:t>
          </a:r>
          <a:r>
            <a:rPr lang="en-US" altLang="ko-K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긍휼</a:t>
          </a:r>
          <a:r>
            <a:rPr lang="en-US" altLang="ko-K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을 베풀며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/>
            <a:t>누구든지 </a:t>
          </a:r>
          <a:r>
            <a:rPr lang="ko-KR" altLang="en-US" sz="2000" b="1" noProof="0" dirty="0" err="1"/>
            <a:t>고통당하는</a:t>
          </a:r>
          <a:r>
            <a:rPr lang="ko-KR" altLang="en-US" sz="2000" b="1" noProof="0" dirty="0"/>
            <a:t> 사람이라면 돌보셨습니다</a:t>
          </a:r>
          <a:r>
            <a:rPr lang="en-US" altLang="ko-KR" sz="2000" b="1" noProof="0" dirty="0"/>
            <a:t>.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오래 참으며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진리와 함께 기뻐하고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/>
            <a:t>진리를 확신을 가지고 명확하게 가르치셨습니다</a:t>
          </a:r>
          <a:r>
            <a:rPr lang="en-US" altLang="ko-KR" sz="2000" b="1" noProof="0" dirty="0"/>
            <a:t>.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참고</a:t>
          </a:r>
          <a:r>
            <a:rPr lang="en-US" altLang="ko-K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덮으심</a:t>
          </a:r>
          <a:r>
            <a:rPr lang="en-US" altLang="ko-K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/>
            <a:t>죄 지은 여인을 정죄하지 않으시고 용서하심</a:t>
          </a:r>
          <a:endParaRPr lang="en" sz="2000" b="1" noProof="0" dirty="0"/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믿으며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 err="1"/>
            <a:t>삭개오의</a:t>
          </a:r>
          <a:r>
            <a:rPr lang="ko-KR" altLang="en-US" sz="2000" b="1" noProof="0" dirty="0"/>
            <a:t> 진심을 </a:t>
          </a:r>
          <a:r>
            <a:rPr lang="ko-KR" altLang="en-US" sz="2000" b="1" noProof="0" dirty="0" err="1"/>
            <a:t>믿어주심</a:t>
          </a:r>
          <a:r>
            <a:rPr lang="ko-KR" altLang="en-US" sz="2000" b="1" noProof="0" dirty="0"/>
            <a:t>
</a:t>
          </a:r>
          <a:r>
            <a:rPr lang="en-US" altLang="ko-KR" sz="2000" b="1" noProof="0" dirty="0"/>
            <a:t>(</a:t>
          </a:r>
          <a:r>
            <a:rPr lang="ko-KR" altLang="en-US" sz="2000" b="1" noProof="0" dirty="0" err="1"/>
            <a:t>눅</a:t>
          </a:r>
          <a:r>
            <a:rPr lang="ko-KR" altLang="en-US" sz="2000" b="1" noProof="0" dirty="0"/>
            <a:t> </a:t>
          </a:r>
          <a:r>
            <a:rPr lang="en-US" altLang="ko-KR" sz="2000" b="1" noProof="0" dirty="0"/>
            <a:t>19:8-9)</a:t>
          </a:r>
          <a:endParaRPr lang="en" sz="2000" b="1" noProof="0" dirty="0"/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바람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altLang="ko-KR" sz="2000" b="1" noProof="0" dirty="0"/>
            <a:t>12</a:t>
          </a:r>
          <a:r>
            <a:rPr lang="ko-KR" altLang="en-US" sz="2000" b="1" noProof="0" dirty="0"/>
            <a:t>명의 제자들이 </a:t>
          </a:r>
          <a:r>
            <a:rPr lang="en-US" altLang="ko-KR" sz="2000" b="1" noProof="0" dirty="0"/>
            <a:t>‘</a:t>
          </a:r>
          <a:r>
            <a:rPr lang="ko-KR" altLang="en-US" sz="2000" b="1" noProof="0" dirty="0"/>
            <a:t>불가능한 임무</a:t>
          </a:r>
          <a:r>
            <a:rPr lang="en-US" altLang="ko-KR" sz="2000" b="1" noProof="0" dirty="0"/>
            <a:t>’</a:t>
          </a:r>
          <a:r>
            <a:rPr lang="ko-KR" altLang="en-US" sz="2000" b="1" noProof="0" dirty="0" err="1"/>
            <a:t>를</a:t>
          </a:r>
          <a:r>
            <a:rPr lang="ko-KR" altLang="en-US" sz="2000" b="1" noProof="0" dirty="0"/>
            <a:t> 수행할 수 있도록 준비시키심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견디심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/>
            <a:t>굶주림과 거절</a:t>
          </a:r>
          <a:r>
            <a:rPr lang="en-US" altLang="ko-KR" sz="2000" b="1" noProof="0" dirty="0"/>
            <a:t>, </a:t>
          </a:r>
          <a:r>
            <a:rPr lang="ko-KR" altLang="en-US" sz="2000" b="1" noProof="0" dirty="0"/>
            <a:t>고통</a:t>
          </a:r>
          <a:r>
            <a:rPr lang="en-US" altLang="ko-KR" sz="2000" b="1" noProof="0" dirty="0"/>
            <a:t>, </a:t>
          </a:r>
          <a:r>
            <a:rPr lang="ko-KR" altLang="en-US" sz="2000" b="1" noProof="0" dirty="0"/>
            <a:t>그리고 박해를 견뎌냈습니다</a:t>
          </a:r>
          <a:r>
            <a:rPr lang="en-US" altLang="ko-KR" sz="2000" b="1" noProof="0" dirty="0"/>
            <a:t>.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FE0FEFC7-6FFC-AD4B-AE7F-FF74DDD19A2B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altLang="ko-KR" sz="2000" b="1" noProof="0" dirty="0"/>
            <a:t>(</a:t>
          </a:r>
          <a:r>
            <a:rPr lang="ko-KR" altLang="en-US" sz="2000" b="1" noProof="0" dirty="0"/>
            <a:t>요 </a:t>
          </a:r>
          <a:r>
            <a:rPr lang="en-US" altLang="ko-KR" sz="2000" b="1" noProof="0" dirty="0"/>
            <a:t>8:10-11).</a:t>
          </a:r>
          <a:endParaRPr lang="en" sz="2000" b="1" noProof="0" dirty="0"/>
        </a:p>
      </dgm:t>
    </dgm:pt>
    <dgm:pt modelId="{255C064C-CCE2-1E4E-9E4C-FD53B6D97163}" type="parTrans" cxnId="{88EC274B-E690-3641-9D30-3FD9E0B04B91}">
      <dgm:prSet/>
      <dgm:spPr/>
      <dgm:t>
        <a:bodyPr/>
        <a:lstStyle/>
        <a:p>
          <a:endParaRPr lang="en-US"/>
        </a:p>
      </dgm:t>
    </dgm:pt>
    <dgm:pt modelId="{974470A0-0FC9-B345-90AE-F1288A3A3CE1}" type="sibTrans" cxnId="{88EC274B-E690-3641-9D30-3FD9E0B04B91}">
      <dgm:prSet/>
      <dgm:spPr/>
      <dgm:t>
        <a:bodyPr/>
        <a:lstStyle/>
        <a:p>
          <a:endParaRPr lang="en-US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EF67F424-D22B-C044-A895-8B61B3617551}" type="presOf" srcId="{FE0FEFC7-6FFC-AD4B-AE7F-FF74DDD19A2B}" destId="{74DEF26B-6238-4458-9542-C34755B94ED4}" srcOrd="0" destOrd="1" presId="urn:microsoft.com/office/officeart/2005/8/layout/bList2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88EC274B-E690-3641-9D30-3FD9E0B04B91}" srcId="{4D320F51-2278-4A26-9DFD-4541B30E185A}" destId="{FE0FEFC7-6FFC-AD4B-AE7F-FF74DDD19A2B}" srcOrd="1" destOrd="0" parTransId="{255C064C-CCE2-1E4E-9E4C-FD53B6D97163}" sibTransId="{974470A0-0FC9-B345-90AE-F1288A3A3CE1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#2" qsCatId="simple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2000" b="1" noProof="0" dirty="0">
              <a:solidFill>
                <a:schemeClr val="tx1"/>
              </a:solidFill>
            </a:rPr>
            <a:t>시기하지 않으며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사람들의 칭송을 피하시고</a:t>
          </a:r>
          <a:r>
            <a:rPr lang="en-US" altLang="ko-K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멸시당하는 사람들과 어울리심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2000" b="1" noProof="0" dirty="0">
              <a:solidFill>
                <a:schemeClr val="tx1"/>
              </a:solidFill>
            </a:rPr>
            <a:t>자랑하지 않으며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우주의 왕이셨지만</a:t>
          </a:r>
          <a:r>
            <a:rPr lang="en-US" altLang="ko-K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자랑하지 않으심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2000" b="1" noProof="0" dirty="0">
              <a:solidFill>
                <a:schemeClr val="tx1"/>
              </a:solidFill>
            </a:rPr>
            <a:t>잘난 체하지 않음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가장 미천한 일을 찾아 하심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2000" b="1" noProof="0" dirty="0">
              <a:solidFill>
                <a:schemeClr val="tx1"/>
              </a:solidFill>
            </a:rPr>
            <a:t>무례하지 않으심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사람을 예의와 품위를 갖추어 대하심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1800" b="1" noProof="0" dirty="0">
              <a:solidFill>
                <a:schemeClr val="tx1"/>
              </a:solidFill>
            </a:rPr>
            <a:t>이기적으로 행동하지 않고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언제나 아버지 하나님의 뜻을 행하심 </a:t>
          </a:r>
          <a:r>
            <a:rPr lang="en-US" altLang="ko-K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요 </a:t>
          </a:r>
          <a:r>
            <a:rPr lang="en-US" altLang="ko-K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6:38).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1600" b="1" noProof="0" dirty="0">
              <a:solidFill>
                <a:schemeClr val="tx1"/>
              </a:solidFill>
            </a:rPr>
            <a:t>도발 당해도 성급히 굴지 않음</a:t>
          </a:r>
          <a:endParaRPr lang="en" sz="1600" b="1" noProof="0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폭력을 당할 때에도 정중하게 대응하심</a:t>
          </a:r>
          <a:r>
            <a:rPr lang="en-US" altLang="ko-K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(</a:t>
          </a: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요 </a:t>
          </a:r>
          <a:r>
            <a:rPr lang="en-US" altLang="ko-K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18:22-23)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2000" b="1" noProof="0" dirty="0">
              <a:solidFill>
                <a:schemeClr val="tx1"/>
              </a:solidFill>
            </a:rPr>
            <a:t>악한 것을 생각지 않음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자신을 십자가에 못 박은 자들을 용서해 달라고 기도하심</a:t>
          </a:r>
          <a:r>
            <a:rPr lang="en-US" altLang="ko-K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(</a:t>
          </a:r>
          <a:r>
            <a:rPr lang="ko-KR" alt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눅</a:t>
          </a: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ko-K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23:34)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ko-KR" altLang="en-US" sz="1800" b="1" noProof="0" dirty="0">
              <a:solidFill>
                <a:schemeClr val="tx1"/>
              </a:solidFill>
            </a:rPr>
            <a:t>불의를 기뻐하지 않고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바리새인들의 악행을 엄숙하게 꾸짖으심 </a:t>
          </a:r>
          <a:r>
            <a:rPr lang="en-US" altLang="ko-K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마 </a:t>
          </a:r>
          <a:r>
            <a:rPr lang="en-US" altLang="ko-K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23:27-28)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B4097CF9-45CE-BA4D-91FA-AC39A15BCEE6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CAA9B6-74F1-EB45-917B-FB6AD9B27190}" type="parTrans" cxnId="{66BC0FCC-7ECC-674D-9182-BD731497BC9E}">
      <dgm:prSet/>
      <dgm:spPr/>
      <dgm:t>
        <a:bodyPr/>
        <a:lstStyle/>
        <a:p>
          <a:endParaRPr lang="en-US"/>
        </a:p>
      </dgm:t>
    </dgm:pt>
    <dgm:pt modelId="{686706BF-B790-3746-BB07-6526C1E17FC3}" type="sibTrans" cxnId="{66BC0FCC-7ECC-674D-9182-BD731497BC9E}">
      <dgm:prSet/>
      <dgm:spPr/>
      <dgm:t>
        <a:bodyPr/>
        <a:lstStyle/>
        <a:p>
          <a:endParaRPr lang="en-US"/>
        </a:p>
      </dgm:t>
    </dgm:pt>
    <dgm:pt modelId="{57080A80-BCBC-E24D-ACEF-EF3A94237EEF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US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EE15F0-B06E-C648-BDFE-5089388B1BE8}" type="parTrans" cxnId="{80E89346-FA1F-6749-B484-6A8385BD9876}">
      <dgm:prSet/>
      <dgm:spPr/>
      <dgm:t>
        <a:bodyPr/>
        <a:lstStyle/>
        <a:p>
          <a:endParaRPr lang="en-US"/>
        </a:p>
      </dgm:t>
    </dgm:pt>
    <dgm:pt modelId="{22483CEE-2C6E-5147-B68E-14942CB93163}" type="sibTrans" cxnId="{80E89346-FA1F-6749-B484-6A8385BD9876}">
      <dgm:prSet/>
      <dgm:spPr/>
      <dgm:t>
        <a:bodyPr/>
        <a:lstStyle/>
        <a:p>
          <a:endParaRPr lang="en-US"/>
        </a:p>
      </dgm:t>
    </dgm:pt>
    <dgm:pt modelId="{1A11CB1E-BD10-814B-A2C1-F28ADD82CFA7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C3C43A-0B2E-E946-9867-388EFD82A9BC}" type="parTrans" cxnId="{EEDF98A1-F93E-F145-A03D-9EA34ECE46CB}">
      <dgm:prSet/>
      <dgm:spPr/>
      <dgm:t>
        <a:bodyPr/>
        <a:lstStyle/>
        <a:p>
          <a:endParaRPr lang="en-US"/>
        </a:p>
      </dgm:t>
    </dgm:pt>
    <dgm:pt modelId="{5D1F73A8-4BAC-1B42-9EC7-9A4F67DF16E1}" type="sibTrans" cxnId="{EEDF98A1-F93E-F145-A03D-9EA34ECE46CB}">
      <dgm:prSet/>
      <dgm:spPr/>
      <dgm:t>
        <a:bodyPr/>
        <a:lstStyle/>
        <a:p>
          <a:endParaRPr lang="en-US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80E89346-FA1F-6749-B484-6A8385BD9876}" srcId="{99B4ABF0-DF4B-438F-BC0B-76C82A4B4B93}" destId="{57080A80-BCBC-E24D-ACEF-EF3A94237EEF}" srcOrd="1" destOrd="0" parTransId="{18EE15F0-B06E-C648-BDFE-5089388B1BE8}" sibTransId="{22483CEE-2C6E-5147-B68E-14942CB93163}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EEDF98A1-F93E-F145-A03D-9EA34ECE46CB}" srcId="{99B4ABF0-DF4B-438F-BC0B-76C82A4B4B93}" destId="{1A11CB1E-BD10-814B-A2C1-F28ADD82CFA7}" srcOrd="2" destOrd="0" parTransId="{6FC3C43A-0B2E-E946-9867-388EFD82A9BC}" sibTransId="{5D1F73A8-4BAC-1B42-9EC7-9A4F67DF16E1}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C4BBC8C5-D3C8-774D-A5C1-F441076D7E7D}" type="presOf" srcId="{B4097CF9-45CE-BA4D-91FA-AC39A15BCEE6}" destId="{0914C36C-19A1-43B1-AC5D-9E1C04A3F84C}" srcOrd="0" destOrd="3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66BC0FCC-7ECC-674D-9182-BD731497BC9E}" srcId="{99B4ABF0-DF4B-438F-BC0B-76C82A4B4B93}" destId="{B4097CF9-45CE-BA4D-91FA-AC39A15BCEE6}" srcOrd="3" destOrd="0" parTransId="{6DCAA9B6-74F1-EB45-917B-FB6AD9B27190}" sibTransId="{686706BF-B790-3746-BB07-6526C1E17FC3}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E6E916F0-5FBD-2B47-86E1-AAAD7F6BEE68}" type="presOf" srcId="{1A11CB1E-BD10-814B-A2C1-F28ADD82CFA7}" destId="{0914C36C-19A1-43B1-AC5D-9E1C04A3F84C}" srcOrd="0" destOrd="2" presId="urn:microsoft.com/office/officeart/2005/8/layout/bList2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F10DBAF8-DF15-EB4A-9046-C9C21E1F8ADA}" type="presOf" srcId="{57080A80-BCBC-E24D-ACEF-EF3A94237EEF}" destId="{0914C36C-19A1-43B1-AC5D-9E1C04A3F84C}" srcOrd="0" destOrd="1" presId="urn:microsoft.com/office/officeart/2005/8/layout/bList2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사랑의 초상화</a:t>
          </a:r>
          <a:endParaRPr lang="en" sz="2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절대적인 사랑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가장 훌륭한 길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사랑의 특성들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사랑의 행동들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사랑이 하지 않는 행동들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예수님의 초상화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오래 인내하고 견디는 사랑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가장 위대한 미덕들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오래 참고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인내함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참고</a:t>
          </a:r>
          <a:r>
            <a:rPr lang="en-US" altLang="ko-KR" sz="1800" b="1" kern="1200" noProof="0" dirty="0"/>
            <a:t>,</a:t>
          </a:r>
          <a:r>
            <a:rPr lang="ko-KR" altLang="en-US" sz="1800" b="1" kern="1200" noProof="0" dirty="0"/>
            <a:t> 견딤</a:t>
          </a:r>
          <a:endParaRPr lang="en" sz="1800" b="1" kern="1200" noProof="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800" b="1" kern="1200" noProof="0" dirty="0"/>
            <a:t>인내하고 다른 사람의 실수를 너그럽게 받아 줌</a:t>
          </a:r>
          <a:endParaRPr lang="en" sz="18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친절하고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자비를 </a:t>
          </a:r>
          <a:r>
            <a:rPr lang="ko-KR" altLang="en-US" sz="1800" b="1" kern="1200" noProof="0" dirty="0" err="1"/>
            <a:t>베품</a:t>
          </a:r>
          <a:endParaRPr lang="en" sz="1800" b="1" kern="1200" noProof="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/>
            <a:t>자비롭고 인정 많음</a:t>
          </a:r>
          <a:endParaRPr lang="en" sz="1800" b="1" kern="1200" noProof="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진리와 함께 기뻐함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위로하고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축하함</a:t>
          </a:r>
          <a:endParaRPr lang="en" sz="1800" b="1" kern="1200" noProof="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/>
            <a:t>진리를 옹호하는 사람들과 같이 기뻐함</a:t>
          </a:r>
          <a:endParaRPr lang="en" sz="1800" b="1" kern="1200" noProof="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참음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침묵으로 덮음</a:t>
          </a:r>
          <a:r>
            <a:rPr lang="en-US" altLang="ko-KR" sz="1800" b="1" kern="1200" noProof="0" dirty="0"/>
            <a:t>,</a:t>
          </a:r>
          <a:r>
            <a:rPr lang="ko-KR" altLang="en-US" sz="1800" b="1" kern="1200" noProof="0" dirty="0"/>
            <a:t> </a:t>
          </a:r>
          <a:r>
            <a:rPr lang="en-US" altLang="ko-KR" sz="1800" b="1" kern="1200" noProof="0" dirty="0"/>
            <a:t>(</a:t>
          </a:r>
          <a:r>
            <a:rPr lang="ko-KR" altLang="en-US" sz="1800" b="1" kern="1200" noProof="0" dirty="0"/>
            <a:t>인내심을 갖고 견딤</a:t>
          </a:r>
          <a:r>
            <a:rPr lang="en-US" altLang="ko-KR" sz="1800" b="1" kern="1200" noProof="0" dirty="0"/>
            <a:t>)</a:t>
          </a:r>
          <a:endParaRPr lang="en" sz="1800" b="1" kern="1200" noProof="0" dirty="0"/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noProof="0" dirty="0"/>
            <a:t>타인의 결점을 드러내지 않고 감추며 침묵을 지킴</a:t>
          </a:r>
          <a:endParaRPr lang="en" sz="1600" b="1" kern="120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믿음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믿음을 갖고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신뢰함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신용함</a:t>
          </a:r>
          <a:endParaRPr lang="en" sz="1800" b="1" kern="1200" noProof="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/>
            <a:t>비난하는 대신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긍정적인 쪽으로 해석해 줌</a:t>
          </a:r>
          <a:endParaRPr lang="en" sz="1800" b="1" kern="1200" noProof="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바라고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</a:t>
          </a:r>
          <a:r>
            <a:rPr lang="ko-KR" altLang="en-US" sz="1800" b="1" kern="1200" noProof="0" dirty="0"/>
            <a:t>기다림</a:t>
          </a:r>
          <a:r>
            <a:rPr lang="en-US" altLang="ko-KR" sz="1800" b="1" kern="1200" noProof="0" dirty="0"/>
            <a:t>,</a:t>
          </a:r>
          <a:r>
            <a:rPr lang="ko-KR" altLang="en-US" sz="1800" b="1" kern="1200" noProof="0" dirty="0"/>
            <a:t> 신뢰함</a:t>
          </a:r>
          <a:endParaRPr lang="en" sz="1800" b="1" kern="1200" noProof="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/>
            <a:t>항상 좋은 일을 소망함</a:t>
          </a:r>
          <a:endParaRPr lang="en" sz="1800" b="1" kern="1200" noProof="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견딤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저항함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견딤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꿋꿋하게 버팀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인내함</a:t>
          </a:r>
          <a:endParaRPr lang="en" sz="1800" b="1" kern="1200" noProof="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/>
            <a:t>고난</a:t>
          </a:r>
          <a:r>
            <a:rPr lang="en-US" altLang="ko-KR" sz="1800" b="1" kern="1200" noProof="0" dirty="0"/>
            <a:t>,</a:t>
          </a:r>
          <a:r>
            <a:rPr lang="ko-KR" altLang="en-US" sz="1800" b="1" kern="1200" noProof="0" dirty="0"/>
            <a:t> 시련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박해를 견딤</a:t>
          </a:r>
          <a:endParaRPr lang="en" sz="1800" b="1" kern="1200" noProof="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질투하지 않고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불타오르는 감정으로 끓어오름</a:t>
          </a:r>
          <a:endParaRPr lang="en" sz="1800" b="1" kern="1200" noProof="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/>
            <a:t>재능이나 미덕을 가진 사람들을 시기하지 않음</a:t>
          </a:r>
          <a:endParaRPr lang="en" sz="1800" b="1" kern="1200" noProof="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자랑하지 않으며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자랑하다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뽐내다</a:t>
          </a:r>
          <a:endParaRPr lang="en" sz="1800" b="1" kern="1200" noProof="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/>
            <a:t>다른 사람들의 칭찬을 바라지 않음</a:t>
          </a:r>
          <a:endParaRPr lang="en" sz="1800" b="1" kern="120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잘난 체하지 않음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부풀어 오름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우쭐해지다</a:t>
          </a:r>
          <a:endParaRPr lang="en" sz="1800" b="1" kern="1200" noProof="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700" b="1" kern="1200" noProof="0" dirty="0"/>
            <a:t>자신을 과대평가하지 않음</a:t>
          </a:r>
          <a:endParaRPr lang="en" sz="1700" b="1" kern="1200" noProof="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무례하지 않으며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부적절하게 행동하다</a:t>
          </a:r>
          <a:endParaRPr lang="en" sz="1800" b="1" kern="1200" noProof="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/>
            <a:t>사회적</a:t>
          </a:r>
          <a:r>
            <a:rPr lang="en-US" altLang="ko-KR" sz="1800" b="1" kern="1200" noProof="0" dirty="0"/>
            <a:t>·</a:t>
          </a:r>
          <a:r>
            <a:rPr lang="ko-KR" altLang="en-US" sz="1800" b="1" kern="1200" noProof="0" dirty="0"/>
            <a:t>도덕적 규범을 따름</a:t>
          </a:r>
          <a:endParaRPr lang="en" sz="1800" b="1" kern="1200" noProof="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이기적으로 행동하지 않고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찾다</a:t>
          </a:r>
          <a:endParaRPr lang="en" sz="1800" b="1" kern="1200" noProof="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/>
            <a:t>다른 사람의 유익을 위해 자신의 권리를 포기함</a:t>
          </a:r>
          <a:endParaRPr lang="en" sz="1800" b="1" kern="120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도발 당할 때 성급히 굴지 않음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kern="1200" noProof="0" dirty="0"/>
            <a:t>: </a:t>
          </a:r>
          <a:r>
            <a:rPr lang="en-US" altLang="ko-KR" sz="1800" b="1" kern="1200" noProof="0" dirty="0"/>
            <a:t>(</a:t>
          </a:r>
          <a:r>
            <a:rPr lang="ko-KR" altLang="en-US" sz="1800" b="1" kern="1200" noProof="0" dirty="0"/>
            <a:t>감정을</a:t>
          </a:r>
          <a:r>
            <a:rPr lang="en-US" altLang="ko-KR" sz="1800" b="1" kern="1200" noProof="0" dirty="0"/>
            <a:t>) </a:t>
          </a:r>
          <a:r>
            <a:rPr lang="ko-KR" altLang="en-US" sz="1800" b="1" kern="1200" noProof="0" dirty="0"/>
            <a:t>자극함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부추김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몹시 화나게 함</a:t>
          </a:r>
          <a:endParaRPr lang="en" sz="18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/>
            <a:t>성질이 급하거나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지나치게 예민하게 반응하지 않음</a:t>
          </a:r>
          <a:endParaRPr lang="en" sz="1800" b="1" kern="120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악한 것을 생각지 않음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재고 조사함</a:t>
          </a:r>
          <a:endParaRPr lang="en" sz="1800" b="1" kern="1200" noProof="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/>
            <a:t>피해가 발생했을 때 용서하고 개의치 않음</a:t>
          </a:r>
          <a:endParaRPr lang="en" sz="1800" b="1" kern="1200" noProof="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불의를 기뻐하지 않고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</a:t>
          </a:r>
          <a:r>
            <a:rPr lang="ko-KR" altLang="en-US" sz="1800" b="1" kern="1200" noProof="0" dirty="0"/>
            <a:t>쾌활함</a:t>
          </a:r>
          <a:r>
            <a:rPr lang="en-US" altLang="ko-KR" sz="1800" b="1" kern="1200" noProof="0" dirty="0"/>
            <a:t>,</a:t>
          </a:r>
          <a:r>
            <a:rPr lang="ko-KR" altLang="en-US" sz="1800" b="1" kern="1200" noProof="0" dirty="0"/>
            <a:t> 행복함</a:t>
          </a:r>
          <a:r>
            <a:rPr lang="en-US" altLang="ko-KR" sz="1800" b="1" kern="1200" noProof="0" dirty="0"/>
            <a:t>, </a:t>
          </a:r>
          <a:r>
            <a:rPr lang="ko-KR" altLang="en-US" sz="1800" b="1" kern="1200" noProof="0" dirty="0"/>
            <a:t>몸 상태가 좋음</a:t>
          </a:r>
          <a:endParaRPr lang="en" sz="1800" b="1" kern="120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/>
            <a:t>남의 실수를 기뻐하지 않고</a:t>
          </a:r>
          <a:r>
            <a:rPr lang="en-US" altLang="ko-KR" sz="1800" b="1" kern="1200" noProof="0" dirty="0"/>
            <a:t>,</a:t>
          </a:r>
          <a:r>
            <a:rPr lang="ko-KR" altLang="en-US" sz="1800" b="1" kern="1200" noProof="0" dirty="0"/>
            <a:t> 그것을 바로잡으려 함</a:t>
          </a:r>
          <a:endParaRPr lang="en" sz="1800" b="1" kern="120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/>
            <a:t>구타와 모욕과 멸시를 견디셨습니다
</a:t>
          </a:r>
          <a:r>
            <a:rPr lang="en-US" altLang="ko-KR" sz="2000" b="1" kern="1200" noProof="0" dirty="0"/>
            <a:t>(</a:t>
          </a:r>
          <a:r>
            <a:rPr lang="ko-KR" altLang="en-US" sz="2000" b="1" kern="1200" noProof="0" dirty="0"/>
            <a:t>마 </a:t>
          </a:r>
          <a:r>
            <a:rPr lang="en-US" altLang="ko-KR" sz="2000" b="1" kern="1200" noProof="0" dirty="0"/>
            <a:t>27:27-31)</a:t>
          </a:r>
          <a:endParaRPr lang="en" sz="2000" b="1" kern="1200" noProof="0" dirty="0"/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오래 참으며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/>
            <a:t>누구든지 </a:t>
          </a:r>
          <a:r>
            <a:rPr lang="ko-KR" altLang="en-US" sz="2000" b="1" kern="1200" noProof="0" dirty="0" err="1"/>
            <a:t>고통당하는</a:t>
          </a:r>
          <a:r>
            <a:rPr lang="ko-KR" altLang="en-US" sz="2000" b="1" kern="1200" noProof="0" dirty="0"/>
            <a:t> 사람이라면 돌보셨습니다</a:t>
          </a:r>
          <a:r>
            <a:rPr lang="en-US" altLang="ko-KR" sz="2000" b="1" kern="1200" noProof="0" dirty="0"/>
            <a:t>.</a:t>
          </a: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친절</a:t>
          </a:r>
          <a:r>
            <a:rPr lang="en-US" altLang="ko-K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긍휼</a:t>
          </a:r>
          <a:r>
            <a:rPr lang="en-US" altLang="ko-K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을 베풀며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/>
            <a:t>진리를 확신을 가지고 명확하게 가르치셨습니다</a:t>
          </a:r>
          <a:r>
            <a:rPr lang="en-US" altLang="ko-KR" sz="2000" b="1" kern="1200" noProof="0" dirty="0"/>
            <a:t>.</a:t>
          </a: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진리와 함께 기뻐하고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/>
            <a:t>죄 지은 여인을 정죄하지 않으시고 용서하심</a:t>
          </a: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ko-KR" sz="2000" b="1" kern="1200" noProof="0" dirty="0"/>
            <a:t>(</a:t>
          </a:r>
          <a:r>
            <a:rPr lang="ko-KR" altLang="en-US" sz="2000" b="1" kern="1200" noProof="0" dirty="0"/>
            <a:t>요 </a:t>
          </a:r>
          <a:r>
            <a:rPr lang="en-US" altLang="ko-KR" sz="2000" b="1" kern="1200" noProof="0" dirty="0"/>
            <a:t>8:10-11).</a:t>
          </a:r>
          <a:endParaRPr lang="en" sz="2000" b="1" kern="1200" noProof="0" dirty="0"/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참고</a:t>
          </a:r>
          <a:r>
            <a:rPr lang="en-US" altLang="ko-K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덮으심</a:t>
          </a:r>
          <a:r>
            <a:rPr lang="en-US" altLang="ko-K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 err="1"/>
            <a:t>삭개오의</a:t>
          </a:r>
          <a:r>
            <a:rPr lang="ko-KR" altLang="en-US" sz="2000" b="1" kern="1200" noProof="0" dirty="0"/>
            <a:t> 진심을 </a:t>
          </a:r>
          <a:r>
            <a:rPr lang="ko-KR" altLang="en-US" sz="2000" b="1" kern="1200" noProof="0" dirty="0" err="1"/>
            <a:t>믿어주심</a:t>
          </a:r>
          <a:r>
            <a:rPr lang="ko-KR" altLang="en-US" sz="2000" b="1" kern="1200" noProof="0" dirty="0"/>
            <a:t>
</a:t>
          </a:r>
          <a:r>
            <a:rPr lang="en-US" altLang="ko-KR" sz="2000" b="1" kern="1200" noProof="0" dirty="0"/>
            <a:t>(</a:t>
          </a:r>
          <a:r>
            <a:rPr lang="ko-KR" altLang="en-US" sz="2000" b="1" kern="1200" noProof="0" dirty="0" err="1"/>
            <a:t>눅</a:t>
          </a:r>
          <a:r>
            <a:rPr lang="ko-KR" altLang="en-US" sz="2000" b="1" kern="1200" noProof="0" dirty="0"/>
            <a:t> </a:t>
          </a:r>
          <a:r>
            <a:rPr lang="en-US" altLang="ko-KR" sz="2000" b="1" kern="1200" noProof="0" dirty="0"/>
            <a:t>19:8-9)</a:t>
          </a:r>
          <a:endParaRPr lang="en" sz="2000" b="1" kern="1200" noProof="0" dirty="0"/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믿으며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ko-KR" sz="2000" b="1" kern="1200" noProof="0" dirty="0"/>
            <a:t>12</a:t>
          </a:r>
          <a:r>
            <a:rPr lang="ko-KR" altLang="en-US" sz="2000" b="1" kern="1200" noProof="0" dirty="0"/>
            <a:t>명의 제자들이 </a:t>
          </a:r>
          <a:r>
            <a:rPr lang="en-US" altLang="ko-KR" sz="2000" b="1" kern="1200" noProof="0" dirty="0"/>
            <a:t>‘</a:t>
          </a:r>
          <a:r>
            <a:rPr lang="ko-KR" altLang="en-US" sz="2000" b="1" kern="1200" noProof="0" dirty="0"/>
            <a:t>불가능한 임무</a:t>
          </a:r>
          <a:r>
            <a:rPr lang="en-US" altLang="ko-KR" sz="2000" b="1" kern="1200" noProof="0" dirty="0"/>
            <a:t>’</a:t>
          </a:r>
          <a:r>
            <a:rPr lang="ko-KR" altLang="en-US" sz="2000" b="1" kern="1200" noProof="0" dirty="0" err="1"/>
            <a:t>를</a:t>
          </a:r>
          <a:r>
            <a:rPr lang="ko-KR" altLang="en-US" sz="2000" b="1" kern="1200" noProof="0" dirty="0"/>
            <a:t> 수행할 수 있도록 준비시키심</a:t>
          </a: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바람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/>
            <a:t>굶주림과 거절</a:t>
          </a:r>
          <a:r>
            <a:rPr lang="en-US" altLang="ko-KR" sz="2000" b="1" kern="1200" noProof="0" dirty="0"/>
            <a:t>, </a:t>
          </a:r>
          <a:r>
            <a:rPr lang="ko-KR" altLang="en-US" sz="2000" b="1" kern="1200" noProof="0" dirty="0"/>
            <a:t>고통</a:t>
          </a:r>
          <a:r>
            <a:rPr lang="en-US" altLang="ko-KR" sz="2000" b="1" kern="1200" noProof="0" dirty="0"/>
            <a:t>, </a:t>
          </a:r>
          <a:r>
            <a:rPr lang="ko-KR" altLang="en-US" sz="2000" b="1" kern="1200" noProof="0" dirty="0"/>
            <a:t>그리고 박해를 견뎌냈습니다</a:t>
          </a:r>
          <a:r>
            <a:rPr lang="en-US" altLang="ko-KR" sz="2000" b="1" kern="1200" noProof="0" dirty="0"/>
            <a:t>.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것을 견디심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사람들의 칭송을 피하시고</a:t>
          </a:r>
          <a:r>
            <a:rPr lang="en-US" altLang="ko-K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멸시당하는 사람들과 어울리심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schemeClr val="tx1"/>
              </a:solidFill>
            </a:rPr>
            <a:t>시기하지 않으며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우주의 왕이셨지만</a:t>
          </a:r>
          <a:r>
            <a:rPr lang="en-US" altLang="ko-K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자랑하지 않으심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schemeClr val="tx1"/>
              </a:solidFill>
            </a:rPr>
            <a:t>자랑하지 않으며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가장 미천한 일을 찾아 하심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schemeClr val="tx1"/>
              </a:solidFill>
            </a:rPr>
            <a:t>잘난 체하지 않음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사람을 예의와 품위를 갖추어 대하심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schemeClr val="tx1"/>
              </a:solidFill>
            </a:rPr>
            <a:t>무례하지 않으심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언제나 아버지 하나님의 뜻을 행하심 </a:t>
          </a:r>
          <a:r>
            <a:rPr lang="en-US" altLang="ko-K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요 </a:t>
          </a:r>
          <a:r>
            <a:rPr lang="en-US" altLang="ko-K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6:38).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800" b="1" kern="1200" noProof="0" dirty="0">
              <a:solidFill>
                <a:schemeClr val="tx1"/>
              </a:solidFill>
            </a:rPr>
            <a:t>이기적으로 행동하지 않고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폭력을 당할 때에도 정중하게 대응하심</a:t>
          </a:r>
          <a:r>
            <a:rPr lang="en-US" altLang="ko-K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(</a:t>
          </a: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요 </a:t>
          </a:r>
          <a:r>
            <a:rPr lang="en-US" altLang="ko-K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18:22-23)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600" b="1" kern="1200" noProof="0" dirty="0">
              <a:solidFill>
                <a:schemeClr val="tx1"/>
              </a:solidFill>
            </a:rPr>
            <a:t>도발 당해도 성급히 굴지 않음</a:t>
          </a:r>
          <a:endParaRPr lang="en" sz="1600" b="1" kern="1200" noProof="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자신을 십자가에 못 박은 자들을 용서해 달라고 기도하심</a:t>
          </a:r>
          <a:r>
            <a:rPr lang="en-US" altLang="ko-K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
(</a:t>
          </a:r>
          <a:r>
            <a:rPr lang="ko-KR" alt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눅</a:t>
          </a: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ko-K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23:34)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schemeClr val="tx1"/>
              </a:solidFill>
            </a:rPr>
            <a:t>악한 것을 생각지 않음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바리새인들의 악행을 엄숙하게 꾸짖으심 </a:t>
          </a:r>
          <a:r>
            <a:rPr lang="en-US" altLang="ko-K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마 </a:t>
          </a:r>
          <a:r>
            <a:rPr lang="en-US" altLang="ko-K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23:27-28)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noProof="0" dirty="0">
              <a:solidFill>
                <a:schemeClr val="tx1"/>
              </a:solidFill>
            </a:rPr>
            <a:t>불의를 기뻐하지 않고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2001794" y="825509"/>
            <a:ext cx="8435547" cy="61290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ko-KR" altLang="en-US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사랑의 초상화</a:t>
            </a:r>
            <a:endParaRPr lang="en" sz="4400" b="1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874392" y="3887531"/>
            <a:ext cx="21275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ko-KR" altLang="en-US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   </a:t>
            </a:r>
            <a:r>
              <a:rPr lang="en-US" altLang="ko-KR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  <a:r>
              <a:rPr lang="ko-KR" altLang="en-US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  </a:t>
            </a:r>
            <a:r>
              <a:rPr lang="en-US" altLang="ko-KR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ko-KR" altLang="en-US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월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15</a:t>
            </a:r>
            <a:r>
              <a:rPr lang="ko-KR" altLang="en-US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</a:t>
            </a:r>
            <a:endParaRPr lang="en" sz="1600" b="1" noProof="0" dirty="0">
              <a:solidFill>
                <a:srgbClr val="EDE4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3424038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ko-KR" alt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오래 인내하는 사랑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“내 계명은 이것이다</a:t>
            </a:r>
            <a:r>
              <a:rPr lang="en-US" altLang="ko-K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ko-KR" alt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내가 너희를 사랑한 것과 같이</a:t>
            </a:r>
            <a:r>
              <a:rPr lang="en-US" altLang="ko-K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ko-KR" alt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너희도 서로 사랑하여라</a:t>
            </a:r>
            <a:r>
              <a:rPr lang="en-US" altLang="ko-K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(</a:t>
            </a:r>
            <a:r>
              <a:rPr lang="ko-KR" alt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요 </a:t>
            </a:r>
            <a:r>
              <a:rPr lang="en-US" altLang="ko-K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15:12)</a:t>
            </a:r>
          </a:p>
          <a:p>
            <a:pPr algn="ctr"/>
            <a:endParaRPr lang="en-US" altLang="ko-KR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375187" y="2070897"/>
            <a:ext cx="6440130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o-KR" altLang="en-US" sz="72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오래 인내하고 견디는 사랑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가장 위대한 미덕들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그러므로 믿음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희망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사랑</a:t>
            </a: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이 세가지는 항상 남아 있을 것이며 그 중에 제일 큰 것은 사랑입니다</a:t>
            </a:r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13:13)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68997" y="1420739"/>
            <a:ext cx="6547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고린도 교인들의 행동을 보면 그들이 사랑하지 않았다는 다는 것을 알 수 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그들은 시기하고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자랑하며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교만했고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무례하게 행동했으며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이기적이고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쉽게 화를 내고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악의를 품었으며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죄악을 용납했습니다</a:t>
            </a:r>
            <a:r>
              <a:rPr lang="en" sz="2000" b="1" noProof="0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99668"/>
            <a:ext cx="53425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예수님께서 다시 오실 때 죄는 제거될 것이며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우리는 그분과 함께 영원한 생명을 누릴 것입니다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그때가 되면 예언이나 방언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 밖의 은사들은 물론 믿음과 소망도 더 이상 필요하지 않게 될 것입니다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그러나 사랑은 영원히 계속 될 것입니다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13:8).</a:t>
            </a:r>
            <a:endParaRPr lang="en" sz="2000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68997" y="2744178"/>
            <a:ext cx="65477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그들의 예를 본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우리는 성령님의 선물들을 올바르게 사용하기 위해</a:t>
            </a:r>
            <a:r>
              <a:rPr lang="en-US" altLang="ko-KR" sz="2000" b="1" dirty="0"/>
              <a:t>,</a:t>
            </a:r>
            <a:r>
              <a:rPr lang="ko-KR" altLang="en-US" sz="2000" b="1" dirty="0"/>
              <a:t> 바울이 가르쳐 준 대로</a:t>
            </a:r>
            <a:r>
              <a:rPr lang="en-US" altLang="ko-KR" sz="2000" b="1" dirty="0"/>
              <a:t>,</a:t>
            </a:r>
            <a:r>
              <a:rPr lang="ko-KR" altLang="en-US" sz="2000" b="1" dirty="0"/>
              <a:t> 그들의 잘못을 버리고 사랑의 덕을 풍성히 갖추어야 합니다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바울은 또 우리에게 믿음과 소망</a:t>
            </a:r>
            <a:r>
              <a:rPr lang="en-US" altLang="ko-KR" sz="2000" b="1" dirty="0"/>
              <a:t>,</a:t>
            </a:r>
            <a:r>
              <a:rPr lang="ko-KR" altLang="en-US" sz="2000" b="1" dirty="0"/>
              <a:t> 두 덕목을 품으라고 권면합니다</a:t>
            </a:r>
            <a:r>
              <a:rPr lang="en-US" altLang="ko-KR" sz="2000" b="1" dirty="0"/>
              <a:t>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345050" y="537065"/>
            <a:ext cx="8853387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3200" b="1" noProof="0" dirty="0">
                <a:latin typeface="Constantia" panose="02030602050306030303" pitchFamily="18" charset="0"/>
              </a:rPr>
              <a:t>“</a:t>
            </a:r>
            <a:r>
              <a:rPr lang="ko-KR" altLang="en-US" sz="3200" b="1" dirty="0">
                <a:latin typeface="Constantia" panose="02030602050306030303" pitchFamily="18" charset="0"/>
              </a:rPr>
              <a:t>하나님은 사랑이십니다</a:t>
            </a:r>
            <a:r>
              <a:rPr lang="en-US" altLang="ko-KR" sz="3200" b="1" dirty="0">
                <a:latin typeface="Constantia" panose="02030602050306030303" pitchFamily="18" charset="0"/>
              </a:rPr>
              <a:t>. </a:t>
            </a:r>
            <a:r>
              <a:rPr lang="ko-KR" altLang="en-US" sz="3200" b="1" dirty="0">
                <a:latin typeface="Constantia" panose="02030602050306030303" pitchFamily="18" charset="0"/>
              </a:rPr>
              <a:t>아버지 하나님과 아들 하나님의 사랑은 모든 믿는 사람들의 품성의 특성이기도 합니다</a:t>
            </a:r>
            <a:r>
              <a:rPr lang="en-US" altLang="ko-KR" sz="3200" b="1" dirty="0">
                <a:latin typeface="Constantia" panose="02030602050306030303" pitchFamily="18" charset="0"/>
              </a:rPr>
              <a:t>. </a:t>
            </a:r>
            <a:r>
              <a:rPr lang="ko-KR" altLang="en-US" sz="3200" b="1" dirty="0">
                <a:latin typeface="Constantia" panose="02030602050306030303" pitchFamily="18" charset="0"/>
              </a:rPr>
              <a:t>하나님은 말씀을 통해 이 거룩한 사랑을 사람들에게 내려 주십니다</a:t>
            </a:r>
            <a:r>
              <a:rPr lang="en-US" altLang="ko-KR" sz="3200" b="1" dirty="0">
                <a:latin typeface="Constantia" panose="02030602050306030303" pitchFamily="18" charset="0"/>
              </a:rPr>
              <a:t>. </a:t>
            </a:r>
            <a:r>
              <a:rPr lang="ko-KR" altLang="en-US" sz="3200" b="1" dirty="0">
                <a:latin typeface="Constantia" panose="02030602050306030303" pitchFamily="18" charset="0"/>
              </a:rPr>
              <a:t>그리고 하나님은 진리로 </a:t>
            </a:r>
            <a:r>
              <a:rPr lang="en-US" altLang="ko-KR" sz="3200" b="1" dirty="0">
                <a:latin typeface="Constantia" panose="02030602050306030303" pitchFamily="18" charset="0"/>
              </a:rPr>
              <a:t>(</a:t>
            </a:r>
            <a:r>
              <a:rPr lang="ko-KR" altLang="en-US" sz="3200" b="1" dirty="0">
                <a:latin typeface="Constantia" panose="02030602050306030303" pitchFamily="18" charset="0"/>
              </a:rPr>
              <a:t>사람의</a:t>
            </a:r>
            <a:r>
              <a:rPr lang="en-US" altLang="ko-KR" sz="3200" b="1" dirty="0">
                <a:latin typeface="Constantia" panose="02030602050306030303" pitchFamily="18" charset="0"/>
              </a:rPr>
              <a:t>)</a:t>
            </a:r>
            <a:r>
              <a:rPr lang="ko-KR" altLang="en-US" sz="3200" b="1" dirty="0">
                <a:latin typeface="Constantia" panose="02030602050306030303" pitchFamily="18" charset="0"/>
              </a:rPr>
              <a:t> 지성을 일깨우십니다</a:t>
            </a:r>
            <a:r>
              <a:rPr lang="en-US" altLang="ko-KR" sz="3200" b="1" dirty="0">
                <a:latin typeface="Constantia" panose="02030602050306030303" pitchFamily="18" charset="0"/>
              </a:rPr>
              <a:t>. </a:t>
            </a:r>
            <a:r>
              <a:rPr lang="ko-KR" altLang="en-US" sz="3200" b="1" dirty="0">
                <a:latin typeface="Constantia" panose="02030602050306030303" pitchFamily="18" charset="0"/>
              </a:rPr>
              <a:t>성령님은 거룩한 사역에 협력하는 사람들에게 임하십니다</a:t>
            </a:r>
            <a:r>
              <a:rPr lang="en-US" altLang="ko-KR" sz="3200" b="1" dirty="0">
                <a:latin typeface="Constantia" panose="02030602050306030303" pitchFamily="18" charset="0"/>
              </a:rPr>
              <a:t>. </a:t>
            </a:r>
            <a:r>
              <a:rPr lang="ko-KR" altLang="en-US" sz="3200" b="1" dirty="0">
                <a:latin typeface="Constantia" panose="02030602050306030303" pitchFamily="18" charset="0"/>
              </a:rPr>
              <a:t>성령님은 </a:t>
            </a:r>
            <a:r>
              <a:rPr lang="en-US" altLang="ko-KR" sz="3200" b="1" dirty="0">
                <a:latin typeface="Constantia" panose="02030602050306030303" pitchFamily="18" charset="0"/>
              </a:rPr>
              <a:t>(</a:t>
            </a:r>
            <a:r>
              <a:rPr lang="ko-KR" altLang="en-US" sz="3200" b="1" dirty="0">
                <a:latin typeface="Constantia" panose="02030602050306030303" pitchFamily="18" charset="0"/>
              </a:rPr>
              <a:t>사람의</a:t>
            </a:r>
            <a:r>
              <a:rPr lang="en-US" altLang="ko-KR" sz="3200" b="1" dirty="0">
                <a:latin typeface="Constantia" panose="02030602050306030303" pitchFamily="18" charset="0"/>
              </a:rPr>
              <a:t>)</a:t>
            </a:r>
            <a:r>
              <a:rPr lang="ko-KR" altLang="en-US" sz="3200" b="1" dirty="0">
                <a:latin typeface="Constantia" panose="02030602050306030303" pitchFamily="18" charset="0"/>
              </a:rPr>
              <a:t> 마음과 성품을 변화시키셔서</a:t>
            </a:r>
            <a:r>
              <a:rPr lang="en-US" altLang="ko-KR" sz="3200" b="1" dirty="0">
                <a:latin typeface="Constantia" panose="02030602050306030303" pitchFamily="18" charset="0"/>
              </a:rPr>
              <a:t>, </a:t>
            </a:r>
            <a:r>
              <a:rPr lang="ko-KR" altLang="en-US" sz="3200" b="1" dirty="0">
                <a:latin typeface="Constantia" panose="02030602050306030303" pitchFamily="18" charset="0"/>
              </a:rPr>
              <a:t>눈으로 볼 수 없는 분을 경험하게 하시고</a:t>
            </a:r>
            <a:r>
              <a:rPr lang="en-US" altLang="ko-KR" sz="3200" b="1" dirty="0">
                <a:latin typeface="Constantia" panose="02030602050306030303" pitchFamily="18" charset="0"/>
              </a:rPr>
              <a:t>,</a:t>
            </a:r>
            <a:r>
              <a:rPr lang="ko-KR" altLang="en-US" sz="3200" b="1" dirty="0">
                <a:latin typeface="Constantia" panose="02030602050306030303" pitchFamily="18" charset="0"/>
              </a:rPr>
              <a:t> 끝까지 인내하고 견디도록 도우십니다</a:t>
            </a:r>
            <a:r>
              <a:rPr lang="en-US" altLang="ko-KR" sz="3200" b="1" dirty="0">
                <a:latin typeface="Constantia" panose="02030602050306030303" pitchFamily="18" charset="0"/>
              </a:rPr>
              <a:t>. </a:t>
            </a:r>
            <a:r>
              <a:rPr lang="ko-KR" altLang="en-US" sz="3200" b="1" dirty="0">
                <a:latin typeface="Constantia" panose="02030602050306030303" pitchFamily="18" charset="0"/>
              </a:rPr>
              <a:t>온전한 사랑은 오직 진리를 믿고 성령님을 받아들임으로써 경험할 수 있습니다</a:t>
            </a:r>
            <a:r>
              <a:rPr lang="en-US" altLang="ko-KR" sz="3200" b="1" dirty="0">
                <a:latin typeface="Constantia" panose="02030602050306030303" pitchFamily="18" charset="0"/>
              </a:rPr>
              <a:t>.</a:t>
            </a:r>
            <a:r>
              <a:rPr lang="en" sz="3200" b="1" noProof="0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118790" y="6056521"/>
            <a:ext cx="4269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b="1" noProof="0" dirty="0"/>
              <a:t>엘렌 </a:t>
            </a:r>
            <a:r>
              <a:rPr lang="ko-KR" altLang="en-US" sz="1600" b="1" noProof="0" dirty="0" err="1"/>
              <a:t>화잇</a:t>
            </a:r>
            <a:r>
              <a:rPr lang="en" sz="1600" b="1" noProof="0" dirty="0"/>
              <a:t> (</a:t>
            </a:r>
            <a:r>
              <a:rPr lang="ko-KR" altLang="en-US" sz="1600" b="1" noProof="0" dirty="0"/>
              <a:t>우리를 돌보시는 하나님</a:t>
            </a:r>
            <a:r>
              <a:rPr lang="en-US" altLang="ko-KR" sz="1600" b="1" noProof="0" dirty="0"/>
              <a:t>,</a:t>
            </a:r>
            <a:r>
              <a:rPr lang="ko-KR" altLang="en-US" sz="1600" b="1" noProof="0" dirty="0"/>
              <a:t>  </a:t>
            </a:r>
            <a:r>
              <a:rPr lang="en-US" altLang="ko-KR" sz="1600" b="1" noProof="0" dirty="0"/>
              <a:t>10</a:t>
            </a:r>
            <a:r>
              <a:rPr lang="ko-KR" altLang="en-US" sz="1600" b="1" noProof="0" dirty="0"/>
              <a:t>월 </a:t>
            </a:r>
            <a:r>
              <a:rPr lang="en-US" altLang="ko-KR" sz="1600" b="1" noProof="0" dirty="0"/>
              <a:t>9</a:t>
            </a:r>
            <a:r>
              <a:rPr lang="ko-KR" altLang="en-US" sz="1600" b="1" noProof="0" dirty="0"/>
              <a:t>일</a:t>
            </a:r>
            <a:r>
              <a:rPr lang="en" sz="16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22538"/>
            <a:ext cx="12192000" cy="1261884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ko-KR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그런즉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믿음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 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소망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 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사랑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이 세 가지는 항상 있을 것인데 </a:t>
            </a:r>
            <a:endParaRPr kumimoji="0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그 중에 제일은 사랑이라</a:t>
            </a:r>
            <a:r>
              <a:rPr kumimoji="0" lang="en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고전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13:13)</a:t>
            </a:r>
            <a:endParaRPr kumimoji="0" lang="en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noProof="0" dirty="0"/>
              <a:t>고린도전서</a:t>
            </a:r>
            <a:r>
              <a:rPr lang="en" sz="2000" b="1" noProof="0" dirty="0"/>
              <a:t> 13</a:t>
            </a:r>
            <a:r>
              <a:rPr lang="ko-KR" altLang="en-US" sz="2000" b="1" dirty="0"/>
              <a:t>장</a:t>
            </a:r>
            <a:r>
              <a:rPr lang="ko-KR" altLang="en-US" sz="2000" b="1" noProof="0" dirty="0"/>
              <a:t>은 </a:t>
            </a:r>
            <a:r>
              <a:rPr lang="en-US" altLang="ko-KR" sz="2000" b="1" noProof="0" dirty="0"/>
              <a:t>“</a:t>
            </a:r>
            <a:r>
              <a:rPr lang="ko-KR" altLang="en-US" sz="2000" b="1" noProof="0" dirty="0"/>
              <a:t>사랑</a:t>
            </a:r>
            <a:r>
              <a:rPr lang="en-US" altLang="ko-KR" sz="2000" b="1" noProof="0" dirty="0"/>
              <a:t>”</a:t>
            </a:r>
            <a:r>
              <a:rPr lang="ko-KR" altLang="en-US" sz="2000" b="1" noProof="0" dirty="0"/>
              <a:t>장으로 알려져 있습니다</a:t>
            </a:r>
            <a:r>
              <a:rPr lang="en-US" altLang="ko-KR" sz="2000" b="1" noProof="0" dirty="0"/>
              <a:t>.</a:t>
            </a:r>
            <a:r>
              <a:rPr lang="en" sz="2000" b="1" noProof="0" dirty="0"/>
              <a:t> </a:t>
            </a:r>
            <a:r>
              <a:rPr lang="ko-KR" altLang="en-US" sz="2000" b="1" noProof="0" dirty="0"/>
              <a:t>이 사랑은 애정관계의 사랑보다 더 깊은 하나님의 사랑을 말합니다</a:t>
            </a:r>
            <a:r>
              <a:rPr lang="en" sz="2000" b="1" noProof="0" dirty="0"/>
              <a:t>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8632714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049788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우리의 모든 행동의 동기와 원동력은 사랑에서 나오고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사랑은 우리가 알고 지내는 사람들을 복되게 하고 싶은 소망을 일으킵니다</a:t>
            </a:r>
            <a:r>
              <a:rPr lang="en-US" altLang="ko-KR" sz="2000" b="1" dirty="0"/>
              <a:t>.</a:t>
            </a:r>
            <a:endParaRPr lang="en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142725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하나님께서 우리 마음에 부어 주신 사랑을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롬 </a:t>
            </a:r>
            <a:r>
              <a:rPr lang="en-US" altLang="ko-KR" sz="2000" b="1" dirty="0"/>
              <a:t>5:5) </a:t>
            </a:r>
            <a:r>
              <a:rPr lang="ko-KR" altLang="en-US" sz="2000" b="1" dirty="0"/>
              <a:t>삶 속에서 어떻게 증거하며 살 수 있는 지 잘 설명합니다</a:t>
            </a:r>
            <a:r>
              <a:rPr lang="en-US" altLang="ko-KR" sz="2000" b="1" dirty="0"/>
              <a:t>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368809" y="2151727"/>
            <a:ext cx="5683046" cy="25545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ko-KR" altLang="en-US" sz="8000" b="1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절대적인 사랑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o-KR" altLang="en-US" sz="4400" b="1" dirty="0">
                <a:ln/>
                <a:solidFill>
                  <a:schemeClr val="accent3"/>
                </a:solidFill>
              </a:rPr>
              <a:t>가장 훌륭한 길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여러분은 더욱 큰 은혜의 선물을 사모하십시오</a:t>
            </a:r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나는 여러분에게 더 좋은 길을 보여 드리겠습니다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바울이 고린도전서 </a:t>
            </a:r>
            <a:r>
              <a:rPr lang="en-US" altLang="ko-KR" sz="2000" b="1" dirty="0"/>
              <a:t>13</a:t>
            </a:r>
            <a:r>
              <a:rPr lang="ko-KR" altLang="en-US" sz="2000" b="1" dirty="0"/>
              <a:t>장에서 말하는 사랑은 무엇이며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왜 그 사랑이 다른 영적 선물들보다 뛰어난 것입니까</a:t>
            </a:r>
            <a:r>
              <a:rPr lang="en-US" altLang="ko-KR" sz="2000" b="1" dirty="0"/>
              <a:t>? 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12:31-13:3)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아가페 사랑이 없이는 그 어떤 영적 선물들도 가치가 없는 것입니다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실지로 우리의 모든 행동과 생각에 아가페 사랑이 깃들어 있어야 합니다</a:t>
            </a:r>
            <a:r>
              <a:rPr lang="en-US" altLang="ko-KR" sz="2000" b="1" dirty="0"/>
              <a:t>.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26944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예수님은 불법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죄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가 더욱 강해질 것이고</a:t>
            </a:r>
            <a:r>
              <a:rPr lang="en-US" altLang="ko-KR" sz="2000" b="1" dirty="0"/>
              <a:t>,</a:t>
            </a:r>
            <a:r>
              <a:rPr lang="ko-KR" altLang="en-US" sz="2000" b="1" dirty="0"/>
              <a:t> 그로 인해 아가페 사랑이 식어질 것이라고 경고하셨습니다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마 </a:t>
            </a:r>
            <a:r>
              <a:rPr lang="en-US" altLang="ko-KR" sz="2000" b="1" dirty="0"/>
              <a:t>24:12). </a:t>
            </a:r>
            <a:r>
              <a:rPr lang="ko-KR" altLang="en-US" sz="2000" b="1" dirty="0"/>
              <a:t>그러나 우리는 마음속에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가정에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그리고 우리 교회에 이런 일이 일어나도록 방치하면 안됩니다</a:t>
            </a:r>
            <a:r>
              <a:rPr lang="en-US" altLang="ko-KR" sz="2000" b="1" dirty="0"/>
              <a:t>.</a:t>
            </a:r>
            <a:endParaRPr lang="en" sz="2000" b="1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1922417"/>
            <a:ext cx="78589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헬라어는 사랑을 네 가지로 구분했습니다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바울은 그중 </a:t>
            </a:r>
            <a:r>
              <a:rPr lang="en-US" altLang="ko-KR" sz="2000" b="1" dirty="0"/>
              <a:t>‘</a:t>
            </a:r>
            <a:r>
              <a:rPr lang="ko-KR" altLang="en-US" sz="2000" b="1" dirty="0"/>
              <a:t>아가페</a:t>
            </a:r>
            <a:r>
              <a:rPr lang="en-US" altLang="ko-KR" sz="2000" b="1" dirty="0"/>
              <a:t>,</a:t>
            </a:r>
            <a:r>
              <a:rPr lang="ko-KR" altLang="en-US" sz="2000" b="1" dirty="0"/>
              <a:t> 즉 사랑하는 사람이 잘 되기를 원하는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이타적이고 무조건적이며 깊은 배려가 담긴 사랑을 선택했는데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요한도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하나님은 사랑이시라</a:t>
            </a:r>
            <a:r>
              <a:rPr lang="en-US" altLang="ko-KR" sz="2000" b="1" dirty="0"/>
              <a:t>”(</a:t>
            </a:r>
            <a:r>
              <a:rPr lang="ko-KR" altLang="en-US" sz="2000" b="1" dirty="0"/>
              <a:t>요일 </a:t>
            </a:r>
            <a:r>
              <a:rPr lang="en-US" altLang="ko-KR" sz="2000" b="1" dirty="0"/>
              <a:t>4</a:t>
            </a:r>
            <a:r>
              <a:rPr lang="ko-KR" altLang="en-US" sz="2000" b="1" dirty="0"/>
              <a:t>장 </a:t>
            </a:r>
            <a:r>
              <a:rPr lang="en-US" altLang="ko-KR" sz="2000" b="1" dirty="0"/>
              <a:t>8</a:t>
            </a:r>
            <a:r>
              <a:rPr lang="ko-KR" altLang="en-US" sz="2000" b="1" dirty="0"/>
              <a:t>절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는 말씀에서 같은 단어를 사용했습니다</a:t>
            </a:r>
            <a:r>
              <a:rPr lang="en-US" altLang="ko-KR" sz="2000" b="1" dirty="0"/>
              <a:t>.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587978" y="2662946"/>
            <a:ext cx="7433186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ko-KR" altLang="en-US" sz="88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사랑의 특성들</a:t>
            </a: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사랑의 행동들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22428" y="-38885"/>
            <a:ext cx="6169572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사랑은 오래 참고 친절하며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;…</a:t>
            </a:r>
            <a:r>
              <a:rPr lang="ko-KR" alt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진리와 함께 기뻐합니다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; </a:t>
            </a:r>
            <a:r>
              <a:rPr lang="ko-KR" alt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사랑은 모든 것을 참으며 모든 것을 믿으며 모든 것을 바라고 모든 것을 견딥니다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고전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3923255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사랑이 하지 않는 행동들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458242"/>
            <a:ext cx="358140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ko-KR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“…</a:t>
            </a:r>
            <a:r>
              <a:rPr lang="ko-KR" alt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질투하지 않고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ko-KR" alt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자랑하지 않으며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잘난 체하지 않습니다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ko-KR" alt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사랑은 버릇없이 행동하지 않고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이기적이거나 성내지 않으며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악한 것을 생각하지 않습니다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불의를 기뻐하지 않고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…” 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1981719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ko-KR" altLang="en-US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예수님의 초상화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내 계명은 이것이다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내가 너희를 사랑한 것과 같이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너희도 서로 사랑하여라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요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0555609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1010</Words>
  <Application>Microsoft Office PowerPoint</Application>
  <PresentationFormat>Panorámica</PresentationFormat>
  <Paragraphs>120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 Display</vt:lpstr>
      <vt:lpstr>Arial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155</cp:revision>
  <dcterms:created xsi:type="dcterms:W3CDTF">2026-07-11T14:17:46Z</dcterms:created>
  <dcterms:modified xsi:type="dcterms:W3CDTF">2026-08-14T05:47:59Z</dcterms:modified>
</cp:coreProperties>
</file>