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24629"/>
    <a:srgbClr val="F5E5FF"/>
    <a:srgbClr val="FFF0E1"/>
    <a:srgbClr val="E7FFE7"/>
    <a:srgbClr val="A7470C"/>
    <a:srgbClr val="FFCC32"/>
    <a:srgbClr val="D06100"/>
    <a:srgbClr val="FD9D15"/>
    <a:srgbClr val="FFEC55"/>
    <a:srgbClr val="FFFF7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859" autoAdjust="0"/>
    <p:restoredTop sz="95168" autoAdjust="0"/>
  </p:normalViewPr>
  <p:slideViewPr>
    <p:cSldViewPr snapToGrid="0">
      <p:cViewPr varScale="1">
        <p:scale>
          <a:sx n="95" d="100"/>
          <a:sy n="95" d="100"/>
        </p:scale>
        <p:origin x="96" y="3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4#3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5#2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9709CE4-4A01-40F3-BAE5-0B449C7D83E2}">
      <dsp:nvSpPr>
        <dsp:cNvPr id="0" name=""/>
        <dsp:cNvSpPr/>
      </dsp:nvSpPr>
      <dsp:spPr>
        <a:xfrm>
          <a:off x="721245" y="2588"/>
          <a:ext cx="2394960" cy="824932"/>
        </a:xfrm>
        <a:prstGeom prst="roundRect">
          <a:avLst>
            <a:gd name="adj" fmla="val 10000"/>
          </a:avLst>
        </a:prstGeom>
        <a:solidFill>
          <a:schemeClr val="bg2"/>
        </a:solidFill>
        <a:ln>
          <a:solidFill>
            <a:schemeClr val="bg2">
              <a:lumMod val="50000"/>
            </a:schemeClr>
          </a:solidFill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식물</a:t>
          </a:r>
          <a:br>
            <a:rPr lang="es-E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</a:b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</a:t>
          </a:r>
          <a:r>
            <a:rPr lang="ko-KR" alt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고전</a:t>
          </a: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. 15:35-38)</a:t>
          </a:r>
        </a:p>
      </dsp:txBody>
      <dsp:txXfrm>
        <a:off x="745406" y="26749"/>
        <a:ext cx="2346638" cy="776610"/>
      </dsp:txXfrm>
    </dsp:sp>
    <dsp:sp modelId="{C94284E4-4B8D-4B2D-A37B-2C61F832A784}">
      <dsp:nvSpPr>
        <dsp:cNvPr id="0" name=""/>
        <dsp:cNvSpPr/>
      </dsp:nvSpPr>
      <dsp:spPr>
        <a:xfrm>
          <a:off x="960741" y="827520"/>
          <a:ext cx="239535" cy="61869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18699"/>
              </a:lnTo>
              <a:lnTo>
                <a:pt x="239535" y="618699"/>
              </a:lnTo>
            </a:path>
          </a:pathLst>
        </a:custGeom>
        <a:noFill/>
        <a:ln w="19050" cap="flat" cmpd="sng" algn="ctr">
          <a:solidFill>
            <a:schemeClr val="bg2">
              <a:lumMod val="5000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40084CC-7CD8-46C5-8F81-5736AA7DE8BE}">
      <dsp:nvSpPr>
        <dsp:cNvPr id="0" name=""/>
        <dsp:cNvSpPr/>
      </dsp:nvSpPr>
      <dsp:spPr>
        <a:xfrm>
          <a:off x="1200277" y="1033753"/>
          <a:ext cx="1674758" cy="824932"/>
        </a:xfrm>
        <a:prstGeom prst="roundRect">
          <a:avLst>
            <a:gd name="adj" fmla="val 10000"/>
          </a:avLst>
        </a:prstGeom>
        <a:solidFill>
          <a:srgbClr val="E7FFE7">
            <a:alpha val="89804"/>
          </a:srgbClr>
        </a:solidFill>
        <a:ln w="28575">
          <a:solidFill>
            <a:schemeClr val="bg2">
              <a:lumMod val="50000"/>
            </a:schemeClr>
          </a:solidFill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2000" b="1" kern="1200" dirty="0"/>
            <a:t>씨앗을 심고</a:t>
          </a:r>
          <a:endParaRPr lang="en" sz="2000" b="1" kern="1200" dirty="0"/>
        </a:p>
      </dsp:txBody>
      <dsp:txXfrm>
        <a:off x="1224438" y="1057914"/>
        <a:ext cx="1626436" cy="776610"/>
      </dsp:txXfrm>
    </dsp:sp>
    <dsp:sp modelId="{0933BDD9-F2D0-49A9-A165-78860350DEC7}">
      <dsp:nvSpPr>
        <dsp:cNvPr id="0" name=""/>
        <dsp:cNvSpPr/>
      </dsp:nvSpPr>
      <dsp:spPr>
        <a:xfrm>
          <a:off x="960741" y="827520"/>
          <a:ext cx="239535" cy="164986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49865"/>
              </a:lnTo>
              <a:lnTo>
                <a:pt x="239535" y="1649865"/>
              </a:lnTo>
            </a:path>
          </a:pathLst>
        </a:custGeom>
        <a:noFill/>
        <a:ln w="19050" cap="flat" cmpd="sng" algn="ctr">
          <a:solidFill>
            <a:schemeClr val="bg2">
              <a:lumMod val="5000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7EAC239-62EF-4E21-9EAF-CCD38C8545F6}">
      <dsp:nvSpPr>
        <dsp:cNvPr id="0" name=""/>
        <dsp:cNvSpPr/>
      </dsp:nvSpPr>
      <dsp:spPr>
        <a:xfrm>
          <a:off x="1200277" y="2064919"/>
          <a:ext cx="1674758" cy="824932"/>
        </a:xfrm>
        <a:prstGeom prst="roundRect">
          <a:avLst>
            <a:gd name="adj" fmla="val 10000"/>
          </a:avLst>
        </a:prstGeom>
        <a:solidFill>
          <a:srgbClr val="E7FFE7">
            <a:alpha val="89804"/>
          </a:srgbClr>
        </a:solidFill>
        <a:ln w="28575">
          <a:solidFill>
            <a:schemeClr val="bg2">
              <a:lumMod val="50000"/>
            </a:schemeClr>
          </a:solidFill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2000" b="1" kern="1200" dirty="0"/>
            <a:t>곡물 수확</a:t>
          </a:r>
          <a:endParaRPr lang="en" sz="2000" b="1" kern="1200" dirty="0"/>
        </a:p>
      </dsp:txBody>
      <dsp:txXfrm>
        <a:off x="1224438" y="2089080"/>
        <a:ext cx="1626436" cy="776610"/>
      </dsp:txXfrm>
    </dsp:sp>
    <dsp:sp modelId="{6DB5249E-54A5-4E4D-B91C-22C0EA6AC01F}">
      <dsp:nvSpPr>
        <dsp:cNvPr id="0" name=""/>
        <dsp:cNvSpPr/>
      </dsp:nvSpPr>
      <dsp:spPr>
        <a:xfrm>
          <a:off x="960741" y="827520"/>
          <a:ext cx="239535" cy="303982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039827"/>
              </a:lnTo>
              <a:lnTo>
                <a:pt x="239535" y="3039827"/>
              </a:lnTo>
            </a:path>
          </a:pathLst>
        </a:custGeom>
        <a:noFill/>
        <a:ln w="19050" cap="flat" cmpd="sng" algn="ctr">
          <a:solidFill>
            <a:schemeClr val="bg2">
              <a:lumMod val="5000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A6F0EBF-3215-48DF-8B17-AC509895216D}">
      <dsp:nvSpPr>
        <dsp:cNvPr id="0" name=""/>
        <dsp:cNvSpPr/>
      </dsp:nvSpPr>
      <dsp:spPr>
        <a:xfrm>
          <a:off x="1200277" y="3096085"/>
          <a:ext cx="1674758" cy="1542525"/>
        </a:xfrm>
        <a:prstGeom prst="roundRect">
          <a:avLst>
            <a:gd name="adj" fmla="val 10000"/>
          </a:avLst>
        </a:prstGeom>
        <a:solidFill>
          <a:srgbClr val="E7FFE7">
            <a:alpha val="89804"/>
          </a:srgbClr>
        </a:solidFill>
        <a:ln w="28575">
          <a:solidFill>
            <a:schemeClr val="bg2">
              <a:lumMod val="50000"/>
            </a:schemeClr>
          </a:solidFill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2000" b="1" kern="1200" dirty="0"/>
            <a:t>하나님께서 곡물마다 원하시는 형체를 주심</a:t>
          </a:r>
          <a:endParaRPr lang="en" sz="2000" b="1" kern="1200" dirty="0"/>
        </a:p>
      </dsp:txBody>
      <dsp:txXfrm>
        <a:off x="1245456" y="3141264"/>
        <a:ext cx="1584400" cy="1452167"/>
      </dsp:txXfrm>
    </dsp:sp>
    <dsp:sp modelId="{C8021089-B230-4D87-BD3F-792B4E9123A7}">
      <dsp:nvSpPr>
        <dsp:cNvPr id="0" name=""/>
        <dsp:cNvSpPr/>
      </dsp:nvSpPr>
      <dsp:spPr>
        <a:xfrm>
          <a:off x="4588348" y="2588"/>
          <a:ext cx="2394960" cy="824932"/>
        </a:xfrm>
        <a:prstGeom prst="roundRect">
          <a:avLst>
            <a:gd name="adj" fmla="val 10000"/>
          </a:avLst>
        </a:prstGeom>
        <a:solidFill>
          <a:srgbClr val="CC6600">
            <a:hueOff val="0"/>
            <a:satOff val="0"/>
            <a:lumOff val="0"/>
            <a:alphaOff val="0"/>
          </a:srgbClr>
        </a:solidFill>
        <a:ln>
          <a:solidFill>
            <a:schemeClr val="accent5">
              <a:lumMod val="50000"/>
            </a:schemeClr>
          </a:solidFill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20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육체</a:t>
          </a:r>
          <a:br>
            <a:rPr lang="es-ES" sz="20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</a:br>
          <a:r>
            <a:rPr lang="en" sz="20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(</a:t>
          </a:r>
          <a:r>
            <a:rPr lang="ko-KR" altLang="en-US" sz="20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고전</a:t>
          </a:r>
          <a:r>
            <a:rPr lang="en" sz="20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. 15:39)</a:t>
          </a:r>
        </a:p>
      </dsp:txBody>
      <dsp:txXfrm>
        <a:off x="4612509" y="26749"/>
        <a:ext cx="2346638" cy="776610"/>
      </dsp:txXfrm>
    </dsp:sp>
    <dsp:sp modelId="{DAF60192-D6D1-4D2E-B227-8EF4E2EDCDAA}">
      <dsp:nvSpPr>
        <dsp:cNvPr id="0" name=""/>
        <dsp:cNvSpPr/>
      </dsp:nvSpPr>
      <dsp:spPr>
        <a:xfrm>
          <a:off x="4827844" y="827520"/>
          <a:ext cx="239496" cy="61869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18699"/>
              </a:lnTo>
              <a:lnTo>
                <a:pt x="239496" y="618699"/>
              </a:lnTo>
            </a:path>
          </a:pathLst>
        </a:custGeom>
        <a:noFill/>
        <a:ln w="19050" cap="flat" cmpd="sng" algn="ctr">
          <a:solidFill>
            <a:schemeClr val="accent5">
              <a:lumMod val="5000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FE20744-6B9C-48FD-A574-FFD13F94139B}">
      <dsp:nvSpPr>
        <dsp:cNvPr id="0" name=""/>
        <dsp:cNvSpPr/>
      </dsp:nvSpPr>
      <dsp:spPr>
        <a:xfrm>
          <a:off x="5067340" y="1033753"/>
          <a:ext cx="1724623" cy="824932"/>
        </a:xfrm>
        <a:prstGeom prst="roundRect">
          <a:avLst>
            <a:gd name="adj" fmla="val 10000"/>
          </a:avLst>
        </a:prstGeom>
        <a:solidFill>
          <a:srgbClr val="FFF0E1">
            <a:alpha val="89804"/>
          </a:srgbClr>
        </a:solidFill>
        <a:ln w="28575">
          <a:solidFill>
            <a:schemeClr val="accent5">
              <a:lumMod val="50000"/>
            </a:schemeClr>
          </a:solidFill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2000" b="1" kern="1200" dirty="0"/>
            <a:t>사람의 몸</a:t>
          </a:r>
          <a:endParaRPr lang="en" sz="2000" b="1" kern="1200" dirty="0"/>
        </a:p>
      </dsp:txBody>
      <dsp:txXfrm>
        <a:off x="5091501" y="1057914"/>
        <a:ext cx="1676301" cy="776610"/>
      </dsp:txXfrm>
    </dsp:sp>
    <dsp:sp modelId="{EC35F03B-0CF8-4112-B2C9-C48F189858B5}">
      <dsp:nvSpPr>
        <dsp:cNvPr id="0" name=""/>
        <dsp:cNvSpPr/>
      </dsp:nvSpPr>
      <dsp:spPr>
        <a:xfrm>
          <a:off x="4827844" y="827520"/>
          <a:ext cx="239496" cy="164986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49865"/>
              </a:lnTo>
              <a:lnTo>
                <a:pt x="239496" y="1649865"/>
              </a:lnTo>
            </a:path>
          </a:pathLst>
        </a:custGeom>
        <a:noFill/>
        <a:ln w="19050" cap="flat" cmpd="sng" algn="ctr">
          <a:solidFill>
            <a:schemeClr val="accent5">
              <a:lumMod val="5000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0C850B5-AC92-4C31-BAE9-A4DB2656B5D4}">
      <dsp:nvSpPr>
        <dsp:cNvPr id="0" name=""/>
        <dsp:cNvSpPr/>
      </dsp:nvSpPr>
      <dsp:spPr>
        <a:xfrm>
          <a:off x="5067340" y="2064919"/>
          <a:ext cx="1724623" cy="824932"/>
        </a:xfrm>
        <a:prstGeom prst="roundRect">
          <a:avLst>
            <a:gd name="adj" fmla="val 10000"/>
          </a:avLst>
        </a:prstGeom>
        <a:solidFill>
          <a:srgbClr val="FFF0E1">
            <a:alpha val="89804"/>
          </a:srgbClr>
        </a:solidFill>
        <a:ln w="28575">
          <a:solidFill>
            <a:schemeClr val="accent5">
              <a:lumMod val="50000"/>
            </a:schemeClr>
          </a:solidFill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2000" b="1" kern="1200" dirty="0"/>
            <a:t>동물의 몸</a:t>
          </a:r>
          <a:endParaRPr lang="en" sz="2000" b="1" kern="1200" dirty="0"/>
        </a:p>
      </dsp:txBody>
      <dsp:txXfrm>
        <a:off x="5091501" y="2089080"/>
        <a:ext cx="1676301" cy="776610"/>
      </dsp:txXfrm>
    </dsp:sp>
    <dsp:sp modelId="{CD59F1B2-2183-4DE4-9A54-E6B7F784E8AF}">
      <dsp:nvSpPr>
        <dsp:cNvPr id="0" name=""/>
        <dsp:cNvSpPr/>
      </dsp:nvSpPr>
      <dsp:spPr>
        <a:xfrm>
          <a:off x="4827844" y="827520"/>
          <a:ext cx="239496" cy="268103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681031"/>
              </a:lnTo>
              <a:lnTo>
                <a:pt x="239496" y="2681031"/>
              </a:lnTo>
            </a:path>
          </a:pathLst>
        </a:custGeom>
        <a:noFill/>
        <a:ln w="19050" cap="flat" cmpd="sng" algn="ctr">
          <a:solidFill>
            <a:schemeClr val="accent5">
              <a:lumMod val="5000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A0F24AC-D103-48C4-AF27-EFDC1629F682}">
      <dsp:nvSpPr>
        <dsp:cNvPr id="0" name=""/>
        <dsp:cNvSpPr/>
      </dsp:nvSpPr>
      <dsp:spPr>
        <a:xfrm>
          <a:off x="5067340" y="3096085"/>
          <a:ext cx="1724623" cy="824932"/>
        </a:xfrm>
        <a:prstGeom prst="roundRect">
          <a:avLst>
            <a:gd name="adj" fmla="val 10000"/>
          </a:avLst>
        </a:prstGeom>
        <a:solidFill>
          <a:srgbClr val="FFF0E1">
            <a:alpha val="89804"/>
          </a:srgbClr>
        </a:solidFill>
        <a:ln w="28575">
          <a:solidFill>
            <a:schemeClr val="accent5">
              <a:lumMod val="50000"/>
            </a:schemeClr>
          </a:solidFill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2000" b="1" kern="1200" dirty="0"/>
            <a:t>물고기</a:t>
          </a:r>
          <a:endParaRPr lang="en" sz="2000" b="1" kern="1200" dirty="0"/>
        </a:p>
      </dsp:txBody>
      <dsp:txXfrm>
        <a:off x="5091501" y="3120246"/>
        <a:ext cx="1676301" cy="776610"/>
      </dsp:txXfrm>
    </dsp:sp>
    <dsp:sp modelId="{3AE0B4EB-2648-4B42-9DFA-C5C6651BDD41}">
      <dsp:nvSpPr>
        <dsp:cNvPr id="0" name=""/>
        <dsp:cNvSpPr/>
      </dsp:nvSpPr>
      <dsp:spPr>
        <a:xfrm>
          <a:off x="4827844" y="827520"/>
          <a:ext cx="239496" cy="371219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712196"/>
              </a:lnTo>
              <a:lnTo>
                <a:pt x="239496" y="3712196"/>
              </a:lnTo>
            </a:path>
          </a:pathLst>
        </a:custGeom>
        <a:noFill/>
        <a:ln w="19050" cap="flat" cmpd="sng" algn="ctr">
          <a:solidFill>
            <a:schemeClr val="accent5">
              <a:lumMod val="5000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B8B703A-A134-4FA5-813E-7064DEFF1BAE}">
      <dsp:nvSpPr>
        <dsp:cNvPr id="0" name=""/>
        <dsp:cNvSpPr/>
      </dsp:nvSpPr>
      <dsp:spPr>
        <a:xfrm>
          <a:off x="5067340" y="4127251"/>
          <a:ext cx="1724623" cy="824932"/>
        </a:xfrm>
        <a:prstGeom prst="roundRect">
          <a:avLst>
            <a:gd name="adj" fmla="val 10000"/>
          </a:avLst>
        </a:prstGeom>
        <a:solidFill>
          <a:srgbClr val="FFF0E1">
            <a:alpha val="89804"/>
          </a:srgbClr>
        </a:solidFill>
        <a:ln w="28575">
          <a:solidFill>
            <a:schemeClr val="accent5">
              <a:lumMod val="50000"/>
            </a:schemeClr>
          </a:solidFill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2000" b="1" kern="1200" dirty="0"/>
            <a:t>새의 몸</a:t>
          </a:r>
          <a:endParaRPr lang="en" sz="2000" b="1" kern="1200" dirty="0"/>
        </a:p>
      </dsp:txBody>
      <dsp:txXfrm>
        <a:off x="5091501" y="4151412"/>
        <a:ext cx="1676301" cy="776610"/>
      </dsp:txXfrm>
    </dsp:sp>
    <dsp:sp modelId="{75E7BD7E-4879-42B4-B986-94E1652A0B9C}">
      <dsp:nvSpPr>
        <dsp:cNvPr id="0" name=""/>
        <dsp:cNvSpPr/>
      </dsp:nvSpPr>
      <dsp:spPr>
        <a:xfrm>
          <a:off x="8396072" y="2588"/>
          <a:ext cx="2394960" cy="824932"/>
        </a:xfrm>
        <a:prstGeom prst="roundRect">
          <a:avLst>
            <a:gd name="adj" fmla="val 10000"/>
          </a:avLst>
        </a:prstGeom>
        <a:solidFill>
          <a:schemeClr val="tx2">
            <a:lumMod val="75000"/>
          </a:schemeClr>
        </a:solidFill>
        <a:ln>
          <a:solidFill>
            <a:schemeClr val="tx2">
              <a:lumMod val="50000"/>
            </a:schemeClr>
          </a:solidFill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영의 몸</a:t>
          </a: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br>
            <a:rPr lang="es-E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</a:b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</a:t>
          </a:r>
          <a:r>
            <a:rPr lang="ko-KR" alt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고전</a:t>
          </a: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. 15:40-41)</a:t>
          </a:r>
        </a:p>
      </dsp:txBody>
      <dsp:txXfrm>
        <a:off x="8420233" y="26749"/>
        <a:ext cx="2346638" cy="776610"/>
      </dsp:txXfrm>
    </dsp:sp>
    <dsp:sp modelId="{080482EF-64D4-407D-9F37-9F686C33AA9D}">
      <dsp:nvSpPr>
        <dsp:cNvPr id="0" name=""/>
        <dsp:cNvSpPr/>
      </dsp:nvSpPr>
      <dsp:spPr>
        <a:xfrm>
          <a:off x="8635568" y="827520"/>
          <a:ext cx="239440" cy="61869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18699"/>
              </a:lnTo>
              <a:lnTo>
                <a:pt x="239440" y="618699"/>
              </a:lnTo>
            </a:path>
          </a:pathLst>
        </a:custGeom>
        <a:noFill/>
        <a:ln w="19050" cap="flat" cmpd="sng" algn="ctr">
          <a:solidFill>
            <a:schemeClr val="tx2">
              <a:lumMod val="5000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8BEA36D-1C55-4247-8D72-033EA0FFC4BE}">
      <dsp:nvSpPr>
        <dsp:cNvPr id="0" name=""/>
        <dsp:cNvSpPr/>
      </dsp:nvSpPr>
      <dsp:spPr>
        <a:xfrm>
          <a:off x="8875008" y="1033753"/>
          <a:ext cx="1635861" cy="824932"/>
        </a:xfrm>
        <a:prstGeom prst="roundRect">
          <a:avLst>
            <a:gd name="adj" fmla="val 10000"/>
          </a:avLst>
        </a:prstGeom>
        <a:solidFill>
          <a:srgbClr val="F5E5FF">
            <a:alpha val="89804"/>
          </a:srgbClr>
        </a:solidFill>
        <a:ln w="28575">
          <a:solidFill>
            <a:schemeClr val="tx2">
              <a:lumMod val="50000"/>
            </a:schemeClr>
          </a:solidFill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2000" b="1" kern="1200" dirty="0"/>
            <a:t>태양의 영광</a:t>
          </a:r>
          <a:endParaRPr lang="es-ES" sz="2000" b="1" kern="1200" dirty="0"/>
        </a:p>
      </dsp:txBody>
      <dsp:txXfrm>
        <a:off x="8899169" y="1057914"/>
        <a:ext cx="1587539" cy="776610"/>
      </dsp:txXfrm>
    </dsp:sp>
    <dsp:sp modelId="{A0104389-F205-4474-92E5-DC86EFA32F1C}">
      <dsp:nvSpPr>
        <dsp:cNvPr id="0" name=""/>
        <dsp:cNvSpPr/>
      </dsp:nvSpPr>
      <dsp:spPr>
        <a:xfrm>
          <a:off x="8635568" y="827520"/>
          <a:ext cx="239440" cy="164986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49865"/>
              </a:lnTo>
              <a:lnTo>
                <a:pt x="239440" y="1649865"/>
              </a:lnTo>
            </a:path>
          </a:pathLst>
        </a:custGeom>
        <a:noFill/>
        <a:ln w="19050" cap="flat" cmpd="sng" algn="ctr">
          <a:solidFill>
            <a:schemeClr val="tx2">
              <a:lumMod val="5000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A94E088-F3B3-4707-8ED5-F4D9CE9D9832}">
      <dsp:nvSpPr>
        <dsp:cNvPr id="0" name=""/>
        <dsp:cNvSpPr/>
      </dsp:nvSpPr>
      <dsp:spPr>
        <a:xfrm>
          <a:off x="8875008" y="2064919"/>
          <a:ext cx="1635861" cy="824932"/>
        </a:xfrm>
        <a:prstGeom prst="roundRect">
          <a:avLst>
            <a:gd name="adj" fmla="val 10000"/>
          </a:avLst>
        </a:prstGeom>
        <a:solidFill>
          <a:srgbClr val="F5E5FF">
            <a:alpha val="89804"/>
          </a:srgbClr>
        </a:solidFill>
        <a:ln w="28575">
          <a:solidFill>
            <a:schemeClr val="tx2">
              <a:lumMod val="50000"/>
            </a:schemeClr>
          </a:solidFill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2000" b="1" kern="1200" dirty="0"/>
            <a:t>달의 영광</a:t>
          </a:r>
          <a:endParaRPr lang="es-ES" sz="2000" b="1" kern="1200" dirty="0"/>
        </a:p>
      </dsp:txBody>
      <dsp:txXfrm>
        <a:off x="8899169" y="2089080"/>
        <a:ext cx="1587539" cy="776610"/>
      </dsp:txXfrm>
    </dsp:sp>
    <dsp:sp modelId="{076922B2-91FC-4EC3-8EC3-A3073777D848}">
      <dsp:nvSpPr>
        <dsp:cNvPr id="0" name=""/>
        <dsp:cNvSpPr/>
      </dsp:nvSpPr>
      <dsp:spPr>
        <a:xfrm>
          <a:off x="8635568" y="827520"/>
          <a:ext cx="239440" cy="268103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681031"/>
              </a:lnTo>
              <a:lnTo>
                <a:pt x="239440" y="2681031"/>
              </a:lnTo>
            </a:path>
          </a:pathLst>
        </a:custGeom>
        <a:noFill/>
        <a:ln w="19050" cap="flat" cmpd="sng" algn="ctr">
          <a:solidFill>
            <a:schemeClr val="tx2">
              <a:lumMod val="5000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79F41F6-02BF-41F1-B5E4-7C9F2745F7FE}">
      <dsp:nvSpPr>
        <dsp:cNvPr id="0" name=""/>
        <dsp:cNvSpPr/>
      </dsp:nvSpPr>
      <dsp:spPr>
        <a:xfrm>
          <a:off x="8875008" y="3096085"/>
          <a:ext cx="1635861" cy="824932"/>
        </a:xfrm>
        <a:prstGeom prst="roundRect">
          <a:avLst>
            <a:gd name="adj" fmla="val 10000"/>
          </a:avLst>
        </a:prstGeom>
        <a:solidFill>
          <a:srgbClr val="F5E5FF">
            <a:alpha val="89804"/>
          </a:srgbClr>
        </a:solidFill>
        <a:ln w="28575">
          <a:solidFill>
            <a:schemeClr val="tx2">
              <a:lumMod val="50000"/>
            </a:schemeClr>
          </a:solidFill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2000" b="1" kern="1200" dirty="0"/>
            <a:t>별들의 영광</a:t>
          </a:r>
          <a:endParaRPr lang="en" sz="2000" b="1" kern="1200" dirty="0"/>
        </a:p>
      </dsp:txBody>
      <dsp:txXfrm>
        <a:off x="8899169" y="3120246"/>
        <a:ext cx="1587539" cy="776610"/>
      </dsp:txXfrm>
    </dsp:sp>
    <dsp:sp modelId="{CE037F27-D618-4C46-A295-2573D4C25184}">
      <dsp:nvSpPr>
        <dsp:cNvPr id="0" name=""/>
        <dsp:cNvSpPr/>
      </dsp:nvSpPr>
      <dsp:spPr>
        <a:xfrm>
          <a:off x="8635568" y="827520"/>
          <a:ext cx="239440" cy="371219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712196"/>
              </a:lnTo>
              <a:lnTo>
                <a:pt x="239440" y="3712196"/>
              </a:lnTo>
            </a:path>
          </a:pathLst>
        </a:custGeom>
        <a:noFill/>
        <a:ln w="19050" cap="flat" cmpd="sng" algn="ctr">
          <a:solidFill>
            <a:schemeClr val="tx2">
              <a:lumMod val="5000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64C2907-244A-488A-BBF4-ABABCC9855C5}">
      <dsp:nvSpPr>
        <dsp:cNvPr id="0" name=""/>
        <dsp:cNvSpPr/>
      </dsp:nvSpPr>
      <dsp:spPr>
        <a:xfrm>
          <a:off x="8875008" y="4127251"/>
          <a:ext cx="1635861" cy="824932"/>
        </a:xfrm>
        <a:prstGeom prst="roundRect">
          <a:avLst>
            <a:gd name="adj" fmla="val 10000"/>
          </a:avLst>
        </a:prstGeom>
        <a:solidFill>
          <a:srgbClr val="F5E5FF">
            <a:alpha val="89804"/>
          </a:srgbClr>
        </a:solidFill>
        <a:ln w="28575">
          <a:solidFill>
            <a:schemeClr val="tx2">
              <a:lumMod val="50000"/>
            </a:schemeClr>
          </a:solidFill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2000" b="1" kern="1200" dirty="0"/>
            <a:t>천체 각자의 영광</a:t>
          </a:r>
          <a:r>
            <a:rPr lang="en-US" altLang="ko-KR" sz="2000" b="1" kern="1200" dirty="0"/>
            <a:t>(</a:t>
          </a:r>
          <a:r>
            <a:rPr lang="ko-KR" altLang="en-US" sz="2000" b="1" kern="1200" dirty="0"/>
            <a:t>광채</a:t>
          </a:r>
          <a:r>
            <a:rPr lang="en-US" altLang="ko-KR" sz="2000" b="1" kern="1200" dirty="0"/>
            <a:t>)</a:t>
          </a:r>
          <a:endParaRPr lang="en" sz="2000" b="1" kern="1200" dirty="0"/>
        </a:p>
      </dsp:txBody>
      <dsp:txXfrm>
        <a:off x="8899169" y="4151412"/>
        <a:ext cx="1587539" cy="776610"/>
      </dsp:txXfrm>
    </dsp:sp>
  </dsp:spTree>
</dsp:drawing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3d3#2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docProps/app.xml><?xml version="1.0" encoding="utf-8"?>
<Properties xmlns="http://schemas.openxmlformats.org/officeDocument/2006/extended-properties" xmlns:vt="http://schemas.openxmlformats.org/officeDocument/2006/docPropsVTypes">
  <TotalTime>870</TotalTime>
  <Words>1143</Words>
  <Application>Microsoft Office PowerPoint</Application>
  <PresentationFormat>Panorámica</PresentationFormat>
  <Paragraphs>102</Paragraphs>
  <Slides>13</Slides>
  <Notes>2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13</vt:i4>
      </vt:variant>
    </vt:vector>
  </HeadingPairs>
  <TitlesOfParts>
    <vt:vector size="20" baseType="lpstr">
      <vt:lpstr>Arial</vt:lpstr>
      <vt:lpstr>Aptos</vt:lpstr>
      <vt:lpstr>Constantia</vt:lpstr>
      <vt:lpstr>Comic Sans MS</vt:lpstr>
      <vt:lpstr>Aptos Display</vt:lpstr>
      <vt:lpstr>Tema de Office</vt:lpstr>
      <vt:lpstr>1_Tema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Sergio</dc:creator>
  <cp:lastModifiedBy>Sergio</cp:lastModifiedBy>
  <cp:revision>124</cp:revision>
  <dcterms:created xsi:type="dcterms:W3CDTF">2026-07-19T13:36:46Z</dcterms:created>
  <dcterms:modified xsi:type="dcterms:W3CDTF">2026-08-20T05:50:06Z</dcterms:modified>
</cp:coreProperties>
</file>