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23" autoAdjust="0"/>
    <p:restoredTop sz="94660"/>
  </p:normalViewPr>
  <p:slideViewPr>
    <p:cSldViewPr snapToGrid="0">
      <p:cViewPr varScale="1">
        <p:scale>
          <a:sx n="37" d="100"/>
          <a:sy n="37" d="100"/>
        </p:scale>
        <p:origin x="90" y="12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01ECF-5C39-4F5A-B547-A34BE62A6232}" type="doc">
      <dgm:prSet loTypeId="urn:microsoft.com/office/officeart/2026/layout/NumberedDotsVertical#1" loCatId="timeline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55591A6F-B6AF-429B-8C32-91F5B1547D10}">
      <dgm:prSet custT="1"/>
      <dgm:spPr/>
      <dgm:t>
        <a:bodyPr/>
        <a:lstStyle/>
        <a:p>
          <a:pPr>
            <a:lnSpc>
              <a:spcPct val="70000"/>
            </a:lnSpc>
            <a:spcAft>
              <a:spcPts val="0"/>
            </a:spcAft>
            <a:defRPr b="1"/>
          </a:pPr>
          <a:r>
            <a:rPr lang="ko-KR" altLang="en-US" sz="2000" dirty="0">
              <a:effectLst/>
            </a:rPr>
            <a:t>처음</a:t>
          </a:r>
          <a:r>
            <a:rPr lang="en-US" altLang="ko-KR" sz="2000" dirty="0">
              <a:effectLst/>
            </a:rPr>
            <a:t>(</a:t>
          </a:r>
          <a:r>
            <a:rPr lang="ko-KR" altLang="en-US" sz="2000" dirty="0">
              <a:effectLst/>
            </a:rPr>
            <a:t>창조되었을 때</a:t>
          </a:r>
          <a:r>
            <a:rPr lang="en-US" altLang="ko-KR" sz="2000" dirty="0">
              <a:effectLst/>
            </a:rPr>
            <a:t>)</a:t>
          </a:r>
          <a:r>
            <a:rPr lang="ko-KR" altLang="en-US" sz="2000" dirty="0">
              <a:effectLst/>
            </a:rPr>
            <a:t> 사람은 어떻게 하나님과 대화했습니까</a:t>
          </a:r>
          <a:r>
            <a:rPr lang="en-US" altLang="ko-KR" sz="2000" dirty="0">
              <a:effectLst/>
            </a:rPr>
            <a:t>?</a:t>
          </a:r>
          <a:endParaRPr lang="en" sz="2000" dirty="0">
            <a:effectLst/>
          </a:endParaRPr>
        </a:p>
      </dgm:t>
    </dgm:pt>
    <dgm:pt modelId="{B4BC9997-A056-451A-9DB8-F26EB089C7C7}" type="parTrans" cxnId="{061DF5F8-8DC5-49B6-A210-21E5F5F1E4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E6F894-A02F-486E-9F09-6EB612C80F24}" type="sibTrans" cxnId="{061DF5F8-8DC5-49B6-A210-21E5F5F1E483}">
      <dgm:prSet phldrT="1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74804E-B125-4A75-9F6C-6BDF3A197543}">
      <dgm:prSet custT="1"/>
      <dgm:spPr/>
      <dgm:t>
        <a:bodyPr/>
        <a:lstStyle/>
        <a:p>
          <a:pPr>
            <a:lnSpc>
              <a:spcPct val="70000"/>
            </a:lnSpc>
            <a:spcAft>
              <a:spcPts val="0"/>
            </a:spcAft>
            <a:defRPr b="1"/>
          </a:pPr>
          <a:r>
            <a:rPr lang="ko-KR" altLang="en-US" sz="2000" dirty="0">
              <a:effectLst/>
            </a:rPr>
            <a:t>어떻게 사람은 하나님과 대화할 수 없게 되었습니까</a:t>
          </a:r>
          <a:r>
            <a:rPr lang="en" sz="2000" dirty="0">
              <a:effectLst/>
            </a:rPr>
            <a:t>?</a:t>
          </a:r>
        </a:p>
      </dgm:t>
    </dgm:pt>
    <dgm:pt modelId="{885CF629-D05A-4D45-B222-6E5B868C9C7F}" type="parTrans" cxnId="{C97475E1-0CFD-4917-BA1D-395BD57DCD4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869244-121B-4780-9BC6-96CD601EFDD7}" type="sibTrans" cxnId="{C97475E1-0CFD-4917-BA1D-395BD57DCD41}">
      <dgm:prSet phldrT="2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gm:t>
    </dgm:pt>
    <dgm:pt modelId="{C2BA3E86-0F26-4596-A0F2-D14E11658C57}">
      <dgm:prSet custT="1"/>
      <dgm:spPr/>
      <dgm:t>
        <a:bodyPr/>
        <a:lstStyle/>
        <a:p>
          <a:pPr>
            <a:lnSpc>
              <a:spcPct val="70000"/>
            </a:lnSpc>
            <a:spcAft>
              <a:spcPts val="0"/>
            </a:spcAft>
            <a:defRPr b="1"/>
          </a:pPr>
          <a:r>
            <a:rPr lang="ko-KR" altLang="en-US" sz="2000" dirty="0">
              <a:effectLst/>
            </a:rPr>
            <a:t>하나님께서는 어떻게 사람과 다시 소통하시려고 계획하셨습니까</a:t>
          </a:r>
          <a:r>
            <a:rPr lang="en-US" altLang="ko-KR" sz="2000" dirty="0">
              <a:effectLst/>
            </a:rPr>
            <a:t>?</a:t>
          </a:r>
          <a:endParaRPr lang="en" sz="2000" dirty="0">
            <a:effectLst/>
          </a:endParaRPr>
        </a:p>
      </dgm:t>
    </dgm:pt>
    <dgm:pt modelId="{CAFD1F87-1AC8-44D3-97A5-36E0BACBE5CC}" type="parTrans" cxnId="{9D9C0E4F-9367-44DC-A644-3534CEF1B5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C6E6D2-F015-46A6-A7CC-352350BC3278}" type="sibTrans" cxnId="{9D9C0E4F-9367-44DC-A644-3534CEF1B580}">
      <dgm:prSet phldrT="3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gm:t>
    </dgm:pt>
    <dgm:pt modelId="{19F867EE-A6CF-4EC1-B7D0-A041C3631F9B}">
      <dgm:prSet custT="1"/>
      <dgm:spPr/>
      <dgm:t>
        <a:bodyPr/>
        <a:lstStyle/>
        <a:p>
          <a:pPr>
            <a:lnSpc>
              <a:spcPct val="70000"/>
            </a:lnSpc>
            <a:spcAft>
              <a:spcPts val="0"/>
            </a:spcAft>
            <a:defRPr b="1"/>
          </a:pPr>
          <a:r>
            <a:rPr lang="ko-KR" altLang="en-US" sz="2000" dirty="0">
              <a:effectLst/>
            </a:rPr>
            <a:t>왜 지금은 우리가 하나님과 직접 대화할 수 없을까요</a:t>
          </a:r>
          <a:r>
            <a:rPr lang="en-US" altLang="ko-KR" sz="2000" dirty="0">
              <a:effectLst/>
            </a:rPr>
            <a:t>?</a:t>
          </a:r>
          <a:endParaRPr lang="en" sz="2000" dirty="0">
            <a:effectLst/>
          </a:endParaRPr>
        </a:p>
      </dgm:t>
    </dgm:pt>
    <dgm:pt modelId="{82A32836-630D-44AB-855A-3FB56C616B6B}" type="parTrans" cxnId="{CD61E53B-EC5E-4AA8-895B-5B16E38E885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94620D-93FA-46F3-B132-F6A0CB833774}" type="sibTrans" cxnId="{CD61E53B-EC5E-4AA8-895B-5B16E38E885C}">
      <dgm:prSet phldrT="4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gm:t>
    </dgm:pt>
    <dgm:pt modelId="{8B0C7391-E68C-4682-8A4C-4B9C2D645174}">
      <dgm:prSet custT="1"/>
      <dgm:spPr/>
      <dgm:t>
        <a:bodyPr/>
        <a:lstStyle/>
        <a:p>
          <a:pPr>
            <a:lnSpc>
              <a:spcPct val="70000"/>
            </a:lnSpc>
            <a:spcAft>
              <a:spcPts val="0"/>
            </a:spcAft>
            <a:defRPr b="1"/>
          </a:pPr>
          <a:r>
            <a:rPr lang="ko-KR" altLang="en-US" sz="2000" dirty="0">
              <a:effectLst/>
            </a:rPr>
            <a:t>오늘 우리는 어떻게 하나님과 대화할 수 있을까요</a:t>
          </a:r>
          <a:r>
            <a:rPr lang="en-US" altLang="ko-KR" sz="2000" dirty="0">
              <a:effectLst/>
            </a:rPr>
            <a:t>?</a:t>
          </a:r>
          <a:endParaRPr lang="en" sz="2000" dirty="0">
            <a:effectLst/>
          </a:endParaRPr>
        </a:p>
      </dgm:t>
    </dgm:pt>
    <dgm:pt modelId="{2DD38613-AE2E-4733-9B81-70AAAB0A6B0D}" type="parTrans" cxnId="{3EB12E38-A440-4C2C-8520-B41202564D9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BC4967-E917-4BA5-8D46-8D5C52F647B9}" type="sibTrans" cxnId="{3EB12E38-A440-4C2C-8520-B41202564D92}">
      <dgm:prSet phldrT="5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gm:t>
    </dgm:pt>
    <dgm:pt modelId="{27F00753-58F7-45DA-821F-2008EAC94CEB}" type="pres">
      <dgm:prSet presAssocID="{29201ECF-5C39-4F5A-B547-A34BE62A6232}" presName="root" presStyleCnt="0">
        <dgm:presLayoutVars>
          <dgm:dir/>
          <dgm:resizeHandles val="exact"/>
        </dgm:presLayoutVars>
      </dgm:prSet>
      <dgm:spPr/>
    </dgm:pt>
    <dgm:pt modelId="{497D8036-589A-4F07-A99C-A10D7E59B54B}" type="pres">
      <dgm:prSet presAssocID="{29201ECF-5C39-4F5A-B547-A34BE62A6232}" presName="itemsFlow" presStyleCnt="0"/>
      <dgm:spPr/>
    </dgm:pt>
    <dgm:pt modelId="{DA3D02F7-6669-4681-B66B-3EBCF374A276}" type="pres">
      <dgm:prSet presAssocID="{55591A6F-B6AF-429B-8C32-91F5B1547D10}" presName="item" presStyleCnt="0"/>
      <dgm:spPr/>
    </dgm:pt>
    <dgm:pt modelId="{982C3882-100A-40BE-B120-6DF36B634F24}" type="pres">
      <dgm:prSet presAssocID="{55591A6F-B6AF-429B-8C32-91F5B1547D10}" presName="anchor" presStyleCnt="0"/>
      <dgm:spPr/>
    </dgm:pt>
    <dgm:pt modelId="{88A4B5C2-68AA-461A-A959-82AF1408014E}" type="pres">
      <dgm:prSet presAssocID="{55591A6F-B6AF-429B-8C32-91F5B1547D10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B8CF647B-F574-4FCE-8352-FE92FB35CAB3}" type="pres">
      <dgm:prSet presAssocID="{71E6F894-A02F-486E-9F09-6EB612C80F24}" presName="numCircle" presStyleLbl="node1NoLn" presStyleIdx="0" presStyleCnt="5">
        <dgm:presLayoutVars>
          <dgm:chMax val="0"/>
          <dgm:bulletEnabled/>
        </dgm:presLayoutVars>
      </dgm:prSet>
      <dgm:spPr/>
    </dgm:pt>
    <dgm:pt modelId="{CACFAD57-DC0C-4376-82EB-20144DAB1996}" type="pres">
      <dgm:prSet presAssocID="{55591A6F-B6AF-429B-8C32-91F5B1547D10}" presName="descSpacer" presStyleCnt="0"/>
      <dgm:spPr/>
    </dgm:pt>
    <dgm:pt modelId="{8F44D221-F2F5-48FD-AE91-8A30813CA4DA}" type="pres">
      <dgm:prSet presAssocID="{71E6F894-A02F-486E-9F09-6EB612C80F24}" presName="connector" presStyleLbl="dkBgShp" presStyleIdx="0" presStyleCnt="4"/>
      <dgm:spPr/>
    </dgm:pt>
    <dgm:pt modelId="{4ACEE19B-DFAE-4BF0-86AB-80C1A4583B30}" type="pres">
      <dgm:prSet presAssocID="{4C74804E-B125-4A75-9F6C-6BDF3A197543}" presName="item" presStyleCnt="0"/>
      <dgm:spPr/>
    </dgm:pt>
    <dgm:pt modelId="{8A7783AF-8F2F-45F3-9476-4AEB8AB5AF8C}" type="pres">
      <dgm:prSet presAssocID="{4C74804E-B125-4A75-9F6C-6BDF3A197543}" presName="anchor" presStyleCnt="0"/>
      <dgm:spPr/>
    </dgm:pt>
    <dgm:pt modelId="{E68D658C-2FE9-43DE-BC4D-A18F6DF55924}" type="pres">
      <dgm:prSet presAssocID="{4C74804E-B125-4A75-9F6C-6BDF3A197543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521D96E3-37A7-45CD-B7CD-53A035BA3A3F}" type="pres">
      <dgm:prSet presAssocID="{72869244-121B-4780-9BC6-96CD601EFDD7}" presName="numCircle" presStyleLbl="node1NoLn" presStyleIdx="1" presStyleCnt="5">
        <dgm:presLayoutVars>
          <dgm:chMax val="0"/>
          <dgm:bulletEnabled/>
        </dgm:presLayoutVars>
      </dgm:prSet>
      <dgm:spPr/>
    </dgm:pt>
    <dgm:pt modelId="{C8C47892-6108-42EE-914F-5B4CF2B93540}" type="pres">
      <dgm:prSet presAssocID="{4C74804E-B125-4A75-9F6C-6BDF3A197543}" presName="descSpacer" presStyleCnt="0"/>
      <dgm:spPr/>
    </dgm:pt>
    <dgm:pt modelId="{DDDFDB86-102D-47F8-BD42-78D627B90AFC}" type="pres">
      <dgm:prSet presAssocID="{72869244-121B-4780-9BC6-96CD601EFDD7}" presName="connector" presStyleLbl="dkBgShp" presStyleIdx="1" presStyleCnt="4"/>
      <dgm:spPr/>
    </dgm:pt>
    <dgm:pt modelId="{4ACC58D4-7669-45C9-9515-D2DA812815E5}" type="pres">
      <dgm:prSet presAssocID="{C2BA3E86-0F26-4596-A0F2-D14E11658C57}" presName="item" presStyleCnt="0"/>
      <dgm:spPr/>
    </dgm:pt>
    <dgm:pt modelId="{EC15913F-3925-4F09-A85A-39D1A7197F46}" type="pres">
      <dgm:prSet presAssocID="{C2BA3E86-0F26-4596-A0F2-D14E11658C57}" presName="anchor" presStyleCnt="0"/>
      <dgm:spPr/>
    </dgm:pt>
    <dgm:pt modelId="{243124F9-5C60-4E2E-8E4B-19138C17904C}" type="pres">
      <dgm:prSet presAssocID="{C2BA3E86-0F26-4596-A0F2-D14E11658C57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1AEFD01D-DD54-47AA-9C6C-E1445084A3DD}" type="pres">
      <dgm:prSet presAssocID="{6CC6E6D2-F015-46A6-A7CC-352350BC3278}" presName="numCircle" presStyleLbl="node1NoLn" presStyleIdx="2" presStyleCnt="5">
        <dgm:presLayoutVars>
          <dgm:chMax val="0"/>
          <dgm:bulletEnabled/>
        </dgm:presLayoutVars>
      </dgm:prSet>
      <dgm:spPr/>
    </dgm:pt>
    <dgm:pt modelId="{939EF492-8CE0-4123-B682-BB234C944795}" type="pres">
      <dgm:prSet presAssocID="{C2BA3E86-0F26-4596-A0F2-D14E11658C57}" presName="descSpacer" presStyleCnt="0"/>
      <dgm:spPr/>
    </dgm:pt>
    <dgm:pt modelId="{67B9361A-5011-4506-B9D3-9E6D19D05D5F}" type="pres">
      <dgm:prSet presAssocID="{6CC6E6D2-F015-46A6-A7CC-352350BC3278}" presName="connector" presStyleLbl="dkBgShp" presStyleIdx="2" presStyleCnt="4"/>
      <dgm:spPr/>
    </dgm:pt>
    <dgm:pt modelId="{89A30DBD-D7C6-4398-B220-DB8D30AF4307}" type="pres">
      <dgm:prSet presAssocID="{19F867EE-A6CF-4EC1-B7D0-A041C3631F9B}" presName="item" presStyleCnt="0"/>
      <dgm:spPr/>
    </dgm:pt>
    <dgm:pt modelId="{1AF34E8B-547C-456B-9173-196B71863CE5}" type="pres">
      <dgm:prSet presAssocID="{19F867EE-A6CF-4EC1-B7D0-A041C3631F9B}" presName="anchor" presStyleCnt="0"/>
      <dgm:spPr/>
    </dgm:pt>
    <dgm:pt modelId="{782FEEA3-0052-4FF9-A5EA-B54CA2C4537A}" type="pres">
      <dgm:prSet presAssocID="{19F867EE-A6CF-4EC1-B7D0-A041C3631F9B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49D5BDFE-8663-4590-9DAD-3F859CCCE0C7}" type="pres">
      <dgm:prSet presAssocID="{4794620D-93FA-46F3-B132-F6A0CB833774}" presName="numCircle" presStyleLbl="node1NoLn" presStyleIdx="3" presStyleCnt="5">
        <dgm:presLayoutVars>
          <dgm:chMax val="0"/>
          <dgm:bulletEnabled/>
        </dgm:presLayoutVars>
      </dgm:prSet>
      <dgm:spPr/>
    </dgm:pt>
    <dgm:pt modelId="{4C837333-A2A8-404A-899D-681463BB0E2E}" type="pres">
      <dgm:prSet presAssocID="{19F867EE-A6CF-4EC1-B7D0-A041C3631F9B}" presName="descSpacer" presStyleCnt="0"/>
      <dgm:spPr/>
    </dgm:pt>
    <dgm:pt modelId="{679928AE-2679-4B59-86AC-089A2906A4F5}" type="pres">
      <dgm:prSet presAssocID="{4794620D-93FA-46F3-B132-F6A0CB833774}" presName="connector" presStyleLbl="dkBgShp" presStyleIdx="3" presStyleCnt="4"/>
      <dgm:spPr/>
    </dgm:pt>
    <dgm:pt modelId="{C71088E1-D57A-4A08-99BB-3359CE183322}" type="pres">
      <dgm:prSet presAssocID="{8B0C7391-E68C-4682-8A4C-4B9C2D645174}" presName="item" presStyleCnt="0"/>
      <dgm:spPr/>
    </dgm:pt>
    <dgm:pt modelId="{7A983CDD-C5D7-4FFA-BBA5-59DF0D692CD0}" type="pres">
      <dgm:prSet presAssocID="{8B0C7391-E68C-4682-8A4C-4B9C2D645174}" presName="anchor" presStyleCnt="0"/>
      <dgm:spPr/>
    </dgm:pt>
    <dgm:pt modelId="{FBFD330B-BB8A-4800-A5D2-C3B6AADA529A}" type="pres">
      <dgm:prSet presAssocID="{8B0C7391-E68C-4682-8A4C-4B9C2D645174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A432D7D2-6FD6-4C39-A8B1-0396848A9681}" type="pres">
      <dgm:prSet presAssocID="{30BC4967-E917-4BA5-8D46-8D5C52F647B9}" presName="numCircle" presStyleLbl="node1NoLn" presStyleIdx="4" presStyleCnt="5">
        <dgm:presLayoutVars>
          <dgm:chMax val="0"/>
          <dgm:bulletEnabled/>
        </dgm:presLayoutVars>
      </dgm:prSet>
      <dgm:spPr/>
    </dgm:pt>
    <dgm:pt modelId="{97DBA1A1-0329-49B6-A136-7A68628873EB}" type="pres">
      <dgm:prSet presAssocID="{8B0C7391-E68C-4682-8A4C-4B9C2D645174}" presName="descSpacer" presStyleCnt="0"/>
      <dgm:spPr/>
    </dgm:pt>
  </dgm:ptLst>
  <dgm:cxnLst>
    <dgm:cxn modelId="{1D184D04-81F0-4B07-A1B9-207DCCD10C57}" type="presOf" srcId="{4794620D-93FA-46F3-B132-F6A0CB833774}" destId="{49D5BDFE-8663-4590-9DAD-3F859CCCE0C7}" srcOrd="0" destOrd="0" presId="urn:microsoft.com/office/officeart/2026/layout/NumberedDotsVertical#1"/>
    <dgm:cxn modelId="{2647FD12-9245-4707-B268-2652E430C9CC}" type="presOf" srcId="{19F867EE-A6CF-4EC1-B7D0-A041C3631F9B}" destId="{782FEEA3-0052-4FF9-A5EA-B54CA2C4537A}" srcOrd="0" destOrd="0" presId="urn:microsoft.com/office/officeart/2026/layout/NumberedDotsVertical#1"/>
    <dgm:cxn modelId="{80ED102C-1CB6-47E6-9547-DEF0E2FBDC13}" type="presOf" srcId="{4C74804E-B125-4A75-9F6C-6BDF3A197543}" destId="{E68D658C-2FE9-43DE-BC4D-A18F6DF55924}" srcOrd="0" destOrd="0" presId="urn:microsoft.com/office/officeart/2026/layout/NumberedDotsVertical#1"/>
    <dgm:cxn modelId="{3EB12E38-A440-4C2C-8520-B41202564D92}" srcId="{29201ECF-5C39-4F5A-B547-A34BE62A6232}" destId="{8B0C7391-E68C-4682-8A4C-4B9C2D645174}" srcOrd="4" destOrd="0" parTransId="{2DD38613-AE2E-4733-9B81-70AAAB0A6B0D}" sibTransId="{30BC4967-E917-4BA5-8D46-8D5C52F647B9}"/>
    <dgm:cxn modelId="{1F65A239-4745-4A5B-848F-A3A20E50C9B6}" type="presOf" srcId="{72869244-121B-4780-9BC6-96CD601EFDD7}" destId="{DDDFDB86-102D-47F8-BD42-78D627B90AFC}" srcOrd="1" destOrd="0" presId="urn:microsoft.com/office/officeart/2026/layout/NumberedDotsVertical#1"/>
    <dgm:cxn modelId="{CD61E53B-EC5E-4AA8-895B-5B16E38E885C}" srcId="{29201ECF-5C39-4F5A-B547-A34BE62A6232}" destId="{19F867EE-A6CF-4EC1-B7D0-A041C3631F9B}" srcOrd="3" destOrd="0" parTransId="{82A32836-630D-44AB-855A-3FB56C616B6B}" sibTransId="{4794620D-93FA-46F3-B132-F6A0CB833774}"/>
    <dgm:cxn modelId="{CE40A13C-3ADD-41CA-A156-38FD98D14110}" type="presOf" srcId="{8B0C7391-E68C-4682-8A4C-4B9C2D645174}" destId="{FBFD330B-BB8A-4800-A5D2-C3B6AADA529A}" srcOrd="0" destOrd="0" presId="urn:microsoft.com/office/officeart/2026/layout/NumberedDotsVertical#1"/>
    <dgm:cxn modelId="{2366FD40-8F5A-4864-88BC-67627FA568A6}" type="presOf" srcId="{71E6F894-A02F-486E-9F09-6EB612C80F24}" destId="{B8CF647B-F574-4FCE-8352-FE92FB35CAB3}" srcOrd="0" destOrd="0" presId="urn:microsoft.com/office/officeart/2026/layout/NumberedDotsVertical#1"/>
    <dgm:cxn modelId="{9D9C0E4F-9367-44DC-A644-3534CEF1B580}" srcId="{29201ECF-5C39-4F5A-B547-A34BE62A6232}" destId="{C2BA3E86-0F26-4596-A0F2-D14E11658C57}" srcOrd="2" destOrd="0" parTransId="{CAFD1F87-1AC8-44D3-97A5-36E0BACBE5CC}" sibTransId="{6CC6E6D2-F015-46A6-A7CC-352350BC3278}"/>
    <dgm:cxn modelId="{D8993B70-C334-4316-A357-4AA7B1A4EA35}" type="presOf" srcId="{4794620D-93FA-46F3-B132-F6A0CB833774}" destId="{679928AE-2679-4B59-86AC-089A2906A4F5}" srcOrd="1" destOrd="0" presId="urn:microsoft.com/office/officeart/2026/layout/NumberedDotsVertical#1"/>
    <dgm:cxn modelId="{B71A5080-BF8D-44BA-986D-E3C1C6BB1AD3}" type="presOf" srcId="{71E6F894-A02F-486E-9F09-6EB612C80F24}" destId="{8F44D221-F2F5-48FD-AE91-8A30813CA4DA}" srcOrd="1" destOrd="0" presId="urn:microsoft.com/office/officeart/2026/layout/NumberedDotsVertical#1"/>
    <dgm:cxn modelId="{3DC6E197-E1E3-47BF-ADAC-FF62292E7CD7}" type="presOf" srcId="{29201ECF-5C39-4F5A-B547-A34BE62A6232}" destId="{27F00753-58F7-45DA-821F-2008EAC94CEB}" srcOrd="0" destOrd="0" presId="urn:microsoft.com/office/officeart/2026/layout/NumberedDotsVertical#1"/>
    <dgm:cxn modelId="{F662399A-467B-445B-ACED-B106703E0D4B}" type="presOf" srcId="{72869244-121B-4780-9BC6-96CD601EFDD7}" destId="{521D96E3-37A7-45CD-B7CD-53A035BA3A3F}" srcOrd="0" destOrd="0" presId="urn:microsoft.com/office/officeart/2026/layout/NumberedDotsVertical#1"/>
    <dgm:cxn modelId="{0DF6EBB3-330B-42BF-9CD6-39D974B4B539}" type="presOf" srcId="{30BC4967-E917-4BA5-8D46-8D5C52F647B9}" destId="{A432D7D2-6FD6-4C39-A8B1-0396848A9681}" srcOrd="0" destOrd="0" presId="urn:microsoft.com/office/officeart/2026/layout/NumberedDotsVertical#1"/>
    <dgm:cxn modelId="{415FC9D7-BB20-46B4-BE38-31ECD0C5EA30}" type="presOf" srcId="{6CC6E6D2-F015-46A6-A7CC-352350BC3278}" destId="{67B9361A-5011-4506-B9D3-9E6D19D05D5F}" srcOrd="1" destOrd="0" presId="urn:microsoft.com/office/officeart/2026/layout/NumberedDotsVertical#1"/>
    <dgm:cxn modelId="{30874ADC-0BC4-48DE-BB06-4FE1B0428A67}" type="presOf" srcId="{6CC6E6D2-F015-46A6-A7CC-352350BC3278}" destId="{1AEFD01D-DD54-47AA-9C6C-E1445084A3DD}" srcOrd="0" destOrd="0" presId="urn:microsoft.com/office/officeart/2026/layout/NumberedDotsVertical#1"/>
    <dgm:cxn modelId="{C97475E1-0CFD-4917-BA1D-395BD57DCD41}" srcId="{29201ECF-5C39-4F5A-B547-A34BE62A6232}" destId="{4C74804E-B125-4A75-9F6C-6BDF3A197543}" srcOrd="1" destOrd="0" parTransId="{885CF629-D05A-4D45-B222-6E5B868C9C7F}" sibTransId="{72869244-121B-4780-9BC6-96CD601EFDD7}"/>
    <dgm:cxn modelId="{343F1FF4-7AAD-49E1-B85E-F398CBFBB16A}" type="presOf" srcId="{55591A6F-B6AF-429B-8C32-91F5B1547D10}" destId="{88A4B5C2-68AA-461A-A959-82AF1408014E}" srcOrd="0" destOrd="0" presId="urn:microsoft.com/office/officeart/2026/layout/NumberedDotsVertical#1"/>
    <dgm:cxn modelId="{061DF5F8-8DC5-49B6-A210-21E5F5F1E483}" srcId="{29201ECF-5C39-4F5A-B547-A34BE62A6232}" destId="{55591A6F-B6AF-429B-8C32-91F5B1547D10}" srcOrd="0" destOrd="0" parTransId="{B4BC9997-A056-451A-9DB8-F26EB089C7C7}" sibTransId="{71E6F894-A02F-486E-9F09-6EB612C80F24}"/>
    <dgm:cxn modelId="{8560AEFD-F6DC-49E5-BA25-BF6A926B425F}" type="presOf" srcId="{C2BA3E86-0F26-4596-A0F2-D14E11658C57}" destId="{243124F9-5C60-4E2E-8E4B-19138C17904C}" srcOrd="0" destOrd="0" presId="urn:microsoft.com/office/officeart/2026/layout/NumberedDotsVertical#1"/>
    <dgm:cxn modelId="{A992ED78-FED9-4D20-B719-553E39A7F778}" type="presParOf" srcId="{27F00753-58F7-45DA-821F-2008EAC94CEB}" destId="{497D8036-589A-4F07-A99C-A10D7E59B54B}" srcOrd="0" destOrd="0" presId="urn:microsoft.com/office/officeart/2026/layout/NumberedDotsVertical#1"/>
    <dgm:cxn modelId="{8A8A9439-ACBD-427C-8D7A-EB502A1B2406}" type="presParOf" srcId="{497D8036-589A-4F07-A99C-A10D7E59B54B}" destId="{DA3D02F7-6669-4681-B66B-3EBCF374A276}" srcOrd="0" destOrd="0" presId="urn:microsoft.com/office/officeart/2026/layout/NumberedDotsVertical#1"/>
    <dgm:cxn modelId="{98BD9374-6691-4DC6-AE49-F00001F447A4}" type="presParOf" srcId="{DA3D02F7-6669-4681-B66B-3EBCF374A276}" destId="{982C3882-100A-40BE-B120-6DF36B634F24}" srcOrd="0" destOrd="0" presId="urn:microsoft.com/office/officeart/2026/layout/NumberedDotsVertical#1"/>
    <dgm:cxn modelId="{48F035BE-CD4A-4396-A6B1-26D078FBB99D}" type="presParOf" srcId="{DA3D02F7-6669-4681-B66B-3EBCF374A276}" destId="{88A4B5C2-68AA-461A-A959-82AF1408014E}" srcOrd="1" destOrd="0" presId="urn:microsoft.com/office/officeart/2026/layout/NumberedDotsVertical#1"/>
    <dgm:cxn modelId="{3CF4F067-7185-47CA-900B-65B1FA630FDD}" type="presParOf" srcId="{DA3D02F7-6669-4681-B66B-3EBCF374A276}" destId="{B8CF647B-F574-4FCE-8352-FE92FB35CAB3}" srcOrd="2" destOrd="0" presId="urn:microsoft.com/office/officeart/2026/layout/NumberedDotsVertical#1"/>
    <dgm:cxn modelId="{E90EA2C1-C441-4B96-935A-4B851A1B883B}" type="presParOf" srcId="{DA3D02F7-6669-4681-B66B-3EBCF374A276}" destId="{CACFAD57-DC0C-4376-82EB-20144DAB1996}" srcOrd="3" destOrd="0" presId="urn:microsoft.com/office/officeart/2026/layout/NumberedDotsVertical#1"/>
    <dgm:cxn modelId="{588134A7-3D22-4654-A7D8-7EF39B6FD0C1}" type="presParOf" srcId="{497D8036-589A-4F07-A99C-A10D7E59B54B}" destId="{8F44D221-F2F5-48FD-AE91-8A30813CA4DA}" srcOrd="1" destOrd="0" presId="urn:microsoft.com/office/officeart/2026/layout/NumberedDotsVertical#1"/>
    <dgm:cxn modelId="{B69CABD0-8572-4EDF-95FC-030CA12BC4D9}" type="presParOf" srcId="{497D8036-589A-4F07-A99C-A10D7E59B54B}" destId="{4ACEE19B-DFAE-4BF0-86AB-80C1A4583B30}" srcOrd="2" destOrd="0" presId="urn:microsoft.com/office/officeart/2026/layout/NumberedDotsVertical#1"/>
    <dgm:cxn modelId="{6F0BF5A5-0ACD-46B2-BDCA-70B026BD610E}" type="presParOf" srcId="{4ACEE19B-DFAE-4BF0-86AB-80C1A4583B30}" destId="{8A7783AF-8F2F-45F3-9476-4AEB8AB5AF8C}" srcOrd="0" destOrd="0" presId="urn:microsoft.com/office/officeart/2026/layout/NumberedDotsVertical#1"/>
    <dgm:cxn modelId="{FDFFF691-E6F3-430F-83A7-20D82D33A80C}" type="presParOf" srcId="{4ACEE19B-DFAE-4BF0-86AB-80C1A4583B30}" destId="{E68D658C-2FE9-43DE-BC4D-A18F6DF55924}" srcOrd="1" destOrd="0" presId="urn:microsoft.com/office/officeart/2026/layout/NumberedDotsVertical#1"/>
    <dgm:cxn modelId="{4A1CD154-3E45-4D48-8D16-EDACAE0F98E4}" type="presParOf" srcId="{4ACEE19B-DFAE-4BF0-86AB-80C1A4583B30}" destId="{521D96E3-37A7-45CD-B7CD-53A035BA3A3F}" srcOrd="2" destOrd="0" presId="urn:microsoft.com/office/officeart/2026/layout/NumberedDotsVertical#1"/>
    <dgm:cxn modelId="{964D5389-606D-4DC5-9702-7BA6E7573EB8}" type="presParOf" srcId="{4ACEE19B-DFAE-4BF0-86AB-80C1A4583B30}" destId="{C8C47892-6108-42EE-914F-5B4CF2B93540}" srcOrd="3" destOrd="0" presId="urn:microsoft.com/office/officeart/2026/layout/NumberedDotsVertical#1"/>
    <dgm:cxn modelId="{F91B3335-0BD0-41AD-B83C-1183D48CF0F9}" type="presParOf" srcId="{497D8036-589A-4F07-A99C-A10D7E59B54B}" destId="{DDDFDB86-102D-47F8-BD42-78D627B90AFC}" srcOrd="3" destOrd="0" presId="urn:microsoft.com/office/officeart/2026/layout/NumberedDotsVertical#1"/>
    <dgm:cxn modelId="{398EBB00-29F3-45A6-84F4-6713573FA45F}" type="presParOf" srcId="{497D8036-589A-4F07-A99C-A10D7E59B54B}" destId="{4ACC58D4-7669-45C9-9515-D2DA812815E5}" srcOrd="4" destOrd="0" presId="urn:microsoft.com/office/officeart/2026/layout/NumberedDotsVertical#1"/>
    <dgm:cxn modelId="{CF2811E0-7A72-41E2-AB29-59022EF3C5E1}" type="presParOf" srcId="{4ACC58D4-7669-45C9-9515-D2DA812815E5}" destId="{EC15913F-3925-4F09-A85A-39D1A7197F46}" srcOrd="0" destOrd="0" presId="urn:microsoft.com/office/officeart/2026/layout/NumberedDotsVertical#1"/>
    <dgm:cxn modelId="{43A895DB-79C8-4022-BF7D-50CC886DD520}" type="presParOf" srcId="{4ACC58D4-7669-45C9-9515-D2DA812815E5}" destId="{243124F9-5C60-4E2E-8E4B-19138C17904C}" srcOrd="1" destOrd="0" presId="urn:microsoft.com/office/officeart/2026/layout/NumberedDotsVertical#1"/>
    <dgm:cxn modelId="{14FA1D96-C66F-4AA7-9A00-78B6002A13BC}" type="presParOf" srcId="{4ACC58D4-7669-45C9-9515-D2DA812815E5}" destId="{1AEFD01D-DD54-47AA-9C6C-E1445084A3DD}" srcOrd="2" destOrd="0" presId="urn:microsoft.com/office/officeart/2026/layout/NumberedDotsVertical#1"/>
    <dgm:cxn modelId="{5CF029FD-5E7F-4286-B340-500022139C3C}" type="presParOf" srcId="{4ACC58D4-7669-45C9-9515-D2DA812815E5}" destId="{939EF492-8CE0-4123-B682-BB234C944795}" srcOrd="3" destOrd="0" presId="urn:microsoft.com/office/officeart/2026/layout/NumberedDotsVertical#1"/>
    <dgm:cxn modelId="{926EBFB2-E165-4BDD-820B-0B0553555357}" type="presParOf" srcId="{497D8036-589A-4F07-A99C-A10D7E59B54B}" destId="{67B9361A-5011-4506-B9D3-9E6D19D05D5F}" srcOrd="5" destOrd="0" presId="urn:microsoft.com/office/officeart/2026/layout/NumberedDotsVertical#1"/>
    <dgm:cxn modelId="{C8C9C988-37F6-45DC-A987-571063F7D1FA}" type="presParOf" srcId="{497D8036-589A-4F07-A99C-A10D7E59B54B}" destId="{89A30DBD-D7C6-4398-B220-DB8D30AF4307}" srcOrd="6" destOrd="0" presId="urn:microsoft.com/office/officeart/2026/layout/NumberedDotsVertical#1"/>
    <dgm:cxn modelId="{A74C6D6D-6312-40CA-951B-9D49FDEB67C9}" type="presParOf" srcId="{89A30DBD-D7C6-4398-B220-DB8D30AF4307}" destId="{1AF34E8B-547C-456B-9173-196B71863CE5}" srcOrd="0" destOrd="0" presId="urn:microsoft.com/office/officeart/2026/layout/NumberedDotsVertical#1"/>
    <dgm:cxn modelId="{8A8FE63C-BEC9-4461-938B-71A43F61559A}" type="presParOf" srcId="{89A30DBD-D7C6-4398-B220-DB8D30AF4307}" destId="{782FEEA3-0052-4FF9-A5EA-B54CA2C4537A}" srcOrd="1" destOrd="0" presId="urn:microsoft.com/office/officeart/2026/layout/NumberedDotsVertical#1"/>
    <dgm:cxn modelId="{9B3D4C26-2728-4312-91E2-4992E77ABFE2}" type="presParOf" srcId="{89A30DBD-D7C6-4398-B220-DB8D30AF4307}" destId="{49D5BDFE-8663-4590-9DAD-3F859CCCE0C7}" srcOrd="2" destOrd="0" presId="urn:microsoft.com/office/officeart/2026/layout/NumberedDotsVertical#1"/>
    <dgm:cxn modelId="{C54EEE06-1555-44DC-8034-B42E9EFE7CF5}" type="presParOf" srcId="{89A30DBD-D7C6-4398-B220-DB8D30AF4307}" destId="{4C837333-A2A8-404A-899D-681463BB0E2E}" srcOrd="3" destOrd="0" presId="urn:microsoft.com/office/officeart/2026/layout/NumberedDotsVertical#1"/>
    <dgm:cxn modelId="{ABA1EC80-0837-48FC-A9A3-A5DC5DD96ED8}" type="presParOf" srcId="{497D8036-589A-4F07-A99C-A10D7E59B54B}" destId="{679928AE-2679-4B59-86AC-089A2906A4F5}" srcOrd="7" destOrd="0" presId="urn:microsoft.com/office/officeart/2026/layout/NumberedDotsVertical#1"/>
    <dgm:cxn modelId="{7E6B3029-482C-47AE-9F2F-B66648976C3F}" type="presParOf" srcId="{497D8036-589A-4F07-A99C-A10D7E59B54B}" destId="{C71088E1-D57A-4A08-99BB-3359CE183322}" srcOrd="8" destOrd="0" presId="urn:microsoft.com/office/officeart/2026/layout/NumberedDotsVertical#1"/>
    <dgm:cxn modelId="{9ECE48E4-AF54-459F-8F3E-AED641AF04B2}" type="presParOf" srcId="{C71088E1-D57A-4A08-99BB-3359CE183322}" destId="{7A983CDD-C5D7-4FFA-BBA5-59DF0D692CD0}" srcOrd="0" destOrd="0" presId="urn:microsoft.com/office/officeart/2026/layout/NumberedDotsVertical#1"/>
    <dgm:cxn modelId="{1FF5CB72-91A2-4A60-B841-7D0EB2D11CA8}" type="presParOf" srcId="{C71088E1-D57A-4A08-99BB-3359CE183322}" destId="{FBFD330B-BB8A-4800-A5D2-C3B6AADA529A}" srcOrd="1" destOrd="0" presId="urn:microsoft.com/office/officeart/2026/layout/NumberedDotsVertical#1"/>
    <dgm:cxn modelId="{C22DDA9D-B882-4B22-9109-F5CCD9D0FE0B}" type="presParOf" srcId="{C71088E1-D57A-4A08-99BB-3359CE183322}" destId="{A432D7D2-6FD6-4C39-A8B1-0396848A9681}" srcOrd="2" destOrd="0" presId="urn:microsoft.com/office/officeart/2026/layout/NumberedDotsVertical#1"/>
    <dgm:cxn modelId="{410E1AD4-3321-4700-8C84-2750B2DB7035}" type="presParOf" srcId="{C71088E1-D57A-4A08-99BB-3359CE183322}" destId="{97DBA1A1-0329-49B6-A136-7A68628873EB}" srcOrd="3" destOrd="0" presId="urn:microsoft.com/office/officeart/2026/layout/NumberedDotsVertical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DD8B7-96E9-4903-A142-ACCC62634362}" type="doc">
      <dgm:prSet loTypeId="urn:microsoft.com/office/officeart/2005/8/layout/chevron2" loCatId="list" qsTypeId="urn:microsoft.com/office/officeart/2005/8/quickstyle/3d2#2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E79E71C5-5029-4B57-991B-4DA378104E5D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ko-KR" altLang="en-US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하와</a:t>
          </a:r>
          <a:endParaRPr lang="en" sz="16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1B80EEA-51F6-4431-8633-7C07CAED3423}" type="par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EC7A9FD0-A583-4874-93E7-770B1A0C77B0}" type="sib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844E2300-1AD3-4457-AA73-22EE5CB99709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  <a:buFontTx/>
            <a:buChar char="–"/>
          </a:pPr>
          <a:r>
            <a:rPr lang="ko-KR" altLang="en-US" sz="1600" b="1" dirty="0"/>
            <a:t>출산의 고통</a:t>
          </a:r>
          <a:endParaRPr lang="en" sz="1600" b="1" dirty="0"/>
        </a:p>
      </dgm:t>
    </dgm:pt>
    <dgm:pt modelId="{E466BB2A-08D6-4448-85DE-3AE8A51220FC}" type="par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2B93E9AA-9E8C-4993-8BE2-221C3A686CB4}" type="sib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021B1DB6-D02A-4E8D-B7AC-E836E3BCA7A6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  <a:buFontTx/>
            <a:buChar char="–"/>
          </a:pPr>
          <a:r>
            <a:rPr lang="ko-KR" altLang="en-US" sz="1600" b="1" dirty="0"/>
            <a:t>아담과 동등한 위치를 상실함</a:t>
          </a:r>
          <a:endParaRPr lang="en" sz="1600" b="1" dirty="0"/>
        </a:p>
      </dgm:t>
    </dgm:pt>
    <dgm:pt modelId="{9980F73C-CB45-44FA-9E3C-0564EF0282B4}" type="par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562E4D6F-CBD1-400A-9A10-C59C93F50E3B}" type="sib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2BE56907-F565-4D5E-AC3C-22AF77149957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ko-KR" altLang="en-US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아담</a:t>
          </a:r>
          <a:endParaRPr lang="en" sz="16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320900-2A50-4727-9F78-D25CCA2E9579}" type="par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0D56B779-D61B-4109-BF97-EF7A5A76A3CA}" type="sib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B67294B0-4B86-44CB-B5D5-CD7AD200586C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  <a:buFontTx/>
            <a:buChar char="–"/>
          </a:pPr>
          <a:r>
            <a:rPr lang="ko-KR" altLang="en-US" sz="1600" b="1" dirty="0"/>
            <a:t>지치도록 일하고</a:t>
          </a:r>
          <a:endParaRPr lang="en" sz="1600" b="1" dirty="0"/>
        </a:p>
      </dgm:t>
    </dgm:pt>
    <dgm:pt modelId="{25ED48D2-9C21-4938-9D25-3AC1D7EF9A72}" type="par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1284B6A2-483F-49C5-A408-7B62628B7428}" type="sib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8BEAD1FD-ECBD-4D3D-B0C1-7E2E90F51283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  <a:buFontTx/>
            <a:buChar char="–"/>
          </a:pPr>
          <a:r>
            <a:rPr lang="ko-KR" altLang="en-US" sz="1600" b="1" dirty="0"/>
            <a:t>음식을 위해 일함</a:t>
          </a:r>
          <a:endParaRPr lang="en" sz="1600" b="1" dirty="0"/>
        </a:p>
      </dgm:t>
    </dgm:pt>
    <dgm:pt modelId="{889DB5CB-48AE-4F98-8F96-B4F9A4CD236A}" type="par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413303E2-B150-4A8E-9770-D00A2A18B900}" type="sib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5092DA41-403F-47B8-91D8-633930F07697}">
      <dgm:prSet phldrT="[Texto]" phldr="0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ko-KR" altLang="en-US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모두</a:t>
          </a:r>
          <a:endParaRPr lang="en" sz="16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145294C-2AF2-415D-B14C-776C1BEC45B6}" type="par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1C4CE604-4648-4880-BBD7-4BBB3953424A}" type="sib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B63DCA7F-8D28-40AA-A3F8-06F54B6ED480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  <a:buFontTx/>
            <a:buChar char="–"/>
          </a:pPr>
          <a:r>
            <a:rPr lang="ko-KR" altLang="en-US" sz="1600" b="1" dirty="0"/>
            <a:t>죽음</a:t>
          </a:r>
          <a:endParaRPr lang="en" sz="1600" b="1" dirty="0"/>
        </a:p>
      </dgm:t>
    </dgm:pt>
    <dgm:pt modelId="{E2838746-BE27-4AB2-8265-FF8EC08F3116}" type="par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C95D7FAC-22CB-4CF2-8C4D-6E6082D2A25A}" type="sib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5EC58BFE-0277-4390-AD79-14367E5AD8E1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  <a:buFontTx/>
            <a:buChar char="–"/>
          </a:pPr>
          <a:r>
            <a:rPr lang="ko-KR" altLang="en-US" sz="1600" b="1" dirty="0" err="1"/>
            <a:t>하나님께로부터</a:t>
          </a:r>
          <a:r>
            <a:rPr lang="ko-KR" altLang="en-US" sz="1600" b="1" dirty="0"/>
            <a:t> 분리됨</a:t>
          </a:r>
          <a:endParaRPr lang="en" sz="1600" b="1" dirty="0"/>
        </a:p>
      </dgm:t>
    </dgm:pt>
    <dgm:pt modelId="{975FFBFA-8CE4-4038-9454-FE4F568E1493}" type="par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E31A2FE3-746B-4027-9AED-25B655BA209D}" type="sib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8A4EBDE7-608C-43FE-B0A9-7B8785ED9B5A}" type="pres">
      <dgm:prSet presAssocID="{B9CDD8B7-96E9-4903-A142-ACCC62634362}" presName="linearFlow" presStyleCnt="0">
        <dgm:presLayoutVars>
          <dgm:dir/>
          <dgm:animLvl val="lvl"/>
          <dgm:resizeHandles val="exact"/>
        </dgm:presLayoutVars>
      </dgm:prSet>
      <dgm:spPr/>
    </dgm:pt>
    <dgm:pt modelId="{D7FC9A5D-6FFB-4476-8329-7D2576EA0639}" type="pres">
      <dgm:prSet presAssocID="{E79E71C5-5029-4B57-991B-4DA378104E5D}" presName="composite" presStyleCnt="0"/>
      <dgm:spPr/>
    </dgm:pt>
    <dgm:pt modelId="{4DFB477E-4F5E-498D-88A5-F919DD0EE08F}" type="pres">
      <dgm:prSet presAssocID="{E79E71C5-5029-4B57-991B-4DA378104E5D}" presName="parentText" presStyleLbl="alignNode1" presStyleIdx="0" presStyleCnt="3" custScaleX="142910" custScaleY="76918" custLinFactNeighborY="-41141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EBCB0F9C-9A2A-4CB8-B625-28085C230517}" type="pres">
      <dgm:prSet presAssocID="{E79E71C5-5029-4B57-991B-4DA378104E5D}" presName="descendantText" presStyleLbl="alignAcc1" presStyleIdx="0" presStyleCnt="3" custScaleX="94767" custScaleY="110364" custLinFactNeighborY="-49406">
        <dgm:presLayoutVars>
          <dgm:bulletEnabled val="1"/>
        </dgm:presLayoutVars>
      </dgm:prSet>
      <dgm:spPr/>
    </dgm:pt>
    <dgm:pt modelId="{C009D70D-35D5-46A8-AFE4-B25DA943119B}" type="pres">
      <dgm:prSet presAssocID="{EC7A9FD0-A583-4874-93E7-770B1A0C77B0}" presName="sp" presStyleCnt="0"/>
      <dgm:spPr/>
    </dgm:pt>
    <dgm:pt modelId="{D987852C-0ABD-4A53-BD1F-0DDC3DACD225}" type="pres">
      <dgm:prSet presAssocID="{2BE56907-F565-4D5E-AC3C-22AF77149957}" presName="composite" presStyleCnt="0"/>
      <dgm:spPr/>
    </dgm:pt>
    <dgm:pt modelId="{7A26033D-C22A-4F50-AA3D-A8F9E6619CC7}" type="pres">
      <dgm:prSet presAssocID="{2BE56907-F565-4D5E-AC3C-22AF77149957}" presName="parentText" presStyleLbl="alignNode1" presStyleIdx="1" presStyleCnt="3" custScaleX="142910" custScaleY="84223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B88879ED-2486-40B7-B176-CD90F8AE9BD1}" type="pres">
      <dgm:prSet presAssocID="{2BE56907-F565-4D5E-AC3C-22AF77149957}" presName="descendantText" presStyleLbl="alignAcc1" presStyleIdx="1" presStyleCnt="3" custScaleX="94767" custScaleY="110364" custLinFactNeighborY="9280">
        <dgm:presLayoutVars>
          <dgm:bulletEnabled val="1"/>
        </dgm:presLayoutVars>
      </dgm:prSet>
      <dgm:spPr/>
    </dgm:pt>
    <dgm:pt modelId="{DDA08393-8166-4108-ABCF-32A64938CB85}" type="pres">
      <dgm:prSet presAssocID="{0D56B779-D61B-4109-BF97-EF7A5A76A3CA}" presName="sp" presStyleCnt="0"/>
      <dgm:spPr/>
    </dgm:pt>
    <dgm:pt modelId="{BCEBBBE5-C1CE-42C7-AA01-0B9C0D8ABBAA}" type="pres">
      <dgm:prSet presAssocID="{5092DA41-403F-47B8-91D8-633930F07697}" presName="composite" presStyleCnt="0"/>
      <dgm:spPr/>
    </dgm:pt>
    <dgm:pt modelId="{50467A6B-5600-4D08-A7A4-1E31712E37CF}" type="pres">
      <dgm:prSet presAssocID="{5092DA41-403F-47B8-91D8-633930F07697}" presName="parentText" presStyleLbl="alignNode1" presStyleIdx="2" presStyleCnt="3" custScaleX="142910" custScaleY="84487" custLinFactNeighborY="39606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10EEF041-E6A6-492D-A7E3-3DB76943A600}" type="pres">
      <dgm:prSet presAssocID="{5092DA41-403F-47B8-91D8-633930F07697}" presName="descendantText" presStyleLbl="alignAcc1" presStyleIdx="2" presStyleCnt="3" custScaleX="94767" custScaleY="110364" custLinFactNeighborY="71931">
        <dgm:presLayoutVars>
          <dgm:bulletEnabled val="1"/>
        </dgm:presLayoutVars>
      </dgm:prSet>
      <dgm:spPr/>
    </dgm:pt>
  </dgm:ptLst>
  <dgm:cxnLst>
    <dgm:cxn modelId="{809B5606-DAD1-492D-A1A0-7CDCB45A6CC6}" srcId="{B9CDD8B7-96E9-4903-A142-ACCC62634362}" destId="{E79E71C5-5029-4B57-991B-4DA378104E5D}" srcOrd="0" destOrd="0" parTransId="{21B80EEA-51F6-4431-8633-7C07CAED3423}" sibTransId="{EC7A9FD0-A583-4874-93E7-770B1A0C77B0}"/>
    <dgm:cxn modelId="{57945706-9609-4519-946A-CD0AD26C1C34}" type="presOf" srcId="{B67294B0-4B86-44CB-B5D5-CD7AD200586C}" destId="{B88879ED-2486-40B7-B176-CD90F8AE9BD1}" srcOrd="0" destOrd="0" presId="urn:microsoft.com/office/officeart/2005/8/layout/chevron2"/>
    <dgm:cxn modelId="{E654382E-BD16-471E-80BD-3B1D423D2344}" srcId="{5092DA41-403F-47B8-91D8-633930F07697}" destId="{B63DCA7F-8D28-40AA-A3F8-06F54B6ED480}" srcOrd="0" destOrd="0" parTransId="{E2838746-BE27-4AB2-8265-FF8EC08F3116}" sibTransId="{C95D7FAC-22CB-4CF2-8C4D-6E6082D2A25A}"/>
    <dgm:cxn modelId="{E1388A31-2FC4-45D6-AB45-A48ADE349F87}" srcId="{2BE56907-F565-4D5E-AC3C-22AF77149957}" destId="{B67294B0-4B86-44CB-B5D5-CD7AD200586C}" srcOrd="0" destOrd="0" parTransId="{25ED48D2-9C21-4938-9D25-3AC1D7EF9A72}" sibTransId="{1284B6A2-483F-49C5-A408-7B62628B7428}"/>
    <dgm:cxn modelId="{1E306D33-991A-44C5-8E65-F72783978976}" type="presOf" srcId="{8BEAD1FD-ECBD-4D3D-B0C1-7E2E90F51283}" destId="{B88879ED-2486-40B7-B176-CD90F8AE9BD1}" srcOrd="0" destOrd="1" presId="urn:microsoft.com/office/officeart/2005/8/layout/chevron2"/>
    <dgm:cxn modelId="{1D7D764C-22CF-4D5A-95A2-63618811ADE9}" srcId="{B9CDD8B7-96E9-4903-A142-ACCC62634362}" destId="{5092DA41-403F-47B8-91D8-633930F07697}" srcOrd="2" destOrd="0" parTransId="{B145294C-2AF2-415D-B14C-776C1BEC45B6}" sibTransId="{1C4CE604-4648-4880-BBD7-4BBB3953424A}"/>
    <dgm:cxn modelId="{5DDED654-D6BD-40EF-87BA-25F33C1D306D}" type="presOf" srcId="{2BE56907-F565-4D5E-AC3C-22AF77149957}" destId="{7A26033D-C22A-4F50-AA3D-A8F9E6619CC7}" srcOrd="0" destOrd="0" presId="urn:microsoft.com/office/officeart/2005/8/layout/chevron2"/>
    <dgm:cxn modelId="{9BFD8657-F056-4906-99E0-7E74EC8665B0}" srcId="{B9CDD8B7-96E9-4903-A142-ACCC62634362}" destId="{2BE56907-F565-4D5E-AC3C-22AF77149957}" srcOrd="1" destOrd="0" parTransId="{40320900-2A50-4727-9F78-D25CCA2E9579}" sibTransId="{0D56B779-D61B-4109-BF97-EF7A5A76A3CA}"/>
    <dgm:cxn modelId="{295AE877-CC49-4EAC-89A0-70B48CB53540}" type="presOf" srcId="{844E2300-1AD3-4457-AA73-22EE5CB99709}" destId="{EBCB0F9C-9A2A-4CB8-B625-28085C230517}" srcOrd="0" destOrd="0" presId="urn:microsoft.com/office/officeart/2005/8/layout/chevron2"/>
    <dgm:cxn modelId="{F6F6539F-B9D9-4B24-B0BE-8C488D125352}" srcId="{2BE56907-F565-4D5E-AC3C-22AF77149957}" destId="{8BEAD1FD-ECBD-4D3D-B0C1-7E2E90F51283}" srcOrd="1" destOrd="0" parTransId="{889DB5CB-48AE-4F98-8F96-B4F9A4CD236A}" sibTransId="{413303E2-B150-4A8E-9770-D00A2A18B900}"/>
    <dgm:cxn modelId="{986EA7A1-AC1F-4BF6-B120-37A037240DEF}" type="presOf" srcId="{5EC58BFE-0277-4390-AD79-14367E5AD8E1}" destId="{10EEF041-E6A6-492D-A7E3-3DB76943A600}" srcOrd="0" destOrd="1" presId="urn:microsoft.com/office/officeart/2005/8/layout/chevron2"/>
    <dgm:cxn modelId="{3CD145BF-3AD1-4EBF-AEFE-01581B9A56AD}" type="presOf" srcId="{B63DCA7F-8D28-40AA-A3F8-06F54B6ED480}" destId="{10EEF041-E6A6-492D-A7E3-3DB76943A600}" srcOrd="0" destOrd="0" presId="urn:microsoft.com/office/officeart/2005/8/layout/chevron2"/>
    <dgm:cxn modelId="{D2B10AC4-FF0E-4496-AC06-B1CB3A1B5092}" srcId="{5092DA41-403F-47B8-91D8-633930F07697}" destId="{5EC58BFE-0277-4390-AD79-14367E5AD8E1}" srcOrd="1" destOrd="0" parTransId="{975FFBFA-8CE4-4038-9454-FE4F568E1493}" sibTransId="{E31A2FE3-746B-4027-9AED-25B655BA209D}"/>
    <dgm:cxn modelId="{EFEFF0C7-1C73-4912-B436-1EBF89C0AB92}" srcId="{E79E71C5-5029-4B57-991B-4DA378104E5D}" destId="{844E2300-1AD3-4457-AA73-22EE5CB99709}" srcOrd="0" destOrd="0" parTransId="{E466BB2A-08D6-4448-85DE-3AE8A51220FC}" sibTransId="{2B93E9AA-9E8C-4993-8BE2-221C3A686CB4}"/>
    <dgm:cxn modelId="{9FCE29E0-B3DB-4D6D-BB39-8C84F8BBA3ED}" type="presOf" srcId="{5092DA41-403F-47B8-91D8-633930F07697}" destId="{50467A6B-5600-4D08-A7A4-1E31712E37CF}" srcOrd="0" destOrd="0" presId="urn:microsoft.com/office/officeart/2005/8/layout/chevron2"/>
    <dgm:cxn modelId="{5DF031E9-188A-4786-B296-158EEDB2BF7F}" type="presOf" srcId="{021B1DB6-D02A-4E8D-B7AC-E836E3BCA7A6}" destId="{EBCB0F9C-9A2A-4CB8-B625-28085C230517}" srcOrd="0" destOrd="1" presId="urn:microsoft.com/office/officeart/2005/8/layout/chevron2"/>
    <dgm:cxn modelId="{EC959EF0-9372-4069-A317-54D1253F5073}" type="presOf" srcId="{B9CDD8B7-96E9-4903-A142-ACCC62634362}" destId="{8A4EBDE7-608C-43FE-B0A9-7B8785ED9B5A}" srcOrd="0" destOrd="0" presId="urn:microsoft.com/office/officeart/2005/8/layout/chevron2"/>
    <dgm:cxn modelId="{FE8D0AF2-A7D8-4F17-9956-1E2713BF40E1}" srcId="{E79E71C5-5029-4B57-991B-4DA378104E5D}" destId="{021B1DB6-D02A-4E8D-B7AC-E836E3BCA7A6}" srcOrd="1" destOrd="0" parTransId="{9980F73C-CB45-44FA-9E3C-0564EF0282B4}" sibTransId="{562E4D6F-CBD1-400A-9A10-C59C93F50E3B}"/>
    <dgm:cxn modelId="{ED3A40F2-5E16-43E8-A08A-2AF7848877D8}" type="presOf" srcId="{E79E71C5-5029-4B57-991B-4DA378104E5D}" destId="{4DFB477E-4F5E-498D-88A5-F919DD0EE08F}" srcOrd="0" destOrd="0" presId="urn:microsoft.com/office/officeart/2005/8/layout/chevron2"/>
    <dgm:cxn modelId="{7ADF6D6B-6875-4D9C-8F32-8C67AAD0F716}" type="presParOf" srcId="{8A4EBDE7-608C-43FE-B0A9-7B8785ED9B5A}" destId="{D7FC9A5D-6FFB-4476-8329-7D2576EA0639}" srcOrd="0" destOrd="0" presId="urn:microsoft.com/office/officeart/2005/8/layout/chevron2"/>
    <dgm:cxn modelId="{3EB54AA0-26A0-4063-A98F-7E8CC23E29AE}" type="presParOf" srcId="{D7FC9A5D-6FFB-4476-8329-7D2576EA0639}" destId="{4DFB477E-4F5E-498D-88A5-F919DD0EE08F}" srcOrd="0" destOrd="0" presId="urn:microsoft.com/office/officeart/2005/8/layout/chevron2"/>
    <dgm:cxn modelId="{4F6437CD-1C63-48BD-9968-98992E72FA6A}" type="presParOf" srcId="{D7FC9A5D-6FFB-4476-8329-7D2576EA0639}" destId="{EBCB0F9C-9A2A-4CB8-B625-28085C230517}" srcOrd="1" destOrd="0" presId="urn:microsoft.com/office/officeart/2005/8/layout/chevron2"/>
    <dgm:cxn modelId="{FE9850CD-D152-4590-9911-BE45BFC31624}" type="presParOf" srcId="{8A4EBDE7-608C-43FE-B0A9-7B8785ED9B5A}" destId="{C009D70D-35D5-46A8-AFE4-B25DA943119B}" srcOrd="1" destOrd="0" presId="urn:microsoft.com/office/officeart/2005/8/layout/chevron2"/>
    <dgm:cxn modelId="{113C0FFE-420D-47A5-A3E2-018AF2129C50}" type="presParOf" srcId="{8A4EBDE7-608C-43FE-B0A9-7B8785ED9B5A}" destId="{D987852C-0ABD-4A53-BD1F-0DDC3DACD225}" srcOrd="2" destOrd="0" presId="urn:microsoft.com/office/officeart/2005/8/layout/chevron2"/>
    <dgm:cxn modelId="{F5C32C6C-F79B-4AE1-B104-9E0DE8CB89F4}" type="presParOf" srcId="{D987852C-0ABD-4A53-BD1F-0DDC3DACD225}" destId="{7A26033D-C22A-4F50-AA3D-A8F9E6619CC7}" srcOrd="0" destOrd="0" presId="urn:microsoft.com/office/officeart/2005/8/layout/chevron2"/>
    <dgm:cxn modelId="{F49F2121-6682-4BE3-AE7A-BA7B15761220}" type="presParOf" srcId="{D987852C-0ABD-4A53-BD1F-0DDC3DACD225}" destId="{B88879ED-2486-40B7-B176-CD90F8AE9BD1}" srcOrd="1" destOrd="0" presId="urn:microsoft.com/office/officeart/2005/8/layout/chevron2"/>
    <dgm:cxn modelId="{76ED84D5-181B-40DD-AFDA-843540FE1D94}" type="presParOf" srcId="{8A4EBDE7-608C-43FE-B0A9-7B8785ED9B5A}" destId="{DDA08393-8166-4108-ABCF-32A64938CB85}" srcOrd="3" destOrd="0" presId="urn:microsoft.com/office/officeart/2005/8/layout/chevron2"/>
    <dgm:cxn modelId="{61190680-F95D-4D5D-A769-B49EECBFCCA9}" type="presParOf" srcId="{8A4EBDE7-608C-43FE-B0A9-7B8785ED9B5A}" destId="{BCEBBBE5-C1CE-42C7-AA01-0B9C0D8ABBAA}" srcOrd="4" destOrd="0" presId="urn:microsoft.com/office/officeart/2005/8/layout/chevron2"/>
    <dgm:cxn modelId="{3FE44B18-D90D-4FDB-AD24-864C48A1F3D0}" type="presParOf" srcId="{BCEBBBE5-C1CE-42C7-AA01-0B9C0D8ABBAA}" destId="{50467A6B-5600-4D08-A7A4-1E31712E37CF}" srcOrd="0" destOrd="0" presId="urn:microsoft.com/office/officeart/2005/8/layout/chevron2"/>
    <dgm:cxn modelId="{6EB29C95-4ED5-4610-9BD2-CD9FB6594027}" type="presParOf" srcId="{BCEBBBE5-C1CE-42C7-AA01-0B9C0D8ABBAA}" destId="{10EEF041-E6A6-492D-A7E3-3DB76943A6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4B5C2-68AA-461A-A959-82AF1408014E}">
      <dsp:nvSpPr>
        <dsp:cNvPr id="0" name=""/>
        <dsp:cNvSpPr/>
      </dsp:nvSpPr>
      <dsp:spPr>
        <a:xfrm>
          <a:off x="1092166" y="203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  <a:defRPr b="1"/>
          </a:pPr>
          <a:r>
            <a:rPr lang="ko-KR" altLang="en-US" sz="2000" kern="1200" dirty="0">
              <a:effectLst/>
            </a:rPr>
            <a:t>처음</a:t>
          </a:r>
          <a:r>
            <a:rPr lang="en-US" altLang="ko-KR" sz="2000" kern="1200" dirty="0">
              <a:effectLst/>
            </a:rPr>
            <a:t>(</a:t>
          </a:r>
          <a:r>
            <a:rPr lang="ko-KR" altLang="en-US" sz="2000" kern="1200" dirty="0">
              <a:effectLst/>
            </a:rPr>
            <a:t>창조되었을 때</a:t>
          </a:r>
          <a:r>
            <a:rPr lang="en-US" altLang="ko-KR" sz="2000" kern="1200" dirty="0">
              <a:effectLst/>
            </a:rPr>
            <a:t>)</a:t>
          </a:r>
          <a:r>
            <a:rPr lang="ko-KR" altLang="en-US" sz="2000" kern="1200" dirty="0">
              <a:effectLst/>
            </a:rPr>
            <a:t> 사람은 어떻게 하나님과 대화했습니까</a:t>
          </a:r>
          <a:r>
            <a:rPr lang="en-US" altLang="ko-KR" sz="2000" kern="1200" dirty="0">
              <a:effectLst/>
            </a:rPr>
            <a:t>?</a:t>
          </a:r>
          <a:endParaRPr lang="en" sz="2000" kern="1200" dirty="0">
            <a:effectLst/>
          </a:endParaRPr>
        </a:p>
      </dsp:txBody>
      <dsp:txXfrm>
        <a:off x="1092166" y="2030"/>
        <a:ext cx="4997387" cy="634833"/>
      </dsp:txXfrm>
    </dsp:sp>
    <dsp:sp modelId="{B8CF647B-F574-4FCE-8352-FE92FB35CAB3}">
      <dsp:nvSpPr>
        <dsp:cNvPr id="0" name=""/>
        <dsp:cNvSpPr/>
      </dsp:nvSpPr>
      <dsp:spPr>
        <a:xfrm>
          <a:off x="351595" y="27424"/>
          <a:ext cx="584046" cy="58404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7127" y="112956"/>
        <a:ext cx="412982" cy="412982"/>
      </dsp:txXfrm>
    </dsp:sp>
    <dsp:sp modelId="{8F44D221-F2F5-48FD-AE91-8A30813CA4DA}">
      <dsp:nvSpPr>
        <dsp:cNvPr id="0" name=""/>
        <dsp:cNvSpPr/>
      </dsp:nvSpPr>
      <dsp:spPr>
        <a:xfrm rot="5400000">
          <a:off x="592832" y="65463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437127" y="112956"/>
        <a:ext cx="412982" cy="412982"/>
      </dsp:txXfrm>
    </dsp:sp>
    <dsp:sp modelId="{E68D658C-2FE9-43DE-BC4D-A18F6DF55924}">
      <dsp:nvSpPr>
        <dsp:cNvPr id="0" name=""/>
        <dsp:cNvSpPr/>
      </dsp:nvSpPr>
      <dsp:spPr>
        <a:xfrm>
          <a:off x="1092166" y="68765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  <a:defRPr b="1"/>
          </a:pPr>
          <a:r>
            <a:rPr lang="ko-KR" altLang="en-US" sz="2000" kern="1200" dirty="0">
              <a:effectLst/>
            </a:rPr>
            <a:t>어떻게 사람은 하나님과 대화할 수 없게 되었습니까</a:t>
          </a:r>
          <a:r>
            <a:rPr lang="en" sz="2000" kern="1200" dirty="0">
              <a:effectLst/>
            </a:rPr>
            <a:t>?</a:t>
          </a:r>
        </a:p>
      </dsp:txBody>
      <dsp:txXfrm>
        <a:off x="1092166" y="687650"/>
        <a:ext cx="4997387" cy="634833"/>
      </dsp:txXfrm>
    </dsp:sp>
    <dsp:sp modelId="{521D96E3-37A7-45CD-B7CD-53A035BA3A3F}">
      <dsp:nvSpPr>
        <dsp:cNvPr id="0" name=""/>
        <dsp:cNvSpPr/>
      </dsp:nvSpPr>
      <dsp:spPr>
        <a:xfrm>
          <a:off x="351595" y="713043"/>
          <a:ext cx="584046" cy="5840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>
        <a:off x="437127" y="798575"/>
        <a:ext cx="412982" cy="412982"/>
      </dsp:txXfrm>
    </dsp:sp>
    <dsp:sp modelId="{DDDFDB86-102D-47F8-BD42-78D627B90AFC}">
      <dsp:nvSpPr>
        <dsp:cNvPr id="0" name=""/>
        <dsp:cNvSpPr/>
      </dsp:nvSpPr>
      <dsp:spPr>
        <a:xfrm rot="5400000">
          <a:off x="592832" y="134025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 rot="-5400000">
        <a:off x="437127" y="798575"/>
        <a:ext cx="412982" cy="412982"/>
      </dsp:txXfrm>
    </dsp:sp>
    <dsp:sp modelId="{243124F9-5C60-4E2E-8E4B-19138C17904C}">
      <dsp:nvSpPr>
        <dsp:cNvPr id="0" name=""/>
        <dsp:cNvSpPr/>
      </dsp:nvSpPr>
      <dsp:spPr>
        <a:xfrm>
          <a:off x="1092166" y="137327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  <a:defRPr b="1"/>
          </a:pPr>
          <a:r>
            <a:rPr lang="ko-KR" altLang="en-US" sz="2000" kern="1200" dirty="0">
              <a:effectLst/>
            </a:rPr>
            <a:t>하나님께서는 어떻게 사람과 다시 소통하시려고 계획하셨습니까</a:t>
          </a:r>
          <a:r>
            <a:rPr lang="en-US" altLang="ko-KR" sz="2000" kern="1200" dirty="0">
              <a:effectLst/>
            </a:rPr>
            <a:t>?</a:t>
          </a:r>
          <a:endParaRPr lang="en" sz="2000" kern="1200" dirty="0">
            <a:effectLst/>
          </a:endParaRPr>
        </a:p>
      </dsp:txBody>
      <dsp:txXfrm>
        <a:off x="1092166" y="1373270"/>
        <a:ext cx="4997387" cy="634833"/>
      </dsp:txXfrm>
    </dsp:sp>
    <dsp:sp modelId="{1AEFD01D-DD54-47AA-9C6C-E1445084A3DD}">
      <dsp:nvSpPr>
        <dsp:cNvPr id="0" name=""/>
        <dsp:cNvSpPr/>
      </dsp:nvSpPr>
      <dsp:spPr>
        <a:xfrm>
          <a:off x="351595" y="1398663"/>
          <a:ext cx="584046" cy="58404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>
        <a:off x="437127" y="1484195"/>
        <a:ext cx="412982" cy="412982"/>
      </dsp:txXfrm>
    </dsp:sp>
    <dsp:sp modelId="{67B9361A-5011-4506-B9D3-9E6D19D05D5F}">
      <dsp:nvSpPr>
        <dsp:cNvPr id="0" name=""/>
        <dsp:cNvSpPr/>
      </dsp:nvSpPr>
      <dsp:spPr>
        <a:xfrm rot="5400000">
          <a:off x="592832" y="202587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 rot="-5400000">
        <a:off x="437127" y="1484195"/>
        <a:ext cx="412982" cy="412982"/>
      </dsp:txXfrm>
    </dsp:sp>
    <dsp:sp modelId="{782FEEA3-0052-4FF9-A5EA-B54CA2C4537A}">
      <dsp:nvSpPr>
        <dsp:cNvPr id="0" name=""/>
        <dsp:cNvSpPr/>
      </dsp:nvSpPr>
      <dsp:spPr>
        <a:xfrm>
          <a:off x="1092166" y="205889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  <a:defRPr b="1"/>
          </a:pPr>
          <a:r>
            <a:rPr lang="ko-KR" altLang="en-US" sz="2000" kern="1200" dirty="0">
              <a:effectLst/>
            </a:rPr>
            <a:t>왜 지금은 우리가 하나님과 직접 대화할 수 없을까요</a:t>
          </a:r>
          <a:r>
            <a:rPr lang="en-US" altLang="ko-KR" sz="2000" kern="1200" dirty="0">
              <a:effectLst/>
            </a:rPr>
            <a:t>?</a:t>
          </a:r>
          <a:endParaRPr lang="en" sz="2000" kern="1200" dirty="0">
            <a:effectLst/>
          </a:endParaRPr>
        </a:p>
      </dsp:txBody>
      <dsp:txXfrm>
        <a:off x="1092166" y="2058890"/>
        <a:ext cx="4997387" cy="634833"/>
      </dsp:txXfrm>
    </dsp:sp>
    <dsp:sp modelId="{49D5BDFE-8663-4590-9DAD-3F859CCCE0C7}">
      <dsp:nvSpPr>
        <dsp:cNvPr id="0" name=""/>
        <dsp:cNvSpPr/>
      </dsp:nvSpPr>
      <dsp:spPr>
        <a:xfrm>
          <a:off x="351595" y="2084283"/>
          <a:ext cx="584046" cy="58404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>
        <a:off x="437127" y="2169815"/>
        <a:ext cx="412982" cy="412982"/>
      </dsp:txXfrm>
    </dsp:sp>
    <dsp:sp modelId="{679928AE-2679-4B59-86AC-089A2906A4F5}">
      <dsp:nvSpPr>
        <dsp:cNvPr id="0" name=""/>
        <dsp:cNvSpPr/>
      </dsp:nvSpPr>
      <dsp:spPr>
        <a:xfrm rot="5400000">
          <a:off x="592832" y="271149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 rot="-5400000">
        <a:off x="437127" y="2169815"/>
        <a:ext cx="412982" cy="412982"/>
      </dsp:txXfrm>
    </dsp:sp>
    <dsp:sp modelId="{FBFD330B-BB8A-4800-A5D2-C3B6AADA529A}">
      <dsp:nvSpPr>
        <dsp:cNvPr id="0" name=""/>
        <dsp:cNvSpPr/>
      </dsp:nvSpPr>
      <dsp:spPr>
        <a:xfrm>
          <a:off x="1092166" y="274451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  <a:defRPr b="1"/>
          </a:pPr>
          <a:r>
            <a:rPr lang="ko-KR" altLang="en-US" sz="2000" kern="1200" dirty="0">
              <a:effectLst/>
            </a:rPr>
            <a:t>오늘 우리는 어떻게 하나님과 대화할 수 있을까요</a:t>
          </a:r>
          <a:r>
            <a:rPr lang="en-US" altLang="ko-KR" sz="2000" kern="1200" dirty="0">
              <a:effectLst/>
            </a:rPr>
            <a:t>?</a:t>
          </a:r>
          <a:endParaRPr lang="en" sz="2000" kern="1200" dirty="0">
            <a:effectLst/>
          </a:endParaRPr>
        </a:p>
      </dsp:txBody>
      <dsp:txXfrm>
        <a:off x="1092166" y="2744510"/>
        <a:ext cx="4997387" cy="634833"/>
      </dsp:txXfrm>
    </dsp:sp>
    <dsp:sp modelId="{A432D7D2-6FD6-4C39-A8B1-0396848A9681}">
      <dsp:nvSpPr>
        <dsp:cNvPr id="0" name=""/>
        <dsp:cNvSpPr/>
      </dsp:nvSpPr>
      <dsp:spPr>
        <a:xfrm>
          <a:off x="351595" y="2769903"/>
          <a:ext cx="584046" cy="58404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sp:txBody>
      <dsp:txXfrm>
        <a:off x="437127" y="2855435"/>
        <a:ext cx="412982" cy="412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B477E-4F5E-498D-88A5-F919DD0EE08F}">
      <dsp:nvSpPr>
        <dsp:cNvPr id="0" name=""/>
        <dsp:cNvSpPr/>
      </dsp:nvSpPr>
      <dsp:spPr>
        <a:xfrm rot="5400000">
          <a:off x="80344" y="33144"/>
          <a:ext cx="512887" cy="667044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하와</a:t>
          </a:r>
          <a:endParaRPr lang="en" sz="16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 rot="-5400000">
        <a:off x="3266" y="110222"/>
        <a:ext cx="667044" cy="384665"/>
      </dsp:txXfrm>
    </dsp:sp>
    <dsp:sp modelId="{EBCB0F9C-9A2A-4CB8-B625-28085C230517}">
      <dsp:nvSpPr>
        <dsp:cNvPr id="0" name=""/>
        <dsp:cNvSpPr/>
      </dsp:nvSpPr>
      <dsp:spPr>
        <a:xfrm rot="5400000">
          <a:off x="2369490" y="-1621648"/>
          <a:ext cx="478338" cy="3863635"/>
        </a:xfrm>
        <a:prstGeom prst="round2Same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7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ko-KR" altLang="en-US" sz="1600" b="1" kern="1200" dirty="0"/>
            <a:t>출산의 고통</a:t>
          </a:r>
          <a:endParaRPr lang="en" sz="1600" b="1" kern="1200" dirty="0"/>
        </a:p>
        <a:p>
          <a:pPr marL="171450" lvl="1" indent="-171450" algn="l" defTabSz="711200">
            <a:lnSpc>
              <a:spcPct val="7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ko-KR" altLang="en-US" sz="1600" b="1" kern="1200" dirty="0"/>
            <a:t>아담과 동등한 위치를 상실함</a:t>
          </a:r>
          <a:endParaRPr lang="en" sz="1600" b="1" kern="1200" dirty="0"/>
        </a:p>
      </dsp:txBody>
      <dsp:txXfrm rot="-5400000">
        <a:off x="676842" y="94351"/>
        <a:ext cx="3840284" cy="431636"/>
      </dsp:txXfrm>
    </dsp:sp>
    <dsp:sp modelId="{7A26033D-C22A-4F50-AA3D-A8F9E6619CC7}">
      <dsp:nvSpPr>
        <dsp:cNvPr id="0" name=""/>
        <dsp:cNvSpPr/>
      </dsp:nvSpPr>
      <dsp:spPr>
        <a:xfrm rot="5400000">
          <a:off x="55989" y="686427"/>
          <a:ext cx="561597" cy="667044"/>
        </a:xfrm>
        <a:prstGeom prst="homePlate">
          <a:avLst/>
        </a:prstGeom>
        <a:gradFill rotWithShape="0">
          <a:gsLst>
            <a:gs pos="0">
              <a:schemeClr val="accent3">
                <a:hueOff val="-5999998"/>
                <a:satOff val="0"/>
                <a:lumOff val="-15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5999998"/>
                <a:satOff val="0"/>
                <a:lumOff val="-15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5999998"/>
                <a:satOff val="0"/>
                <a:lumOff val="-15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아담</a:t>
          </a:r>
          <a:endParaRPr lang="en" sz="16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 rot="-5400000">
        <a:off x="3266" y="739151"/>
        <a:ext cx="667044" cy="421198"/>
      </dsp:txXfrm>
    </dsp:sp>
    <dsp:sp modelId="{B88879ED-2486-40B7-B176-CD90F8AE9BD1}">
      <dsp:nvSpPr>
        <dsp:cNvPr id="0" name=""/>
        <dsp:cNvSpPr/>
      </dsp:nvSpPr>
      <dsp:spPr>
        <a:xfrm rot="5400000">
          <a:off x="2369490" y="-988336"/>
          <a:ext cx="478338" cy="3863635"/>
        </a:xfrm>
        <a:prstGeom prst="round2Same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3">
              <a:hueOff val="-5999998"/>
              <a:satOff val="0"/>
              <a:lumOff val="-1500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7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ko-KR" altLang="en-US" sz="1600" b="1" kern="1200" dirty="0"/>
            <a:t>지치도록 일하고</a:t>
          </a:r>
          <a:endParaRPr lang="en" sz="1600" b="1" kern="1200" dirty="0"/>
        </a:p>
        <a:p>
          <a:pPr marL="171450" lvl="1" indent="-171450" algn="l" defTabSz="711200">
            <a:lnSpc>
              <a:spcPct val="7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ko-KR" altLang="en-US" sz="1600" b="1" kern="1200" dirty="0"/>
            <a:t>음식을 위해 일함</a:t>
          </a:r>
          <a:endParaRPr lang="en" sz="1600" b="1" kern="1200" dirty="0"/>
        </a:p>
      </dsp:txBody>
      <dsp:txXfrm rot="-5400000">
        <a:off x="676842" y="727663"/>
        <a:ext cx="3840284" cy="431636"/>
      </dsp:txXfrm>
    </dsp:sp>
    <dsp:sp modelId="{50467A6B-5600-4D08-A7A4-1E31712E37CF}">
      <dsp:nvSpPr>
        <dsp:cNvPr id="0" name=""/>
        <dsp:cNvSpPr/>
      </dsp:nvSpPr>
      <dsp:spPr>
        <a:xfrm rot="5400000">
          <a:off x="55109" y="1353829"/>
          <a:ext cx="563357" cy="667044"/>
        </a:xfrm>
        <a:prstGeom prst="homePlat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모두</a:t>
          </a:r>
          <a:endParaRPr lang="en" sz="16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 rot="-5400000">
        <a:off x="3266" y="1405673"/>
        <a:ext cx="667044" cy="422518"/>
      </dsp:txXfrm>
    </dsp:sp>
    <dsp:sp modelId="{10EEF041-E6A6-492D-A7E3-3DB76943A600}">
      <dsp:nvSpPr>
        <dsp:cNvPr id="0" name=""/>
        <dsp:cNvSpPr/>
      </dsp:nvSpPr>
      <dsp:spPr>
        <a:xfrm rot="5400000">
          <a:off x="2369490" y="-313485"/>
          <a:ext cx="478338" cy="3863635"/>
        </a:xfrm>
        <a:prstGeom prst="round2Same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7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ko-KR" altLang="en-US" sz="1600" b="1" kern="1200" dirty="0"/>
            <a:t>죽음</a:t>
          </a:r>
          <a:endParaRPr lang="en" sz="1600" b="1" kern="1200" dirty="0"/>
        </a:p>
        <a:p>
          <a:pPr marL="171450" lvl="1" indent="-171450" algn="l" defTabSz="711200">
            <a:lnSpc>
              <a:spcPct val="7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ko-KR" altLang="en-US" sz="1600" b="1" kern="1200" dirty="0" err="1"/>
            <a:t>하나님께로부터</a:t>
          </a:r>
          <a:r>
            <a:rPr lang="ko-KR" altLang="en-US" sz="1600" b="1" kern="1200" dirty="0"/>
            <a:t> 분리됨</a:t>
          </a:r>
          <a:endParaRPr lang="en" sz="1600" b="1" kern="1200" dirty="0"/>
        </a:p>
      </dsp:txBody>
      <dsp:txXfrm rot="-5400000">
        <a:off x="676842" y="1402514"/>
        <a:ext cx="3840284" cy="4316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NumberedDotsVertical#1">
  <dgm:title val=""/>
  <dgm:desc val=""/>
  <dgm:catLst>
    <dgm:cat type="timeline" pri="106"/>
  </dgm:catLst>
  <dgm:sampData>
    <dgm:dataModel>
      <dgm:ptLst>
        <dgm:pt modelId="0" type="doc"/>
        <dgm:pt modelId="100">
          <dgm:prSet phldrT="Add an event" phldr="1"/>
        </dgm:pt>
        <dgm:pt modelId="101">
          <dgm:prSet phldrT="Write a description of the significance of this event" phldr="1"/>
        </dgm:pt>
        <dgm:pt modelId="200">
          <dgm:prSet phldrT="Add an event" phldr="1"/>
        </dgm:pt>
        <dgm:pt modelId="201">
          <dgm:prSet phldrT="Write a description of the significance of this event" phldr="1"/>
        </dgm:pt>
        <dgm:pt modelId="300">
          <dgm:prSet phldrT="Add an event" phldr="1"/>
        </dgm:pt>
        <dgm:pt modelId="301">
          <dgm:prSet phldrT="Write a description of the significance of this event" phldr="1"/>
        </dgm:pt>
        <dgm:pt modelId="400">
          <dgm:prSet phldrT="Add an event" phldr="1"/>
        </dgm:pt>
        <dgm:pt modelId="401">
          <dgm:prSet phldrT="Write a description of the significance of this event" phldr="1"/>
        </dgm:pt>
        <dgm:pt modelId="500">
          <dgm:prSet phldrT="Add an event" phldr="1"/>
        </dgm:pt>
        <dgm:pt modelId="501">
          <dgm:prSet phldrT="Write a description of the significance of this event" phldr="1"/>
        </dgm:pt>
        <dgm:pt modelId="1100" type="sibTrans" cxnId="{390F3A6B-427B-458B-BC89-7B1C04D95223}">
          <dgm:prSet phldrT="1"/>
          <dgm:t>
            <a:bodyPr/>
            <a:lstStyle/>
            <a:p>
              <a:r>
                <a:t>1</a:t>
              </a:r>
            </a:p>
          </dgm:t>
        </dgm:pt>
        <dgm:pt modelId="1200" type="sibTrans" cxnId="{08E5065A-F54E-4836-806B-D3239D8B229D}">
          <dgm:prSet phldrT="2"/>
          <dgm:t>
            <a:bodyPr/>
            <a:lstStyle/>
            <a:p>
              <a:r>
                <a:t>2</a:t>
              </a:r>
            </a:p>
          </dgm:t>
        </dgm:pt>
        <dgm:pt modelId="1300" type="sibTrans" cxnId="{38C84925-E07B-4FAF-A9BD-748E7EEFB7A1}">
          <dgm:prSet phldrT="3"/>
          <dgm:t>
            <a:bodyPr/>
            <a:lstStyle/>
            <a:p>
              <a:r>
                <a:t>3</a:t>
              </a:r>
            </a:p>
          </dgm:t>
        </dgm:pt>
        <dgm:pt modelId="1400" type="sibTrans" cxnId="{01A6E880-2BF4-497E-8D24-4FAB994C446B}">
          <dgm:prSet phldrT="4"/>
          <dgm:t>
            <a:bodyPr/>
            <a:lstStyle/>
            <a:p>
              <a:r>
                <a:t>4</a:t>
              </a:r>
            </a:p>
          </dgm:t>
        </dgm:pt>
        <dgm:pt modelId="1500" type="sibTrans" cxnId="{5C343175-DA79-47DA-A65E-91DB04918322}">
          <dgm:prSet phldrT="5"/>
          <dgm:t>
            <a:bodyPr/>
            <a:lstStyle/>
            <a:p>
              <a:r>
                <a:t>5</a:t>
              </a:r>
            </a:p>
          </dgm:t>
        </dgm:pt>
      </dgm:ptLst>
      <dgm:cxnLst>
        <dgm:cxn modelId="1000" srcId="0" destId="100" srcOrd="0" destOrd="0" sibTransId="1100"/>
        <dgm:cxn modelId="1001" srcId="100" destId="101" srcOrd="0" destOrd="0"/>
        <dgm:cxn modelId="2000" srcId="0" destId="200" srcOrd="1" destOrd="0" sibTransId="1200"/>
        <dgm:cxn modelId="2001" srcId="200" destId="201" srcOrd="0" destOrd="0"/>
        <dgm:cxn modelId="3000" srcId="0" destId="300" srcOrd="2" destOrd="0" sibTransId="1300"/>
        <dgm:cxn modelId="3001" srcId="300" destId="301" srcOrd="0" destOrd="0"/>
        <dgm:cxn modelId="4000" srcId="0" destId="400" srcOrd="3" destOrd="0" sibTransId="1400"/>
        <dgm:cxn modelId="4001" srcId="400" destId="401" srcOrd="0" destOrd="0"/>
        <dgm:cxn modelId="5000" srcId="0" destId="500" srcOrd="4" destOrd="0" sibTransId="1500"/>
        <dgm:cxn modelId="5001" srcId="500" destId="50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l" for="ch" forName="itemsFlow"/>
      <dgm:constr type="w" for="ch" forName="itemsFlow" refType="w"/>
      <dgm:constr type="t" for="ch" forName="itemsFlow"/>
      <dgm:constr type="h" for="ch" forName="itemsFlow" refType="h"/>
    </dgm:constrLst>
    <dgm:ruleLst/>
    <dgm:layoutNode name="itemsFlow">
      <dgm:alg type="lin">
        <dgm:param type="linDir" val="fromT"/>
        <dgm:param type="fallback" val="1D"/>
      </dgm:alg>
      <dgm:shape xmlns:r="http://schemas.openxmlformats.org/officeDocument/2006/relationships" r:blip="">
        <dgm:adjLst/>
      </dgm:shape>
      <dgm:presOf/>
      <dgm:constrLst>
        <dgm:constr type="w" for="ch" forName="item" refType="w"/>
        <dgm:constr type="h" for="ch" forName="item" refType="h"/>
        <dgm:constr type="h" for="ch" forName="connector" refType="h" refFor="ch" refForName="item" fact="0.08"/>
        <dgm:constr type="w" for="ch" forName="connector" refType="w" fact="0.5"/>
        <dgm:constr type="stemThick" for="ch" forName="connector" op="lte" val="38100"/>
        <dgm:constr type="primFontSz" for="des" forName="titleText" op="equ"/>
        <dgm:constr type="primFontSz" for="des" forName="titleTextCentered" op="equ"/>
        <dgm:constr type="primFontSz" for="des" forName="descText" op="equ"/>
      </dgm:constrLst>
      <dgm:ruleLst/>
      <dgm:forEach name="nodesForEach" axis="ch" ptType="node">
        <dgm:layoutNode name="item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anchor"/>
            <dgm:constr type="t" for="ch" forName="anchor"/>
            <dgm:constr type="w" for="ch" forName="anchor" refType="w"/>
            <dgm:constr type="h" for="ch" forName="anchor" refType="h"/>
            <dgm:constr type="ctrX" for="ch" forName="numCircle" refType="h" refFor="ch" refForName="numCircle" fact="1.102"/>
            <dgm:constr type="ctrX" for="ch" forName="numCircle" refType="w" op="lte" fact="0.5"/>
            <dgm:constr type="ctrY" for="ch" forName="numCircle" refType="h" fact="0.5"/>
            <dgm:constr type="w" for="ch" forName="numCircle" refType="h" op="equ" fact="0.92"/>
            <dgm:constr type="h" for="ch" forName="numCircle" refType="h" op="equ" fact="0.92"/>
            <dgm:constr type="w" for="ch" forName="numCircle" refType="w" op="lte" fact="0.139"/>
            <dgm:constr type="h" for="ch" forName="numCircle" refType="w" op="lte" fact="0.139"/>
            <dgm:constr type="l" for="ch" forName="titleText" refType="h" refFor="ch" refForName="numCircle" fact="1.87"/>
            <dgm:constr type="t" for="ch" forName="titleText" refType="h" fact="0"/>
            <dgm:constr type="w" for="ch" forName="titleText" refType="w" fact="0.74"/>
            <dgm:constr type="h" for="ch" forName="titleText" refType="h" fact="0.5"/>
            <dgm:constr type="l" for="ch" forName="titleTextCentered" refType="h" refFor="ch" refForName="numCircle" fact="1.87"/>
            <dgm:constr type="t" for="ch" forName="titleTextCentered" refType="h" fact="0"/>
            <dgm:constr type="w" for="ch" forName="titleTextCentered" refType="w" fact="0.74"/>
            <dgm:constr type="h" for="ch" forName="titleTextCentered" refType="h"/>
            <dgm:constr type="l" for="ch" forName="descText" refType="h" refFor="ch" refForName="numCircle" fact="1.87"/>
            <dgm:constr type="t" for="ch" forName="descText" refType="h" fact="0.5"/>
            <dgm:constr type="w" for="ch" forName="descText" refType="w" fact="0.74"/>
            <dgm:constr type="h" for="ch" forName="descText" refType="h" fact="0.5"/>
            <dgm:constr type="l" for="ch" forName="descSpacer" refType="h" refFor="ch" refForName="numCircle" fact="1.87"/>
            <dgm:constr type="t" for="ch" forName="descSpacer" refType="h" fact="0.5"/>
            <dgm:constr type="w" for="ch" forName="descSpacer" refType="w" fact="0.74"/>
            <dgm:constr type="h" for="ch" forName="descSpacer" refType="h" fact="0.5"/>
          </dgm:constrLst>
          <dgm:ruleLst/>
          <dgm:layoutNode name="ancho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hasDescChoose">
            <dgm:if name="hasDesc" axis="ch" ptType="node" func="cnt" op="gte" val="1">
              <dgm:layoutNode name="titleText" styleLbl="revTx">
                <dgm:varLst>
                  <dgm:chMax val="0"/>
                  <dgm:chPref val="0"/>
                </dgm:varLst>
                <dgm:alg type="tx">
                  <dgm:param type="txAnchorVert" val="b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if>
            <dgm:else name="noDesc">
              <dgm:layoutNode name="titleTextCentered" styleLbl="revTx">
                <dgm:varLst>
                  <dgm:chMax val="0"/>
                  <dgm:chPref val="0"/>
                </dgm:varLst>
                <dgm:alg type="tx">
                  <dgm:param type="txAnchorVert" val="mid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else>
          </dgm:choose>
          <dgm:forEach name="numForEach" axis="followSib" ptType="sibTrans" hideLastTrans="0" cnt="1">
            <dgm:layoutNode name="numCircle" styleLbl="node1NoLn">
              <dgm:varLst>
                <dgm:chMax val="0"/>
                <dgm:bulletEnabled/>
              </dgm:varLst>
              <dgm:alg type="tx">
                <dgm:param type="txAnchorVert" val="mid"/>
                <dgm:param type="txAnchorHorzCh" val="ctr"/>
              </dgm:alg>
              <dgm:shape xmlns:r="http://schemas.openxmlformats.org/officeDocument/2006/relationships" type="ellipse" r:blip="">
                <dgm:adjLst/>
              </dgm:shape>
              <dgm:presOf axis="self" ptType="sibTrans"/>
              <dgm:constrLst>
                <dgm:constr type="primFontSz" val="36"/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6" fact="NaN" max="NaN"/>
              </dgm:ruleLst>
            </dgm:layoutNode>
          </dgm:forEach>
          <dgm:choose name="descChoose">
            <dgm:if name="showDesc" axis="ch" ptType="node" func="cnt" op="gte" val="1">
              <dgm:layoutNode name="descText" styleLbl="revTx">
                <dgm:varLst>
                  <dgm:chMax val="0"/>
                  <dgm:chPref val="0"/>
                </dgm:varLst>
                <dgm:alg type="tx">
                  <dgm:param type="txAnchorVert" val="t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des" ptType="node"/>
                <dgm:constrLst>
                  <dgm:constr type="secFontSz" val="14"/>
                  <dgm:constr type="primFontSz" refType="secFontSz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7" fact="NaN" max="NaN"/>
                </dgm:ruleLst>
              </dgm:layoutNode>
            </dgm:if>
            <dgm:else name="noDescSpacer">
              <dgm:layoutNode name="descSpac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else>
          </dgm:choose>
        </dgm:layoutNode>
        <dgm:forEach name="sibTransForEach" axis="followSib" ptType="sibTrans" cnt="1">
          <dgm:layoutNode name="connector" styleLbl="dkBgShp">
            <dgm:alg type="conn">
              <dgm:param type="begPts" val="auto"/>
              <dgm:param type="endPts" val="auto"/>
              <dgm:param type="srcNode" val="numCircle"/>
              <dgm:param type="dstNode" val="numCircle"/>
              <dgm:param type="begSty" val="noArr"/>
              <dgm:param type="endSty" val="noArr"/>
              <dgm:param type="connRout" val="stra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begPad"/>
              <dgm:constr type="endPad"/>
              <dgm:constr type="stemThick" refType="h" fact="0.3"/>
            </dgm:constrLst>
            <dgm:ruleLst/>
          </dgm:layoutNode>
        </dgm:forEach>
      </dgm:forEach>
    </dgm:layoutNode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lain"/>
          </dgm1611:buPr>
        </dgm1611:autoBuNodeInfo>
      </dgm1611:autoBuNodeInfoLst>
    </a:ex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B8D36-163D-1EE9-BAFA-6EA1A9233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A70D8B-6E11-398F-69E9-5D170DB1D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BC1E4A-5DE8-B7AD-E319-F9F0A291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2599A1-58F0-FDFE-CAE9-E423280F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C0B4B-E8CF-561C-BEAB-1732132D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03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D5FE5-0B06-A7EF-168E-91852C57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0DCDA0-FCE5-C15F-CA8E-50E39157B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CC6AEF-309A-922F-9D84-32892F10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9BF8B-C8E2-8A07-B68D-271A6CEA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5F317C-E724-F894-8B5B-F05A8F82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12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023DB-1C00-1041-BE8B-A8B6F819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416B90-9423-313A-5993-905839B2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869FD-2224-9AB6-D064-2BC3CABE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4DADFA-78ED-88DD-6B0D-3CB5EF8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A17583-197D-3AB1-5F6F-E7879813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134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6BE9F-6B1D-863F-3B35-BF113919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5270A5-5775-9BBD-940D-CF19DA047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C2D1F3-574C-2694-663C-89398AB02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C5DF3A-4D58-F0F4-350B-EB7884A6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2891F-5B64-AF37-71FC-E1D8EA0C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F2B75B-261D-C1CB-4125-A07C94C1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23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70BE2-D408-0D37-48EB-3F9AD95B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F1268E-4B5B-2160-3644-4D944AB0C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3C9BC8-8FA0-7B4C-A4A0-3616C75FD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75E123-760A-6018-E6F3-43E90D723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DF8084-EA43-73B4-1457-201D0A0C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C3B372-5EB4-D17A-26D9-6D5C38FAF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C20F0C-2DB3-B172-DB9A-48C661C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DD3717-C153-AC6D-629B-A52E9C87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9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A6F34-EB1B-37D6-2767-AE400736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D64C0A-AA19-359F-6B2B-B01C7DF15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894862-66A5-42A9-9C5D-674C2016E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097457-C625-572A-24ED-709A6AF0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64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1C57D01-86AD-4056-E882-9B44502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48FB6-8134-1E8F-B7C3-4F11C599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781B98-AB98-F2CD-1EDE-CB351761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26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B0E57-04F1-962B-A31C-229D0E52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721106-E019-8B1F-C60F-A3F7F5483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05CD66-5D69-B662-847D-B89757B41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1F9115-4FC9-C5E4-786A-DCF49324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45FFC9-B748-2C7E-2EB9-AF739F26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9D258E-A7FF-AF52-9313-250D93AD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95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4EF48-1D18-880A-E841-73C4C6E6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896AE8-CF80-F47E-4495-62432AB04E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7E43C7-6275-BBB2-F404-3D46E6831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C7C62B-C479-A9E5-8811-1E67D61D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89FA6-1134-762C-3C14-B5FFDDAA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50B16C-42E6-05F2-9BE3-3C53775A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30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0CA25-4E55-6207-5631-FCAE10C9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50C3F8-FF21-9989-51C5-CE5116203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20E3E7-691D-5469-D15B-9AC28AD3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CABFDC-318C-48B0-5D64-24D5FE57A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5BAD6B-F377-881D-9C44-DDAE5053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00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6C4FF8-85E8-67A3-AA1B-2E5D41096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B91128-F7C3-AB60-7A78-885F09E91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D25F2C-8CB7-8187-7674-542BE0C1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8DC26-EF99-29DE-17D7-F4F98AA4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85B117-0784-30C8-CA65-E3973266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90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B069E6-C230-DFD5-D0BE-24E1B4EB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9D8A00-724D-08F1-DD73-B8212A1DE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0641F2-C3DD-722E-25DC-F12CD4179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77903-1C51-D5FD-84BF-5D770A53A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A07437-E561-AA1A-9782-CBB3AFE6D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333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microsoft.com/office/2007/relationships/hdphoto" Target="../media/hdphoto2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png"/><Relationship Id="rId7" Type="http://schemas.openxmlformats.org/officeDocument/2006/relationships/image" Target="../media/image26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microsoft.com/office/2007/relationships/hdphoto" Target="../media/hdphoto5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34.png"/><Relationship Id="rId7" Type="http://schemas.openxmlformats.org/officeDocument/2006/relationships/diagramData" Target="../diagrams/data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microsoft.com/office/2007/relationships/diagramDrawing" Target="../diagrams/drawing2.xml"/><Relationship Id="rId5" Type="http://schemas.openxmlformats.org/officeDocument/2006/relationships/image" Target="../media/image35.jpeg"/><Relationship Id="rId10" Type="http://schemas.openxmlformats.org/officeDocument/2006/relationships/diagramColors" Target="../diagrams/colors2.xml"/><Relationship Id="rId4" Type="http://schemas.microsoft.com/office/2007/relationships/hdphoto" Target="../media/hdphoto7.wdp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1EE580E-5E20-43CA-CC94-C6FDC9A5E84F}"/>
              </a:ext>
            </a:extLst>
          </p:cNvPr>
          <p:cNvSpPr txBox="1"/>
          <p:nvPr/>
        </p:nvSpPr>
        <p:spPr>
          <a:xfrm>
            <a:off x="0" y="123825"/>
            <a:ext cx="554946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6600" b="1" spc="600" dirty="0">
                <a:ln>
                  <a:solidFill>
                    <a:srgbClr val="F1893B"/>
                  </a:solidFill>
                </a:ln>
                <a:solidFill>
                  <a:prstClr val="white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  <a:latin typeface="Aptos" panose="02110004020202020204"/>
              </a:rPr>
              <a:t>창조주께서 말씀하시다</a:t>
            </a:r>
            <a:endParaRPr kumimoji="0" lang="en" sz="6600" b="1" i="0" u="none" strike="noStrike" kern="1200" cap="none" spc="600" normalizeH="0" baseline="0" noProof="0" dirty="0">
              <a:ln>
                <a:solidFill>
                  <a:srgbClr val="F1893B"/>
                </a:solidFill>
              </a:ln>
              <a:solidFill>
                <a:prstClr val="white"/>
              </a:solidFill>
              <a:effectLst>
                <a:glow rad="114300">
                  <a:srgbClr val="FAD8BE">
                    <a:alpha val="75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82B58B-E9ED-F4B6-9BEA-03BE68F3BA5F}"/>
              </a:ext>
            </a:extLst>
          </p:cNvPr>
          <p:cNvSpPr txBox="1"/>
          <p:nvPr/>
        </p:nvSpPr>
        <p:spPr>
          <a:xfrm>
            <a:off x="11010266" y="6273225"/>
            <a:ext cx="1181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과     </a:t>
            </a:r>
            <a:endParaRPr kumimoji="0" lang="en-US" altLang="ko-KR" sz="1600" b="1" i="0" u="none" strike="noStrike" kern="1200" cap="none" spc="0" normalizeH="0" baseline="0" noProof="0" dirty="0">
              <a:ln>
                <a:noFill/>
              </a:ln>
              <a:solidFill>
                <a:srgbClr val="CDE6FF"/>
              </a:solidFill>
              <a:effectLst>
                <a:glow rad="127000">
                  <a:prstClr val="black">
                    <a:alpha val="42000"/>
                  </a:prst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2026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년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일</a:t>
            </a:r>
            <a:endParaRPr kumimoji="0" lang="en" sz="1600" b="1" i="0" u="none" strike="noStrike" kern="1200" cap="none" spc="0" normalizeH="0" baseline="0" noProof="0" dirty="0">
              <a:ln>
                <a:noFill/>
              </a:ln>
              <a:solidFill>
                <a:srgbClr val="CDE6FF"/>
              </a:solidFill>
              <a:effectLst>
                <a:glow rad="127000">
                  <a:prstClr val="black">
                    <a:alpha val="42000"/>
                  </a:prst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00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1745" y="5321796"/>
            <a:ext cx="11517745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D5FB2A13-FA9D-3F04-23FD-CAA1E1FA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409378" y="5470277"/>
            <a:ext cx="11373243" cy="12003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"</a:t>
            </a:r>
            <a:r>
              <a:rPr lang="ko-KR" alt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옛적에 선지자들로 여러 부분과 여러 모양으로 우리 조상들에게 말씀하신 하나님이 이 모든 날 마지막에 아들로 우리에게 말씀하셨으니 이 아들을 만유의 후사로 세우시고 또 저로 말미암아 모든 세계를 </a:t>
            </a:r>
            <a:r>
              <a:rPr lang="ko-KR" alt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지으셨느니라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.“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ko-KR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히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1:1-2)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388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duotone>
              <a:schemeClr val="accent6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FD14EAE-4961-C4D8-B049-9A6F0F139F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250695"/>
              </p:ext>
            </p:extLst>
          </p:nvPr>
        </p:nvGraphicFramePr>
        <p:xfrm>
          <a:off x="5438774" y="3352800"/>
          <a:ext cx="6753226" cy="3381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CC50C88-D337-1334-5651-9D1FA5AC059E}"/>
              </a:ext>
            </a:extLst>
          </p:cNvPr>
          <p:cNvSpPr txBox="1"/>
          <p:nvPr/>
        </p:nvSpPr>
        <p:spPr>
          <a:xfrm>
            <a:off x="352423" y="124698"/>
            <a:ext cx="60483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여러분은 하나님과 직접 대화해 본 적이 있습니까</a:t>
            </a:r>
            <a:r>
              <a:rPr lang="en-US" altLang="ko-KR" sz="2000" b="1" dirty="0">
                <a:solidFill>
                  <a:prstClr val="black"/>
                </a:solidFill>
              </a:rPr>
              <a:t>? </a:t>
            </a:r>
            <a:r>
              <a:rPr lang="ko-KR" altLang="en-US" sz="2000" b="1" dirty="0">
                <a:solidFill>
                  <a:prstClr val="black"/>
                </a:solidFill>
              </a:rPr>
              <a:t>하나님의 말씀을 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대면해서</a:t>
            </a:r>
            <a:r>
              <a:rPr lang="en-US" altLang="ko-KR" sz="2000" b="1" dirty="0">
                <a:solidFill>
                  <a:prstClr val="black"/>
                </a:solidFill>
              </a:rPr>
              <a:t>)</a:t>
            </a:r>
            <a:r>
              <a:rPr lang="ko-KR" altLang="en-US" sz="2000" b="1" dirty="0">
                <a:solidFill>
                  <a:prstClr val="black"/>
                </a:solidFill>
              </a:rPr>
              <a:t> 들어본 적이 있습니까</a:t>
            </a:r>
            <a:r>
              <a:rPr lang="en-US" altLang="ko-KR" sz="2000" b="1" dirty="0">
                <a:solidFill>
                  <a:prstClr val="black"/>
                </a:solidFill>
              </a:rPr>
              <a:t>? </a:t>
            </a:r>
            <a:r>
              <a:rPr lang="ko-KR" altLang="en-US" sz="2000" b="1" dirty="0">
                <a:solidFill>
                  <a:prstClr val="black"/>
                </a:solidFill>
              </a:rPr>
              <a:t>물론 </a:t>
            </a:r>
            <a:r>
              <a:rPr lang="en-US" altLang="ko-KR" sz="2000" b="1" dirty="0">
                <a:solidFill>
                  <a:prstClr val="black"/>
                </a:solidFill>
              </a:rPr>
              <a:t>“</a:t>
            </a:r>
            <a:r>
              <a:rPr lang="ko-KR" altLang="en-US" sz="2000" b="1" dirty="0">
                <a:solidFill>
                  <a:prstClr val="black"/>
                </a:solidFill>
              </a:rPr>
              <a:t>아니요</a:t>
            </a:r>
            <a:r>
              <a:rPr lang="en-US" altLang="ko-KR" sz="2000" b="1" dirty="0">
                <a:solidFill>
                  <a:prstClr val="black"/>
                </a:solidFill>
              </a:rPr>
              <a:t>”</a:t>
            </a:r>
            <a:r>
              <a:rPr lang="ko-KR" altLang="en-US" sz="2000" b="1" dirty="0" err="1">
                <a:solidFill>
                  <a:prstClr val="black"/>
                </a:solidFill>
              </a:rPr>
              <a:t>라고</a:t>
            </a:r>
            <a:r>
              <a:rPr lang="ko-KR" altLang="en-US" sz="2000" b="1" dirty="0">
                <a:solidFill>
                  <a:prstClr val="black"/>
                </a:solidFill>
              </a:rPr>
              <a:t> 대답할 것입니다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41983-0199-D01F-B47D-1F39ED4E981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788" y="123826"/>
            <a:ext cx="5250788" cy="2937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15A8985-6D95-64F0-2DC3-A147B7002FF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4" y="3094975"/>
            <a:ext cx="4687167" cy="3515375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DB83916-EC20-F9FF-E2D5-EC84FA1D2E64}"/>
              </a:ext>
            </a:extLst>
          </p:cNvPr>
          <p:cNvSpPr txBox="1"/>
          <p:nvPr/>
        </p:nvSpPr>
        <p:spPr>
          <a:xfrm>
            <a:off x="352423" y="1773441"/>
            <a:ext cx="60483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우리는 왜 하나님과 직접 대화할 수 없을까요</a:t>
            </a:r>
            <a:r>
              <a:rPr lang="en-US" altLang="ko-KR" sz="2000" b="1" dirty="0">
                <a:solidFill>
                  <a:prstClr val="black"/>
                </a:solidFill>
              </a:rPr>
              <a:t>? </a:t>
            </a:r>
            <a:r>
              <a:rPr lang="ko-KR" altLang="en-US" sz="2000" b="1" dirty="0">
                <a:solidFill>
                  <a:prstClr val="black"/>
                </a:solidFill>
              </a:rPr>
              <a:t>그저 옛날부터 늘 그래왔을까요</a:t>
            </a:r>
            <a:r>
              <a:rPr lang="en-US" altLang="ko-KR" sz="2000" b="1" dirty="0">
                <a:solidFill>
                  <a:prstClr val="black"/>
                </a:solidFill>
              </a:rPr>
              <a:t>? </a:t>
            </a:r>
            <a:r>
              <a:rPr lang="ko-KR" altLang="en-US" sz="2000" b="1" dirty="0">
                <a:solidFill>
                  <a:prstClr val="black"/>
                </a:solidFill>
              </a:rPr>
              <a:t>아니면 언젠가는 하나님과 직접만나 대화할 수 있게 될까요</a:t>
            </a:r>
            <a:r>
              <a:rPr lang="en-US" altLang="ko-KR" sz="2000" b="1" dirty="0">
                <a:solidFill>
                  <a:prstClr val="black"/>
                </a:solidFill>
              </a:rPr>
              <a:t>?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FD6359-AAC4-9C8F-94BE-C8B6BD999B6F}"/>
              </a:ext>
            </a:extLst>
          </p:cNvPr>
          <p:cNvSpPr txBox="1"/>
          <p:nvPr/>
        </p:nvSpPr>
        <p:spPr>
          <a:xfrm>
            <a:off x="352423" y="1102958"/>
            <a:ext cx="61225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우리는 간접적으로</a:t>
            </a:r>
            <a:r>
              <a:rPr lang="en-US" altLang="ko-KR" sz="2000" b="1" dirty="0">
                <a:solidFill>
                  <a:prstClr val="black"/>
                </a:solidFill>
              </a:rPr>
              <a:t>,</a:t>
            </a:r>
            <a:r>
              <a:rPr lang="ko-KR" altLang="en-US" sz="2000" b="1" dirty="0">
                <a:solidFill>
                  <a:prstClr val="black"/>
                </a:solidFill>
              </a:rPr>
              <a:t> 즉 기도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성경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예언의 선물을 받은 사람들을 통해서만 하나님과 대화할 수 있습니다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249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50"/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50"/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50"/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50"/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50"/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50"/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"/>
                            </p:stCondLst>
                            <p:childTnLst>
                              <p:par>
                                <p:cTn id="6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50"/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50"/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50"/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Graphic spid="3" grpId="1" uiExpand="1">
        <p:bldSub>
          <a:bldDgm bld="one"/>
        </p:bldSub>
      </p:bldGraphic>
      <p:bldGraphic spid="3" grpId="2" uiExpand="1">
        <p:bldSub>
          <a:bldDgm bld="one"/>
        </p:bldSub>
      </p:bldGraphic>
      <p:bldGraphic spid="3" grpId="3" uiExpand="1">
        <p:bldSub>
          <a:bldDgm bld="one"/>
        </p:bldSub>
      </p:bldGraphic>
      <p:bldGraphic spid="3" grpId="4" uiExpand="1">
        <p:bldSub>
          <a:bldDgm bld="one"/>
        </p:bldSub>
      </p:bldGraphic>
      <p:bldP spid="4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DB373D-8E1A-CF75-FEE4-918739B89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B32B64C-D6AF-7CD1-AC77-905F335A84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54" y="1399531"/>
            <a:ext cx="3598751" cy="2310286"/>
          </a:xfrm>
          <a:prstGeom prst="rect">
            <a:avLst/>
          </a:prstGeom>
          <a:ln w="38100" cap="sq">
            <a:solidFill>
              <a:srgbClr val="12738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6D666C2-454B-6F6B-3AE8-33A8E757099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7543" y="968622"/>
            <a:ext cx="4051910" cy="2741195"/>
          </a:xfrm>
          <a:prstGeom prst="rect">
            <a:avLst/>
          </a:prstGeom>
          <a:ln w="38100" cap="sq">
            <a:solidFill>
              <a:srgbClr val="8C5A2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E8EAD47-0527-AC10-D901-E25E3E717E3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8479967" y="1383725"/>
            <a:ext cx="2830286" cy="1894535"/>
          </a:xfrm>
          <a:prstGeom prst="rect">
            <a:avLst/>
          </a:prstGeom>
          <a:ln w="38100" cap="sq">
            <a:solidFill>
              <a:srgbClr val="5209A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B0D663E-83C1-2F27-29E9-236B66FB02E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2407" y="3439128"/>
            <a:ext cx="3188239" cy="2940275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B147849-8CCC-DD16-4BEF-CCA85E9BC95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76862" y="3858126"/>
            <a:ext cx="2127687" cy="2269563"/>
          </a:xfrm>
          <a:prstGeom prst="rect">
            <a:avLst/>
          </a:prstGeom>
          <a:ln w="38100" cap="sq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58" y="971170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127385"/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2" y="954126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rgbClr val="5209A3">
              <a:alpha val="74902"/>
            </a:srgb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28" y="3439128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>
              <a:lumMod val="2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078393-6A07-1A82-10A8-9E466DDC308F}"/>
              </a:ext>
            </a:extLst>
          </p:cNvPr>
          <p:cNvSpPr txBox="1"/>
          <p:nvPr/>
        </p:nvSpPr>
        <p:spPr>
          <a:xfrm>
            <a:off x="0" y="34969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처음</a:t>
            </a:r>
            <a:r>
              <a:rPr lang="en-US" altLang="ko-KR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(</a:t>
            </a:r>
            <a:r>
              <a:rPr lang="ko-KR" altLang="en-US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창조되었을 때</a:t>
            </a:r>
            <a:r>
              <a:rPr lang="en-US" altLang="ko-KR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) </a:t>
            </a:r>
            <a:r>
              <a:rPr lang="ko-KR" altLang="en-US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사람은 어떻게 하나님과 대화했습니까</a:t>
            </a: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AF5ED87-860F-FECB-E1D8-704F90DC581A}"/>
              </a:ext>
            </a:extLst>
          </p:cNvPr>
          <p:cNvSpPr txBox="1"/>
          <p:nvPr/>
        </p:nvSpPr>
        <p:spPr>
          <a:xfrm>
            <a:off x="0" y="493688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ko-KR" alt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여호와 하나님이 그 사람에게 명하여 가라사대 동산 각종 나무의 실과는 네가 임의로 먹되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창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2:16)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D024289-7396-14BE-03AD-F6E83AF374A7}"/>
              </a:ext>
            </a:extLst>
          </p:cNvPr>
          <p:cNvSpPr txBox="1"/>
          <p:nvPr/>
        </p:nvSpPr>
        <p:spPr>
          <a:xfrm>
            <a:off x="66076" y="3800923"/>
            <a:ext cx="61055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처음에 하나님은 사람들이 살 세상을 창조하셨습니다 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사 </a:t>
            </a:r>
            <a:r>
              <a:rPr lang="en-US" altLang="ko-KR" sz="2000" b="1" dirty="0">
                <a:solidFill>
                  <a:prstClr val="black"/>
                </a:solidFill>
              </a:rPr>
              <a:t>45:18).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D2A983A-5F9F-158A-4502-2F0DB12F0621}"/>
              </a:ext>
            </a:extLst>
          </p:cNvPr>
          <p:cNvSpPr txBox="1"/>
          <p:nvPr/>
        </p:nvSpPr>
        <p:spPr>
          <a:xfrm>
            <a:off x="66076" y="6130236"/>
            <a:ext cx="82437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이제 사람이 완성되었으며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새롭게 창조된 세상에 살 준비가 되었습니다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창 </a:t>
            </a:r>
            <a:r>
              <a:rPr lang="en-US" altLang="ko-KR" sz="2000" b="1" dirty="0">
                <a:solidFill>
                  <a:prstClr val="black"/>
                </a:solidFill>
              </a:rPr>
              <a:t>1:27).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53BC87F-F8D9-7D9B-7223-67D028DF07C7}"/>
              </a:ext>
            </a:extLst>
          </p:cNvPr>
          <p:cNvSpPr txBox="1"/>
          <p:nvPr/>
        </p:nvSpPr>
        <p:spPr>
          <a:xfrm>
            <a:off x="71354" y="5285247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같은 날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하나님은 아담의 갈비뼈 하나를 취하셔서 하와를 창조하셨습니다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창 </a:t>
            </a:r>
            <a:r>
              <a:rPr lang="en-US" altLang="ko-KR" sz="2000" b="1" dirty="0">
                <a:solidFill>
                  <a:prstClr val="black"/>
                </a:solidFill>
              </a:rPr>
              <a:t>2:18, 21-22).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328E35D-582C-88D0-A038-36AA37744E0D}"/>
              </a:ext>
            </a:extLst>
          </p:cNvPr>
          <p:cNvSpPr txBox="1"/>
          <p:nvPr/>
        </p:nvSpPr>
        <p:spPr>
          <a:xfrm>
            <a:off x="66076" y="4577361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모든 준비를 마치시고 하나님은 땅의 흙으로 아담을 창조하셨습니다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창 </a:t>
            </a:r>
            <a:r>
              <a:rPr lang="en-US" altLang="ko-KR" sz="2000" b="1" dirty="0">
                <a:solidFill>
                  <a:prstClr val="black"/>
                </a:solidFill>
              </a:rPr>
              <a:t>2:4-7).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28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  <p:bldP spid="5" grpId="0"/>
      <p:bldP spid="10" grpId="0"/>
      <p:bldP spid="13" grpId="0"/>
      <p:bldP spid="16" grpId="0"/>
      <p:bldP spid="18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C24FA-3646-81E3-C590-A7F8F1F6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771392" y="3771475"/>
            <a:ext cx="1719072" cy="15238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26113" y="-391517"/>
            <a:ext cx="1715478" cy="847074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509" y="1043686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E741930-CF69-CEC2-F883-C11D30D009C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1198498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5E81767-8AFD-D940-EE66-1BF176FD9A4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43598" y="1200371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85D7B37-9DB1-0A9B-3355-E3B675515C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3944406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DFC13C5-825D-4710-0A7E-ECE4CE7872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3598" y="3944406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152302-8790-0447-0784-F87EE7ED3D5B}"/>
              </a:ext>
            </a:extLst>
          </p:cNvPr>
          <p:cNvSpPr txBox="1">
            <a:spLocks/>
          </p:cNvSpPr>
          <p:nvPr/>
        </p:nvSpPr>
        <p:spPr>
          <a:xfrm>
            <a:off x="8596094" y="1080840"/>
            <a:ext cx="34257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하나님은 아담과 창조하신 세상에 대해 많은 대화를 나누셨습니다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E25D71-D2F5-53E4-7167-E6E6E5CF10B0}"/>
              </a:ext>
            </a:extLst>
          </p:cNvPr>
          <p:cNvSpPr txBox="1"/>
          <p:nvPr/>
        </p:nvSpPr>
        <p:spPr>
          <a:xfrm>
            <a:off x="9206912" y="5486606"/>
            <a:ext cx="29996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아담을 하와에게 소개하시고 둘을 결혼시키셔서 부부로 맺어 주셨습니다</a:t>
            </a:r>
            <a:r>
              <a:rPr lang="en-US" altLang="ko-KR" sz="1400" b="1" dirty="0">
                <a:solidFill>
                  <a:prstClr val="black"/>
                </a:solidFill>
              </a:rPr>
              <a:t>(</a:t>
            </a:r>
            <a:r>
              <a:rPr lang="ko-KR" altLang="en-US" sz="1400" b="1" dirty="0">
                <a:solidFill>
                  <a:prstClr val="black"/>
                </a:solidFill>
              </a:rPr>
              <a:t>창 </a:t>
            </a:r>
            <a:r>
              <a:rPr lang="en-US" altLang="ko-KR" sz="1400" b="1" dirty="0">
                <a:solidFill>
                  <a:prstClr val="black"/>
                </a:solidFill>
              </a:rPr>
              <a:t>2:22-24).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552D844-1789-CB5F-75E0-24D65A640AED}"/>
              </a:ext>
            </a:extLst>
          </p:cNvPr>
          <p:cNvSpPr txBox="1"/>
          <p:nvPr/>
        </p:nvSpPr>
        <p:spPr>
          <a:xfrm>
            <a:off x="9186415" y="4482912"/>
            <a:ext cx="30115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아담에게 동물들의 이름을 지어주라고 하셨고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창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2:19).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2752BFD-04E7-D624-5251-447E7244E87F}"/>
              </a:ext>
            </a:extLst>
          </p:cNvPr>
          <p:cNvSpPr txBox="1"/>
          <p:nvPr/>
        </p:nvSpPr>
        <p:spPr>
          <a:xfrm>
            <a:off x="9174463" y="3525066"/>
            <a:ext cx="30115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아담이 넘지 말아야 선을 말씀하셨습니다</a:t>
            </a:r>
            <a:r>
              <a:rPr lang="en-US" altLang="ko-KR" sz="1600" b="1" dirty="0">
                <a:solidFill>
                  <a:prstClr val="black"/>
                </a:solidFill>
              </a:rPr>
              <a:t>(</a:t>
            </a:r>
            <a:r>
              <a:rPr lang="ko-KR" altLang="en-US" sz="1600" b="1" dirty="0">
                <a:solidFill>
                  <a:prstClr val="black"/>
                </a:solidFill>
              </a:rPr>
              <a:t>창 </a:t>
            </a:r>
            <a:r>
              <a:rPr lang="en-US" altLang="ko-KR" sz="1600" b="1" dirty="0">
                <a:solidFill>
                  <a:prstClr val="black"/>
                </a:solidFill>
              </a:rPr>
              <a:t>2:16-17).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82A27D2-2ECB-06C7-9089-CC1E37AF63E4}"/>
              </a:ext>
            </a:extLst>
          </p:cNvPr>
          <p:cNvSpPr txBox="1"/>
          <p:nvPr/>
        </p:nvSpPr>
        <p:spPr>
          <a:xfrm>
            <a:off x="9163878" y="2175376"/>
            <a:ext cx="30161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SzPct val="150000"/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하나님은 아담에게 에덴에서 해야 할 일들을 알려주셨고 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창 </a:t>
            </a:r>
            <a:r>
              <a:rPr lang="en-US" altLang="ko-KR" sz="2000" b="1" dirty="0">
                <a:solidFill>
                  <a:prstClr val="black"/>
                </a:solidFill>
              </a:rPr>
              <a:t>2:15).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28CC1F-5B69-01D5-E459-0662BAF685C0}"/>
              </a:ext>
            </a:extLst>
          </p:cNvPr>
          <p:cNvSpPr txBox="1"/>
          <p:nvPr/>
        </p:nvSpPr>
        <p:spPr>
          <a:xfrm>
            <a:off x="-11953" y="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처음</a:t>
            </a:r>
            <a:r>
              <a:rPr kumimoji="0" lang="en-US" altLang="ko-KR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ko-KR" altLang="en-US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창조되었을 때</a:t>
            </a:r>
            <a:r>
              <a:rPr kumimoji="0" lang="en-US" altLang="ko-KR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) </a:t>
            </a:r>
            <a:r>
              <a:rPr kumimoji="0" lang="ko-KR" altLang="en-US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사람은 어떻게 하나님과 대화했습니까</a:t>
            </a:r>
            <a:r>
              <a:rPr kumimoji="0" lang="en-US" altLang="ko-KR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EB9DE99-EBBA-3625-21A5-C73E5F7BEEEE}"/>
              </a:ext>
            </a:extLst>
          </p:cNvPr>
          <p:cNvSpPr txBox="1"/>
          <p:nvPr/>
        </p:nvSpPr>
        <p:spPr>
          <a:xfrm>
            <a:off x="504825" y="417957"/>
            <a:ext cx="1118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“여호와 하나님이 그 사람에게 명하여 가라사대 동산 각종 나무의 실과는 네가 임의로 먹되” 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창 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2:16)</a:t>
            </a:r>
          </a:p>
        </p:txBody>
      </p:sp>
      <p:pic>
        <p:nvPicPr>
          <p:cNvPr id="33" name="Gráfico 32" descr="Hoja con relleno sólido">
            <a:extLst>
              <a:ext uri="{FF2B5EF4-FFF2-40B4-BE49-F238E27FC236}">
                <a16:creationId xmlns:a16="http://schemas.microsoft.com/office/drawing/2014/main" id="{D28BDE75-2366-B38C-75BC-6EC5DFAB94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2228347"/>
            <a:ext cx="308705" cy="308705"/>
          </a:xfrm>
          <a:prstGeom prst="rect">
            <a:avLst/>
          </a:prstGeom>
          <a:effectLst/>
        </p:spPr>
      </p:pic>
      <p:pic>
        <p:nvPicPr>
          <p:cNvPr id="35" name="Gráfico 34" descr="Hoja con relleno sólido">
            <a:extLst>
              <a:ext uri="{FF2B5EF4-FFF2-40B4-BE49-F238E27FC236}">
                <a16:creationId xmlns:a16="http://schemas.microsoft.com/office/drawing/2014/main" id="{84248D1E-71B9-314C-D61D-4E459BCE40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89399" y="3669781"/>
            <a:ext cx="308705" cy="308705"/>
          </a:xfrm>
          <a:prstGeom prst="rect">
            <a:avLst/>
          </a:prstGeom>
          <a:effectLst/>
        </p:spPr>
      </p:pic>
      <p:pic>
        <p:nvPicPr>
          <p:cNvPr id="37" name="Gráfico 36" descr="Hoja con relleno sólido">
            <a:extLst>
              <a:ext uri="{FF2B5EF4-FFF2-40B4-BE49-F238E27FC236}">
                <a16:creationId xmlns:a16="http://schemas.microsoft.com/office/drawing/2014/main" id="{B10F3045-0EAC-E066-AD4F-F4B19A6925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98207" y="4793105"/>
            <a:ext cx="308705" cy="308705"/>
          </a:xfrm>
          <a:prstGeom prst="rect">
            <a:avLst/>
          </a:prstGeom>
          <a:effectLst/>
        </p:spPr>
      </p:pic>
      <p:pic>
        <p:nvPicPr>
          <p:cNvPr id="39" name="Gráfico 38" descr="Hoja con relleno sólido">
            <a:extLst>
              <a:ext uri="{FF2B5EF4-FFF2-40B4-BE49-F238E27FC236}">
                <a16:creationId xmlns:a16="http://schemas.microsoft.com/office/drawing/2014/main" id="{2AB7C547-3389-12B5-57F6-B382236DC1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26088" y="5606236"/>
            <a:ext cx="308705" cy="3087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0652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1" grpId="0" animBg="1"/>
      <p:bldP spid="11" grpId="0"/>
      <p:bldP spid="14" grpId="0"/>
      <p:bldP spid="16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44347-D7E5-050A-D0B9-E6679D36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8ED5DE8-CA8B-4332-9D76-60AD9B818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20712" y="1046440"/>
            <a:ext cx="2446384" cy="5558220"/>
            <a:chOff x="329184" y="1"/>
            <a:chExt cx="2446384" cy="5777808"/>
          </a:xfrm>
          <a:solidFill>
            <a:schemeClr val="accent1">
              <a:lumMod val="50000"/>
            </a:schemeClr>
          </a:solidFill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grpFill/>
            <a:ln w="152400">
              <a:solidFill>
                <a:schemeClr val="accent4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 26">
            <a:extLst>
              <a:ext uri="{FF2B5EF4-FFF2-40B4-BE49-F238E27FC236}">
                <a16:creationId xmlns:a16="http://schemas.microsoft.com/office/drawing/2014/main" id="{59ECFFD6-BDE6-853E-6374-1F5E88272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0131" y="1153561"/>
            <a:ext cx="4130923" cy="2648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1697" y="1506582"/>
            <a:ext cx="6875958" cy="52638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F709253-C382-860F-6B94-B37CBA8B42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1706600"/>
            <a:ext cx="3061551" cy="28084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9256E9E-DC35-B841-2E04-DCAE089B15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9"/>
          <a:stretch>
            <a:fillRect/>
          </a:stretch>
        </p:blipFill>
        <p:spPr>
          <a:xfrm>
            <a:off x="8375609" y="1682885"/>
            <a:ext cx="3118104" cy="2307430"/>
          </a:xfrm>
          <a:prstGeom prst="snip2DiagRect">
            <a:avLst>
              <a:gd name="adj1" fmla="val 20676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438921A-0E33-2797-3A45-B475690714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7" y="4733660"/>
            <a:ext cx="3061552" cy="1814451"/>
          </a:xfrm>
          <a:prstGeom prst="snip2DiagRect">
            <a:avLst>
              <a:gd name="adj1" fmla="val 23554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EB15589-C8D9-E048-2640-4254B38AF1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75609" y="4226666"/>
            <a:ext cx="3118104" cy="23391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16A15C1-5EDC-BD69-5584-05D256BDF147}"/>
              </a:ext>
            </a:extLst>
          </p:cNvPr>
          <p:cNvSpPr txBox="1"/>
          <p:nvPr/>
        </p:nvSpPr>
        <p:spPr>
          <a:xfrm>
            <a:off x="276225" y="1222513"/>
            <a:ext cx="42758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하나님께서는 아담과 하와에게 어떻게 행동해야 하며 무엇을 먹어야 할지 알려주셨습니다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창 </a:t>
            </a:r>
            <a:r>
              <a:rPr lang="en-US" altLang="ko-KR" sz="2000" b="1" dirty="0">
                <a:solidFill>
                  <a:prstClr val="black"/>
                </a:solidFill>
              </a:rPr>
              <a:t>1:28-29).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8F1393-8B10-78F0-207E-83EA793B4774}"/>
              </a:ext>
            </a:extLst>
          </p:cNvPr>
          <p:cNvSpPr txBox="1"/>
          <p:nvPr/>
        </p:nvSpPr>
        <p:spPr>
          <a:xfrm>
            <a:off x="312982" y="5294896"/>
            <a:ext cx="433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그때부터 하나님은 날이 서늘해 질 즈음에 찾아오셔서 매일 사람들을 만나셨습니다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창 </a:t>
            </a:r>
            <a:r>
              <a:rPr lang="en-US" altLang="ko-KR" sz="2000" b="1" dirty="0">
                <a:solidFill>
                  <a:prstClr val="black"/>
                </a:solidFill>
              </a:rPr>
              <a:t>3:8).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A2A6974-F77F-216A-D0D9-157839E1CF28}"/>
              </a:ext>
            </a:extLst>
          </p:cNvPr>
          <p:cNvSpPr txBox="1"/>
          <p:nvPr/>
        </p:nvSpPr>
        <p:spPr>
          <a:xfrm>
            <a:off x="283070" y="4138515"/>
            <a:ext cx="433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그리고 하나님은 일곱째 날을 지정하셔서 하루 종일 함께 사귀는 즐거움을 누릴 수 있도록 하셨습니다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E1F7F38-D184-D31B-4295-D8613AF5C225}"/>
              </a:ext>
            </a:extLst>
          </p:cNvPr>
          <p:cNvSpPr txBox="1"/>
          <p:nvPr/>
        </p:nvSpPr>
        <p:spPr>
          <a:xfrm>
            <a:off x="283070" y="2295219"/>
            <a:ext cx="43346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하나님은 그들을 사회적 존재로 창조하셔서 그들이 서로 소통할 뿐 아니라 다른 존재들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예를 들어 천사들</a:t>
            </a:r>
            <a:r>
              <a:rPr lang="en-US" altLang="ko-KR" sz="2000" b="1" dirty="0">
                <a:solidFill>
                  <a:prstClr val="black"/>
                </a:solidFill>
              </a:rPr>
              <a:t>)</a:t>
            </a:r>
            <a:r>
              <a:rPr lang="ko-KR" altLang="en-US" sz="2000" b="1" dirty="0">
                <a:solidFill>
                  <a:prstClr val="black"/>
                </a:solidFill>
              </a:rPr>
              <a:t>과도 소통할 수 있는 능력을 주셨습니다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5920270-DD91-F817-7911-2B95F1FA0903}"/>
              </a:ext>
            </a:extLst>
          </p:cNvPr>
          <p:cNvSpPr txBox="1"/>
          <p:nvPr/>
        </p:nvSpPr>
        <p:spPr>
          <a:xfrm>
            <a:off x="-1" y="3269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처음</a:t>
            </a:r>
            <a:r>
              <a:rPr kumimoji="0" lang="en-US" altLang="ko-KR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ko-KR" altLang="en-US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창조되었을 때</a:t>
            </a:r>
            <a:r>
              <a:rPr kumimoji="0" lang="en-US" altLang="ko-KR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) </a:t>
            </a:r>
            <a:r>
              <a:rPr kumimoji="0" lang="ko-KR" altLang="en-US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사람은 어떻게 하나님과 대화했습니까</a:t>
            </a:r>
            <a:r>
              <a:rPr kumimoji="0" lang="en-US" altLang="ko-KR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1365ECA-0299-C4AF-13AA-5A5B4C0CCD66}"/>
              </a:ext>
            </a:extLst>
          </p:cNvPr>
          <p:cNvSpPr txBox="1"/>
          <p:nvPr/>
        </p:nvSpPr>
        <p:spPr>
          <a:xfrm>
            <a:off x="504824" y="405125"/>
            <a:ext cx="1118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ko-KR" alt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그에게 이렇게 말씀하셨다</a:t>
            </a:r>
            <a:r>
              <a:rPr lang="en-US" altLang="ko-KR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'</a:t>
            </a:r>
            <a:r>
              <a:rPr lang="ko-KR" alt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네가 동산에 있는 과일을 마음대로 먹을 수 있으나 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창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2:16)</a:t>
            </a:r>
          </a:p>
        </p:txBody>
      </p:sp>
    </p:spTree>
    <p:extLst>
      <p:ext uri="{BB962C8B-B14F-4D97-AF65-F5344CB8AC3E}">
        <p14:creationId xmlns:p14="http://schemas.microsoft.com/office/powerpoint/2010/main" val="324813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 animBg="1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A1DE6-8611-508E-EB16-BE780993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890E1C4A-9771-42CE-B5F9-E8321FC8267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382"/>
          <a:stretch>
            <a:fillRect/>
          </a:stretch>
        </p:blipFill>
        <p:spPr>
          <a:xfrm>
            <a:off x="9617741" y="4762568"/>
            <a:ext cx="2418610" cy="203636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1">
                <a:lumMod val="6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FF54B60-6590-1F88-1C4E-17AED85B586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17740" y="2689568"/>
            <a:ext cx="2418611" cy="199842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CF41EBB-9F20-FD61-5BB9-E78457F54A4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7743" y="1002939"/>
            <a:ext cx="2418614" cy="16068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8622D7A-788A-CB54-FDAE-E69842DBC2E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"/>
          <a:stretch>
            <a:fillRect/>
          </a:stretch>
        </p:blipFill>
        <p:spPr>
          <a:xfrm>
            <a:off x="4968250" y="1002939"/>
            <a:ext cx="4556762" cy="144102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6CF9115-4C92-26AF-792B-CDB0444AED1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642" y="1002940"/>
            <a:ext cx="4721164" cy="14410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3CF574B-5F22-2C0C-6C77-8FEC2905CA83}"/>
              </a:ext>
            </a:extLst>
          </p:cNvPr>
          <p:cNvSpPr txBox="1"/>
          <p:nvPr/>
        </p:nvSpPr>
        <p:spPr>
          <a:xfrm>
            <a:off x="-5" y="55215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lvl="0" algn="ctr">
              <a:defRPr/>
            </a:pPr>
            <a:r>
              <a:rPr lang="ko-KR" altLang="en-US" sz="3200" b="1" kern="0" dirty="0">
                <a:ln/>
                <a:solidFill>
                  <a:srgbClr val="FFBDBD">
                    <a:lumMod val="50000"/>
                  </a:srgbClr>
                </a:solidFill>
              </a:rPr>
              <a:t>어떻게 사람은 하나님과 대화할 수 없게 되었습니까</a:t>
            </a:r>
            <a:r>
              <a:rPr lang="en-US" altLang="ko-KR" sz="3200" b="1" kern="0" dirty="0">
                <a:ln/>
                <a:solidFill>
                  <a:srgbClr val="FFBDBD">
                    <a:lumMod val="50000"/>
                  </a:srgbClr>
                </a:solidFill>
              </a:rPr>
              <a:t>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B1CC0D-64B4-7E60-4E32-2EA4C3C2D3A0}"/>
              </a:ext>
            </a:extLst>
          </p:cNvPr>
          <p:cNvSpPr txBox="1"/>
          <p:nvPr/>
        </p:nvSpPr>
        <p:spPr>
          <a:xfrm>
            <a:off x="504825" y="569399"/>
            <a:ext cx="11182349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ko-KR" alt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가로되 내가 동산에서 하나님의 소리를 듣고 내가 벗었으므로 두려워하여 </a:t>
            </a:r>
            <a:r>
              <a:rPr lang="ko-KR" alt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숨었나이다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창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3:10)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A47B347-9097-0B6E-97D1-CDFDCBBD0667}"/>
              </a:ext>
            </a:extLst>
          </p:cNvPr>
          <p:cNvSpPr txBox="1"/>
          <p:nvPr/>
        </p:nvSpPr>
        <p:spPr>
          <a:xfrm>
            <a:off x="0" y="2473145"/>
            <a:ext cx="95250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하나님은 아담과 하와를 창조하실 때 자유롭게 선택할 능력을 주셨습니다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그들은 모든 것들을 선택할 자유가 있었지만</a:t>
            </a:r>
            <a:r>
              <a:rPr lang="en-US" altLang="ko-KR" sz="2000" b="1" dirty="0">
                <a:solidFill>
                  <a:prstClr val="black"/>
                </a:solidFill>
              </a:rPr>
              <a:t> </a:t>
            </a:r>
            <a:r>
              <a:rPr lang="ko-KR" altLang="en-US" sz="2000" b="1" dirty="0">
                <a:solidFill>
                  <a:prstClr val="black"/>
                </a:solidFill>
              </a:rPr>
              <a:t>하나님은 한 나무를 그들에게 금지하시고 구별해 놓으셨습니다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창 </a:t>
            </a:r>
            <a:r>
              <a:rPr lang="en-US" altLang="ko-KR" sz="2000" b="1" dirty="0">
                <a:solidFill>
                  <a:prstClr val="black"/>
                </a:solidFill>
              </a:rPr>
              <a:t>2:16-17).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06C58F-45EB-358F-741C-DF9FD53C5E2D}"/>
              </a:ext>
            </a:extLst>
          </p:cNvPr>
          <p:cNvSpPr txBox="1"/>
          <p:nvPr/>
        </p:nvSpPr>
        <p:spPr>
          <a:xfrm>
            <a:off x="0" y="6140928"/>
            <a:ext cx="95250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하나님의 말씀을 어겼다는 깊은 죄책감에서 그들은 더 나쁜 선택</a:t>
            </a:r>
            <a:r>
              <a:rPr lang="en-US" altLang="ko-KR" sz="2000" b="1" dirty="0">
                <a:solidFill>
                  <a:prstClr val="black"/>
                </a:solidFill>
              </a:rPr>
              <a:t>,</a:t>
            </a:r>
            <a:r>
              <a:rPr lang="ko-KR" altLang="en-US" sz="2000" b="1" dirty="0">
                <a:solidFill>
                  <a:prstClr val="black"/>
                </a:solidFill>
              </a:rPr>
              <a:t> 즉 더 이상 하나님과 대화하기를 꺼려하게 되었습니다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창 </a:t>
            </a:r>
            <a:r>
              <a:rPr lang="en-US" altLang="ko-KR" sz="2000" b="1" dirty="0">
                <a:solidFill>
                  <a:prstClr val="black"/>
                </a:solidFill>
              </a:rPr>
              <a:t>3:8).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12B4F1-DE63-E026-2E21-07A832DF930A}"/>
              </a:ext>
            </a:extLst>
          </p:cNvPr>
          <p:cNvSpPr txBox="1"/>
          <p:nvPr/>
        </p:nvSpPr>
        <p:spPr>
          <a:xfrm>
            <a:off x="0" y="5554474"/>
            <a:ext cx="95250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그 순간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그들의 몸을 감싸던 영광의 옷은 사라졌고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그들은 자신들이 벌거벗었음을 </a:t>
            </a:r>
            <a:r>
              <a:rPr lang="ko-KR" altLang="en-US" sz="2000" b="1" dirty="0" err="1">
                <a:solidFill>
                  <a:prstClr val="black"/>
                </a:solidFill>
              </a:rPr>
              <a:t>깨달았으며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자신들의 잘못을 감출 방법을 찾기 시작했습니다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창 </a:t>
            </a:r>
            <a:r>
              <a:rPr lang="en-US" altLang="ko-KR" sz="2000" b="1" dirty="0">
                <a:solidFill>
                  <a:prstClr val="black"/>
                </a:solidFill>
              </a:rPr>
              <a:t>3:7).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6994BC-768B-37C4-CB16-A25A745B3882}"/>
              </a:ext>
            </a:extLst>
          </p:cNvPr>
          <p:cNvSpPr txBox="1"/>
          <p:nvPr/>
        </p:nvSpPr>
        <p:spPr>
          <a:xfrm>
            <a:off x="0" y="4927697"/>
            <a:ext cx="95250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금지된 나무의 열매가 가진 신비로움에 매료된 하와는 그 열매를 먹었고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아담을 유혹하여 그 또한 그것을 먹게 했습니다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창 </a:t>
            </a:r>
            <a:r>
              <a:rPr lang="en-US" altLang="ko-KR" sz="2000" b="1" dirty="0">
                <a:solidFill>
                  <a:prstClr val="black"/>
                </a:solidFill>
              </a:rPr>
              <a:t>3:6).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704490C-0D79-4F75-8EC5-039297EE2AF6}"/>
              </a:ext>
            </a:extLst>
          </p:cNvPr>
          <p:cNvSpPr txBox="1"/>
          <p:nvPr/>
        </p:nvSpPr>
        <p:spPr>
          <a:xfrm>
            <a:off x="-6" y="3377590"/>
            <a:ext cx="952500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바로 그 나무에서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뱀으로 위장하고 아담과 하와를 도와주는 척하던 유혹자는 하와에게 거짓말을 늘어놓았습니다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r>
              <a:rPr lang="ko-KR" altLang="en-US" sz="2000" b="1" dirty="0">
                <a:solidFill>
                  <a:prstClr val="black"/>
                </a:solidFill>
              </a:rPr>
              <a:t> 그리고 하와는 이를 아담에게 전했습니다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즉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그들은 영원히 죽지 않을 것이며</a:t>
            </a:r>
            <a:r>
              <a:rPr lang="en-US" altLang="ko-KR" sz="2000" b="1" dirty="0">
                <a:solidFill>
                  <a:prstClr val="black"/>
                </a:solidFill>
              </a:rPr>
              <a:t>(“</a:t>
            </a:r>
            <a:r>
              <a:rPr lang="ko-KR" altLang="en-US" sz="2000" b="1" dirty="0">
                <a:solidFill>
                  <a:prstClr val="black"/>
                </a:solidFill>
              </a:rPr>
              <a:t>너희는 절대로 죽지 않을 것이다”</a:t>
            </a:r>
            <a:r>
              <a:rPr lang="en-US" altLang="ko-KR" sz="2000" b="1" dirty="0">
                <a:solidFill>
                  <a:prstClr val="black"/>
                </a:solidFill>
              </a:rPr>
              <a:t>), </a:t>
            </a:r>
            <a:r>
              <a:rPr lang="ko-KR" altLang="en-US" sz="2000" b="1" dirty="0">
                <a:solidFill>
                  <a:prstClr val="black"/>
                </a:solidFill>
              </a:rPr>
              <a:t>하나님과 같은 존재가 될 것이고</a:t>
            </a:r>
            <a:r>
              <a:rPr lang="en-US" altLang="ko-KR" sz="2000" b="1" dirty="0">
                <a:solidFill>
                  <a:prstClr val="black"/>
                </a:solidFill>
              </a:rPr>
              <a:t>(“</a:t>
            </a:r>
            <a:r>
              <a:rPr lang="ko-KR" altLang="en-US" sz="2000" b="1" dirty="0">
                <a:solidFill>
                  <a:prstClr val="black"/>
                </a:solidFill>
              </a:rPr>
              <a:t>너희는 하나님과 같이 될 것이다”</a:t>
            </a:r>
            <a:r>
              <a:rPr lang="en-US" altLang="ko-KR" sz="2000" b="1" dirty="0">
                <a:solidFill>
                  <a:prstClr val="black"/>
                </a:solidFill>
              </a:rPr>
              <a:t>), </a:t>
            </a:r>
            <a:r>
              <a:rPr lang="ko-KR" altLang="en-US" sz="2000" b="1" dirty="0">
                <a:solidFill>
                  <a:prstClr val="black"/>
                </a:solidFill>
              </a:rPr>
              <a:t>하나님께서 진실을 그들에게 숨기고 계신다는</a:t>
            </a:r>
            <a:r>
              <a:rPr lang="en-US" altLang="ko-KR" sz="2000" b="1" dirty="0">
                <a:solidFill>
                  <a:prstClr val="black"/>
                </a:solidFill>
              </a:rPr>
              <a:t>(“</a:t>
            </a:r>
            <a:r>
              <a:rPr lang="ko-KR" altLang="en-US" sz="2000" b="1" dirty="0">
                <a:solidFill>
                  <a:prstClr val="black"/>
                </a:solidFill>
              </a:rPr>
              <a:t>하나님은 아신다</a:t>
            </a:r>
            <a:r>
              <a:rPr lang="en-US" altLang="ko-KR" sz="2000" b="1" dirty="0">
                <a:solidFill>
                  <a:prstClr val="black"/>
                </a:solidFill>
              </a:rPr>
              <a:t>”) </a:t>
            </a:r>
            <a:r>
              <a:rPr lang="ko-KR" altLang="en-US" sz="2000" b="1" dirty="0">
                <a:solidFill>
                  <a:prstClr val="black"/>
                </a:solidFill>
              </a:rPr>
              <a:t>것이었습니다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창 </a:t>
            </a:r>
            <a:r>
              <a:rPr lang="en-US" altLang="ko-KR" sz="2000" b="1" dirty="0">
                <a:solidFill>
                  <a:prstClr val="black"/>
                </a:solidFill>
              </a:rPr>
              <a:t>3:1-5).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1121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5" grpId="0"/>
      <p:bldP spid="11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2FA424FA-57B0-944C-0D0D-0E658FADF6C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7071" y="4475345"/>
            <a:ext cx="3882356" cy="2183825"/>
          </a:xfrm>
          <a:prstGeom prst="round2DiagRect">
            <a:avLst>
              <a:gd name="adj1" fmla="val 0"/>
              <a:gd name="adj2" fmla="val 13146"/>
            </a:avLst>
          </a:prstGeom>
          <a:ln w="5715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A413AAA-2605-4CED-030C-441A84D094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1139" y="2104458"/>
            <a:ext cx="1988288" cy="2142179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4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E510C36-0F3C-1BA4-15CA-38847889CCD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24" r="-712"/>
          <a:stretch>
            <a:fillRect/>
          </a:stretch>
        </p:blipFill>
        <p:spPr>
          <a:xfrm>
            <a:off x="145752" y="3204568"/>
            <a:ext cx="2192670" cy="2324366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964466A-A894-8C55-C4CC-5225F953EAD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53" y="1017200"/>
            <a:ext cx="3534734" cy="1988288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60FD512-8419-9933-0062-386CC2BCCE07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3200" b="1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</a:rPr>
              <a:t>하나님께서는 어떻게 사람과 다시 소통하시려고 계획하셨습니까</a:t>
            </a:r>
            <a:r>
              <a:rPr lang="en-US" altLang="ko-KR" sz="3200" b="1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F6CC614-EF68-C141-2A2C-C6581B47980D}"/>
              </a:ext>
            </a:extLst>
          </p:cNvPr>
          <p:cNvSpPr txBox="1"/>
          <p:nvPr/>
        </p:nvSpPr>
        <p:spPr>
          <a:xfrm>
            <a:off x="1681162" y="512587"/>
            <a:ext cx="8829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ko-KR" alt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그때 여호와 하나님이 아담을 불러 물었다</a:t>
            </a:r>
            <a:r>
              <a:rPr lang="en-US" altLang="ko-KR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'</a:t>
            </a:r>
            <a:r>
              <a:rPr lang="ko-KR" alt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아담아</a:t>
            </a:r>
            <a:r>
              <a:rPr lang="en-US" altLang="ko-KR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ko-KR" alt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네가 어디 있느냐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?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’ 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창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3:9)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9CC9BC0-F4CD-D121-0358-62EEA312A3FB}"/>
              </a:ext>
            </a:extLst>
          </p:cNvPr>
          <p:cNvSpPr txBox="1"/>
          <p:nvPr/>
        </p:nvSpPr>
        <p:spPr>
          <a:xfrm>
            <a:off x="3744284" y="917912"/>
            <a:ext cx="84477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아담과 하와가 죄를 지었다는 것을 아신 하나님께서는 늘 하시던 대로 그들과 대화하기 위해 찾아오셨습니다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하지만 그들은 처음으로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기쁜 마음으로 하나님을 맞이하는 대신 하나님께서 찾으시는 음성을 듣고 나서야 겨우 응답했습니다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창 </a:t>
            </a:r>
            <a:r>
              <a:rPr lang="en-US" altLang="ko-KR" sz="2000" b="1" dirty="0">
                <a:solidFill>
                  <a:prstClr val="black"/>
                </a:solidFill>
              </a:rPr>
              <a:t>3:8-9).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8804883-85B3-9DDD-B6EA-D73A26152A2C}"/>
              </a:ext>
            </a:extLst>
          </p:cNvPr>
          <p:cNvSpPr txBox="1"/>
          <p:nvPr/>
        </p:nvSpPr>
        <p:spPr>
          <a:xfrm>
            <a:off x="2444159" y="3496825"/>
            <a:ext cx="76369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수 세기가 지난 후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하나님께서는 또 다른 죄인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곧 베드로를 주목하여 보시며 회개를 이끌어내셨습니다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 err="1">
                <a:solidFill>
                  <a:prstClr val="black"/>
                </a:solidFill>
              </a:rPr>
              <a:t>눅</a:t>
            </a:r>
            <a:r>
              <a:rPr lang="ko-KR" altLang="en-US" sz="2000" b="1" dirty="0">
                <a:solidFill>
                  <a:prstClr val="black"/>
                </a:solidFill>
              </a:rPr>
              <a:t> </a:t>
            </a:r>
            <a:r>
              <a:rPr lang="en-US" altLang="ko-KR" sz="2000" b="1" dirty="0">
                <a:solidFill>
                  <a:prstClr val="black"/>
                </a:solidFill>
              </a:rPr>
              <a:t>22:61-62).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62D7E2-D9B5-458D-F235-0D0C7ED5A3C5}"/>
              </a:ext>
            </a:extLst>
          </p:cNvPr>
          <p:cNvSpPr txBox="1"/>
          <p:nvPr/>
        </p:nvSpPr>
        <p:spPr>
          <a:xfrm>
            <a:off x="0" y="5567257"/>
            <a:ext cx="818707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오늘날 우리도 이와 같이 행동합니다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우리는 죄에 집착하며 자신을 정당화하려 합니다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비록 우리가 죄에 ‘달라붙어’ 있을지라도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하나님께서는 여전히 우리를 회복시키려고 우리를 부르십니다</a:t>
            </a:r>
            <a:r>
              <a:rPr lang="en-US" altLang="ko-KR" sz="2000" b="1" dirty="0">
                <a:solidFill>
                  <a:prstClr val="black"/>
                </a:solidFill>
              </a:rPr>
              <a:t>. “</a:t>
            </a:r>
            <a:r>
              <a:rPr lang="ko-KR" altLang="en-US" sz="2000" b="1" dirty="0" err="1">
                <a:solidFill>
                  <a:prstClr val="black"/>
                </a:solidFill>
              </a:rPr>
              <a:t>내게로</a:t>
            </a:r>
            <a:r>
              <a:rPr lang="ko-KR" altLang="en-US" sz="2000" b="1" dirty="0">
                <a:solidFill>
                  <a:prstClr val="black"/>
                </a:solidFill>
              </a:rPr>
              <a:t> 나아오라”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사 </a:t>
            </a:r>
            <a:r>
              <a:rPr lang="en-US" altLang="ko-KR" sz="2000" b="1" dirty="0">
                <a:solidFill>
                  <a:prstClr val="black"/>
                </a:solidFill>
              </a:rPr>
              <a:t>55:3).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ED2F0F2-C794-5788-CE73-7106D6992245}"/>
              </a:ext>
            </a:extLst>
          </p:cNvPr>
          <p:cNvSpPr txBox="1"/>
          <p:nvPr/>
        </p:nvSpPr>
        <p:spPr>
          <a:xfrm>
            <a:off x="2438400" y="4243818"/>
            <a:ext cx="564869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자신의 죄를 인정한 베드로와 달리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아담과 하와는 하나님 앞에서 자신들의 선택을 정당화하고 자신들의 범법 행위에 대해 다른 이들을 탓하기 시작했습니다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창 </a:t>
            </a:r>
            <a:r>
              <a:rPr lang="en-US" altLang="ko-KR" sz="2000" b="1" dirty="0">
                <a:solidFill>
                  <a:prstClr val="black"/>
                </a:solidFill>
              </a:rPr>
              <a:t>3:12-13).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DC541AC-0FD9-3DB8-D615-361F6287647B}"/>
              </a:ext>
            </a:extLst>
          </p:cNvPr>
          <p:cNvSpPr txBox="1"/>
          <p:nvPr/>
        </p:nvSpPr>
        <p:spPr>
          <a:xfrm>
            <a:off x="3727080" y="2216703"/>
            <a:ext cx="62902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그들은 하나님과 대화하고 싶지 않았지만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하나님은 그들과 대화하려 하셨습니다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그분은 죄인을 피하지 않으셨고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오히려 </a:t>
            </a:r>
            <a:r>
              <a:rPr lang="ko-KR" altLang="en-US" sz="2000" b="1" dirty="0" err="1">
                <a:solidFill>
                  <a:prstClr val="black"/>
                </a:solidFill>
              </a:rPr>
              <a:t>그들로</a:t>
            </a:r>
            <a:r>
              <a:rPr lang="ko-KR" altLang="en-US" sz="2000" b="1" dirty="0">
                <a:solidFill>
                  <a:prstClr val="black"/>
                </a:solidFill>
              </a:rPr>
              <a:t> 자기 죄를 직면하게 하시며 회개하도록 </a:t>
            </a:r>
            <a:r>
              <a:rPr lang="ko-KR" altLang="en-US" sz="2000" b="1" dirty="0" err="1">
                <a:solidFill>
                  <a:prstClr val="black"/>
                </a:solidFill>
              </a:rPr>
              <a:t>이끄셨습니다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창 </a:t>
            </a:r>
            <a:r>
              <a:rPr lang="en-US" altLang="ko-KR" sz="2000" b="1" dirty="0">
                <a:solidFill>
                  <a:prstClr val="black"/>
                </a:solidFill>
              </a:rPr>
              <a:t>3:10-11).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69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14" grpId="0"/>
      <p:bldP spid="16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25947-7A4D-CFDD-2146-49B893C71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A81C7228-B97C-A826-FBC6-1A18DF6E30D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9345" y="4350075"/>
            <a:ext cx="3912504" cy="22007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DF3A09E-C7C2-F278-1122-CE92F742946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3270024"/>
            <a:ext cx="2730658" cy="3389782"/>
          </a:xfrm>
          <a:prstGeom prst="roundRect">
            <a:avLst>
              <a:gd name="adj" fmla="val 973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10AD713-F884-4736-48DD-570BBC332C2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628" y="1264340"/>
            <a:ext cx="3338882" cy="1878121"/>
          </a:xfrm>
          <a:prstGeom prst="ellipse">
            <a:avLst/>
          </a:prstGeom>
          <a:ln w="63500" cap="rnd">
            <a:solidFill>
              <a:srgbClr val="C000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4B47405-4F45-AAE8-AC94-AF5B4435CA74}"/>
              </a:ext>
            </a:extLst>
          </p:cNvPr>
          <p:cNvSpPr txBox="1"/>
          <p:nvPr/>
        </p:nvSpPr>
        <p:spPr>
          <a:xfrm>
            <a:off x="193040" y="79920"/>
            <a:ext cx="11805920" cy="400712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lvl="0" algn="ctr">
              <a:defRPr/>
            </a:pPr>
            <a:r>
              <a:rPr lang="ko-KR" altLang="en-US" sz="24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왜 지금은 우리가 하나님과 직접 대화할 수 없을까요</a:t>
            </a:r>
            <a:r>
              <a:rPr lang="en-US" altLang="ko-KR" sz="24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068971-3808-4BDD-0F68-E0C818825488}"/>
              </a:ext>
            </a:extLst>
          </p:cNvPr>
          <p:cNvSpPr txBox="1"/>
          <p:nvPr/>
        </p:nvSpPr>
        <p:spPr>
          <a:xfrm>
            <a:off x="0" y="490448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ko-KR" alt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이와 같이 하나님은 그 사람을 쫓아내시고 에덴 동산 동쪽에 그룹 천사들을 배치하여 </a:t>
            </a:r>
            <a:endParaRPr lang="en-US" altLang="ko-KR" b="1" dirty="0">
              <a:solidFill>
                <a:prstClr val="white"/>
              </a:solidFill>
              <a:effectLst>
                <a:glow rad="88900">
                  <a:srgbClr val="6542BF"/>
                </a:glow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  <a:p>
            <a:pPr lvl="0" algn="ctr">
              <a:defRPr/>
            </a:pPr>
            <a:r>
              <a:rPr lang="ko-KR" alt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사방 도는 화염검으로 생명 나무의 길을 지키게 하셨다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창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3:24)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C786AE-3E4A-959B-8591-452ADF3EEEFB}"/>
              </a:ext>
            </a:extLst>
          </p:cNvPr>
          <p:cNvSpPr txBox="1"/>
          <p:nvPr/>
        </p:nvSpPr>
        <p:spPr>
          <a:xfrm>
            <a:off x="3562346" y="1224460"/>
            <a:ext cx="40287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하나님께서는 죄를 지은 부부에게 자신들의 죄가 초래한 결과를 보여주셨는데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그중 하나는 에덴에서 쫓겨난 후 더 이상 하나님과 직접 대화할 수 없게 된 것이었습니다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창 </a:t>
            </a:r>
            <a:r>
              <a:rPr lang="en-US" altLang="ko-KR" sz="2000" b="1" dirty="0">
                <a:solidFill>
                  <a:prstClr val="black"/>
                </a:solidFill>
              </a:rPr>
              <a:t>3:16-24).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9B914D5-5EBD-D446-1E5F-4006744B21DD}"/>
              </a:ext>
            </a:extLst>
          </p:cNvPr>
          <p:cNvSpPr txBox="1"/>
          <p:nvPr/>
        </p:nvSpPr>
        <p:spPr>
          <a:xfrm>
            <a:off x="3038475" y="3271174"/>
            <a:ext cx="91535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하나님은 그들의 죄가 초래한 운명을 알려 주시기전에 그들을 구원할 방법을 말씀하셨습니다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곧 하와의 후손이 마귀의 권세를 멸하고 사람들을 회복시킬 것이라는 사실입니다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창 </a:t>
            </a:r>
            <a:r>
              <a:rPr lang="en-US" altLang="ko-KR" sz="2000" b="1" dirty="0">
                <a:solidFill>
                  <a:prstClr val="black"/>
                </a:solidFill>
              </a:rPr>
              <a:t>3:15).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5EC5FBD-975A-9C4D-27E6-E3E3B006D542}"/>
              </a:ext>
            </a:extLst>
          </p:cNvPr>
          <p:cNvSpPr txBox="1"/>
          <p:nvPr/>
        </p:nvSpPr>
        <p:spPr>
          <a:xfrm>
            <a:off x="3046351" y="4215423"/>
            <a:ext cx="499284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하나님께서는 선지자들을 통해 구속이 어떻게 이루어질지 알려 주셨습니다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즉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하나님께서 친히 인간의 몸을 입으시고 우리의 죄를 위해 죽임을 당하시고 부활하시며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우리에게 영생을 주신다는 것입니다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사 </a:t>
            </a:r>
            <a:r>
              <a:rPr lang="en-US" altLang="ko-KR" sz="2000" b="1" dirty="0">
                <a:solidFill>
                  <a:prstClr val="black"/>
                </a:solidFill>
              </a:rPr>
              <a:t>9:6; 53:6, 10-11).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103319-64E3-E768-C0C7-BECB9958CC0F}"/>
              </a:ext>
            </a:extLst>
          </p:cNvPr>
          <p:cNvSpPr txBox="1"/>
          <p:nvPr/>
        </p:nvSpPr>
        <p:spPr>
          <a:xfrm>
            <a:off x="7615236" y="1050467"/>
            <a:ext cx="43821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죄의 결과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26BA54D5-0FB4-B4C3-70D9-51A5C3378C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138935"/>
              </p:ext>
            </p:extLst>
          </p:nvPr>
        </p:nvGraphicFramePr>
        <p:xfrm>
          <a:off x="7566975" y="1345068"/>
          <a:ext cx="4543743" cy="1990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CA471673-7832-C6DC-9365-4DF814C9171D}"/>
              </a:ext>
            </a:extLst>
          </p:cNvPr>
          <p:cNvSpPr txBox="1"/>
          <p:nvPr/>
        </p:nvSpPr>
        <p:spPr>
          <a:xfrm>
            <a:off x="3046351" y="6083002"/>
            <a:ext cx="49928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죄가 생기자마자 구원하실 분이 오실 약속도 함께 주셨습니다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59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1" grpId="0"/>
      <p:bldP spid="13" grpId="0"/>
      <p:bldGraphic spid="14" grpId="0" uiExpand="1">
        <p:bldSub>
          <a:bldDgm bld="one"/>
        </p:bldSub>
      </p:bldGraphic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6292167F-FFC4-17F8-2CBB-82757D68F5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8190" y="4623838"/>
            <a:ext cx="2143120" cy="2143120"/>
          </a:xfrm>
          <a:prstGeom prst="snip2DiagRect">
            <a:avLst>
              <a:gd name="adj1" fmla="val 17165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2F3CDB57-55AF-4CDD-6AEB-C5C33A8EDFB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2357407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0F0CDA5-E30D-45A0-9D1F-9D8ECD6360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97991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EC30647-B1C4-CB0A-B071-ABFAE6B2E7A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4623838"/>
            <a:ext cx="2143120" cy="2143120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C7ED4CC-4677-ECDE-83B2-63879DDE809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430D1C2-BFCE-07D4-23E4-DF56B87683B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133082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E2C930-6DA5-A228-323E-9F1D38B88449}"/>
              </a:ext>
            </a:extLst>
          </p:cNvPr>
          <p:cNvSpPr txBox="1"/>
          <p:nvPr/>
        </p:nvSpPr>
        <p:spPr>
          <a:xfrm>
            <a:off x="2377630" y="10510"/>
            <a:ext cx="7470561" cy="1200329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ko-KR" altLang="en-US" sz="3600" b="1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</a:rPr>
              <a:t>오늘 우리는 어떻게 </a:t>
            </a:r>
            <a:endParaRPr lang="en-US" altLang="ko-KR" sz="3600" b="1" dirty="0">
              <a:ln w="12700" cmpd="sng">
                <a:solidFill>
                  <a:srgbClr val="FF66CC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FF66CC"/>
                  </a:gs>
                  <a:gs pos="4000">
                    <a:srgbClr val="FF66CC">
                      <a:lumMod val="50000"/>
                    </a:srgbClr>
                  </a:gs>
                  <a:gs pos="87000">
                    <a:srgbClr val="FF66CC">
                      <a:lumMod val="40000"/>
                      <a:lumOff val="60000"/>
                    </a:srgbClr>
                  </a:gs>
                </a:gsLst>
                <a:lin ang="5400000"/>
              </a:gradFill>
            </a:endParaRPr>
          </a:p>
          <a:p>
            <a:pPr lvl="0" algn="ctr">
              <a:defRPr/>
            </a:pPr>
            <a:r>
              <a:rPr lang="ko-KR" altLang="en-US" sz="3600" b="1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</a:rPr>
              <a:t>하나님과 대화할 수 있을까요</a:t>
            </a:r>
            <a:r>
              <a:rPr lang="en-US" altLang="ko-KR" sz="3600" b="1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B098BB-CE4A-7D4F-89FC-08F4C43F3B1F}"/>
              </a:ext>
            </a:extLst>
          </p:cNvPr>
          <p:cNvSpPr txBox="1"/>
          <p:nvPr/>
        </p:nvSpPr>
        <p:spPr>
          <a:xfrm>
            <a:off x="2204651" y="1385642"/>
            <a:ext cx="7747881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ko-KR" alt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사람의 아들아</a:t>
            </a:r>
            <a:r>
              <a:rPr lang="en-US" altLang="ko-KR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ko-KR" alt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이와 같이 내가 너를 이스라엘 백성의 파수꾼으로 삼았다</a:t>
            </a:r>
            <a:r>
              <a:rPr lang="en-US" altLang="ko-KR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. </a:t>
            </a:r>
            <a:r>
              <a:rPr lang="ko-KR" alt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그러므로 너는 내 말을 듣고 내 대신 그들에게 경고하라</a:t>
            </a:r>
            <a:r>
              <a:rPr lang="en-US" altLang="ko-KR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.”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겔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33:7)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EB4AE0-DC77-B41F-FC4C-AD1B7FDD46DF}"/>
              </a:ext>
            </a:extLst>
          </p:cNvPr>
          <p:cNvSpPr txBox="1"/>
          <p:nvPr/>
        </p:nvSpPr>
        <p:spPr>
          <a:xfrm>
            <a:off x="2377631" y="2150572"/>
            <a:ext cx="7470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오늘날 우리와 소통하시기 위해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하나님께서는 두 권의 ‘</a:t>
            </a:r>
            <a:r>
              <a:rPr lang="ko-KR" altLang="en-US" sz="2000" b="1" dirty="0" err="1">
                <a:solidFill>
                  <a:prstClr val="black"/>
                </a:solidFill>
              </a:rPr>
              <a:t>참고서’를</a:t>
            </a:r>
            <a:r>
              <a:rPr lang="ko-KR" altLang="en-US" sz="2000" b="1" dirty="0">
                <a:solidFill>
                  <a:prstClr val="black"/>
                </a:solidFill>
              </a:rPr>
              <a:t> 기록하셨습니다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바로 창조물들과 성경입니다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롬 </a:t>
            </a:r>
            <a:r>
              <a:rPr lang="en-US" altLang="ko-KR" sz="2000" b="1" dirty="0">
                <a:solidFill>
                  <a:prstClr val="black"/>
                </a:solidFill>
              </a:rPr>
              <a:t>1:20;</a:t>
            </a:r>
            <a:r>
              <a:rPr lang="ko-KR" altLang="en-US" sz="2000" b="1" dirty="0">
                <a:solidFill>
                  <a:prstClr val="black"/>
                </a:solidFill>
              </a:rPr>
              <a:t>딤후 </a:t>
            </a:r>
            <a:r>
              <a:rPr lang="en-US" altLang="ko-KR" sz="2000" b="1" dirty="0">
                <a:solidFill>
                  <a:prstClr val="black"/>
                </a:solidFill>
              </a:rPr>
              <a:t>3:15).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130ED01-C6AB-8B09-8927-34D3E6D15D2E}"/>
              </a:ext>
            </a:extLst>
          </p:cNvPr>
          <p:cNvSpPr txBox="1"/>
          <p:nvPr/>
        </p:nvSpPr>
        <p:spPr>
          <a:xfrm>
            <a:off x="2360223" y="5786610"/>
            <a:ext cx="74367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더욱이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우리는 기도로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시 </a:t>
            </a:r>
            <a:r>
              <a:rPr lang="en-US" altLang="ko-KR" sz="2000" b="1" dirty="0">
                <a:solidFill>
                  <a:prstClr val="black"/>
                </a:solidFill>
              </a:rPr>
              <a:t>5:2); </a:t>
            </a:r>
            <a:r>
              <a:rPr lang="ko-KR" altLang="en-US" sz="2000" b="1" dirty="0">
                <a:solidFill>
                  <a:prstClr val="black"/>
                </a:solidFill>
              </a:rPr>
              <a:t>천사들의 도움으로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행 </a:t>
            </a:r>
            <a:r>
              <a:rPr lang="en-US" altLang="ko-KR" sz="2000" b="1" dirty="0">
                <a:solidFill>
                  <a:prstClr val="black"/>
                </a:solidFill>
              </a:rPr>
              <a:t>8:26); </a:t>
            </a:r>
            <a:r>
              <a:rPr lang="ko-KR" altLang="en-US" sz="2000" b="1" dirty="0">
                <a:solidFill>
                  <a:prstClr val="black"/>
                </a:solidFill>
              </a:rPr>
              <a:t>선지자들로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 err="1">
                <a:solidFill>
                  <a:prstClr val="black"/>
                </a:solidFill>
              </a:rPr>
              <a:t>요엘</a:t>
            </a:r>
            <a:r>
              <a:rPr lang="ko-KR" altLang="en-US" sz="2000" b="1" dirty="0">
                <a:solidFill>
                  <a:prstClr val="black"/>
                </a:solidFill>
              </a:rPr>
              <a:t> </a:t>
            </a:r>
            <a:r>
              <a:rPr lang="en-US" altLang="ko-KR" sz="2000" b="1" dirty="0">
                <a:solidFill>
                  <a:prstClr val="black"/>
                </a:solidFill>
              </a:rPr>
              <a:t>2:28); </a:t>
            </a:r>
            <a:r>
              <a:rPr lang="ko-KR" altLang="en-US" sz="2000" b="1" dirty="0">
                <a:solidFill>
                  <a:prstClr val="black"/>
                </a:solidFill>
              </a:rPr>
              <a:t>특별히 성령님의 도움으로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요 </a:t>
            </a:r>
            <a:r>
              <a:rPr lang="en-US" altLang="ko-KR" sz="2000" b="1" dirty="0">
                <a:solidFill>
                  <a:prstClr val="black"/>
                </a:solidFill>
              </a:rPr>
              <a:t>14:26)</a:t>
            </a:r>
            <a:r>
              <a:rPr lang="ko-KR" altLang="en-US" sz="2000" b="1" dirty="0">
                <a:solidFill>
                  <a:prstClr val="black"/>
                </a:solidFill>
              </a:rPr>
              <a:t> 하나님과 소통할 수 있습니다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41BA48B-8C02-E414-4EE0-C56C422F9FEA}"/>
              </a:ext>
            </a:extLst>
          </p:cNvPr>
          <p:cNvSpPr txBox="1"/>
          <p:nvPr/>
        </p:nvSpPr>
        <p:spPr>
          <a:xfrm>
            <a:off x="2360223" y="4809478"/>
            <a:ext cx="74367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그 계시에서 내가 누구인지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어디서 왔는지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그리고 어디로 가는지를 발견합니다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그 계시에서 우리는 우리 삶을 위한 하나님의 목적을 찾게 됩니다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5DE2D16-B6D9-626B-E1D5-A423DDE354AF}"/>
              </a:ext>
            </a:extLst>
          </p:cNvPr>
          <p:cNvSpPr txBox="1"/>
          <p:nvPr/>
        </p:nvSpPr>
        <p:spPr>
          <a:xfrm>
            <a:off x="2373448" y="2909017"/>
            <a:ext cx="743673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창조 받은 자연세계가 우리에게 창조주 하나님을 증거하기만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그 세계는 죄로 깊이 오염되어 있습니다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그러나 성경에는 하나님께서 주신 기별들을 받은 선지자들의 명확하고 직접적인 기록들이 남아있습니다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또한 우리는 성경에서 예수님의 생애와 그 사역을 통해 보여주신 하나님의 가장 완전한 계시를 찾을 수 있습니다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히 </a:t>
            </a:r>
            <a:r>
              <a:rPr lang="en-US" altLang="ko-KR" sz="2000" b="1" dirty="0">
                <a:solidFill>
                  <a:prstClr val="black"/>
                </a:solidFill>
              </a:rPr>
              <a:t>1:1-2).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416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1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DFBF7BA-2AF4-FC47-1488-A8AA77C015F9}"/>
              </a:ext>
            </a:extLst>
          </p:cNvPr>
          <p:cNvSpPr txBox="1"/>
          <p:nvPr/>
        </p:nvSpPr>
        <p:spPr>
          <a:xfrm>
            <a:off x="730468" y="535900"/>
            <a:ext cx="10731063" cy="5786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“</a:t>
            </a:r>
            <a:r>
              <a:rPr lang="ko-KR" alt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하나님은 사람과 함께 동업하실 계획을 세우셨습니다</a:t>
            </a:r>
            <a:r>
              <a:rPr lang="en-US" altLang="ko-KR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ko-KR" alt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그러나 아담이 죄를 범했고 이 계획은 심각한 위험에 빠졌습니다</a:t>
            </a:r>
            <a:r>
              <a:rPr lang="en-US" altLang="ko-KR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ko-KR" alt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사탄이 아담을 범죄하게 했으며</a:t>
            </a:r>
            <a:r>
              <a:rPr lang="en-US" altLang="ko-KR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ko-KR" alt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그가 죄를 범한 후에는 하나님께서 죄 없던 시절처럼 아담과 친밀하게 지낼 수 없었습니다</a:t>
            </a:r>
            <a:r>
              <a:rPr lang="en-US" altLang="ko-KR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</a:t>
            </a:r>
            <a:endParaRPr lang="en-US" sz="2400" b="1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>
              <a:spcBef>
                <a:spcPts val="600"/>
              </a:spcBef>
              <a:defRPr/>
            </a:pPr>
            <a:r>
              <a:rPr lang="ko-KR" alt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사람이 타락한 후 그리스도께서는 아담의 선생님이 되셨습니다</a:t>
            </a:r>
            <a:r>
              <a:rPr lang="en-US" altLang="ko-KR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ko-KR" alt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그분께서는 인류를 위한 하나님의 대리자로서 일하시며</a:t>
            </a:r>
            <a:r>
              <a:rPr lang="en-US" altLang="ko-KR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ko-KR" alt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사람들을 즉각적인 죽음으로부터 구원하셨습니다</a:t>
            </a:r>
            <a:r>
              <a:rPr lang="en-US" altLang="ko-KR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ko-KR" alt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그리스도께서 중보자의 직분을 맡으셨습니다</a:t>
            </a:r>
            <a:r>
              <a:rPr lang="en-US" altLang="ko-KR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ko-KR" alt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아담과 하와에게는 하나님께 대한 충성심을 회복할 수 있는 시험 기간이 주어졌으며</a:t>
            </a:r>
            <a:r>
              <a:rPr lang="en-US" altLang="ko-KR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ko-KR" alt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이 계획에는 그들의 모든 후손도 포함되었습니다</a:t>
            </a:r>
            <a:r>
              <a:rPr lang="en-US" altLang="ko-KR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</a:p>
          <a:p>
            <a:pPr lvl="0">
              <a:spcBef>
                <a:spcPts val="600"/>
              </a:spcBef>
              <a:defRPr/>
            </a:pPr>
            <a:r>
              <a:rPr lang="ko-KR" alt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하나님의 아들의 속죄가 없었다면 사람들은 하나님의 축복과 구원을 받을 수 없었을 것입니다</a:t>
            </a:r>
            <a:r>
              <a:rPr lang="en-US" altLang="ko-KR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ko-KR" alt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하나님은 자신의 율법의 존엄성을 지키려 하셨습니다</a:t>
            </a:r>
            <a:r>
              <a:rPr lang="en-US" altLang="ko-KR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ko-KR" alt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사람이 하나님의 율법을 범한 사건은 하나님과 사람의 관계를 무섭게 갈라 놓았습니다</a:t>
            </a:r>
            <a:r>
              <a:rPr lang="en-US" altLang="ko-KR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ko-KR" alt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죄 짓기전의 아담은 창조주 하나님과 대면하여 자유롭고 행복한 시간을 보냈습니다</a:t>
            </a:r>
            <a:r>
              <a:rPr lang="en-US" altLang="ko-KR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ko-KR" alt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그러나 사람이 범죄한 후에는 오직 그리스도와 천사들을 통해서만 하나님께서 사람과 소통하시게 되었습니다</a:t>
            </a:r>
            <a:r>
              <a:rPr lang="en-US" altLang="ko-KR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63CE35-0814-3253-34E3-86B7F486FC19}"/>
              </a:ext>
            </a:extLst>
          </p:cNvPr>
          <p:cNvSpPr txBox="1"/>
          <p:nvPr/>
        </p:nvSpPr>
        <p:spPr>
          <a:xfrm>
            <a:off x="8661866" y="6457890"/>
            <a:ext cx="3530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엘렌 </a:t>
            </a:r>
            <a:r>
              <a:rPr kumimoji="0" lang="ko-KR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화잇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투쟁과 용기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월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14</a:t>
            </a: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일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5283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60E2287-452A-5A2D-2B4F-10346E9C2A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112" y="5200457"/>
            <a:ext cx="3541225" cy="1317571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BE31802-689B-4E7F-73C7-328E724561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3" y="3446624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A30EB33-E2FF-F7D7-88AB-1AF0210B2C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4" y="748421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0F672E9-E6F8-53DA-8A3D-587F84180FB8}"/>
              </a:ext>
            </a:extLst>
          </p:cNvPr>
          <p:cNvSpPr txBox="1"/>
          <p:nvPr/>
        </p:nvSpPr>
        <p:spPr>
          <a:xfrm>
            <a:off x="-1" y="0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>
                <a:ln w="6600">
                  <a:solidFill>
                    <a:srgbClr val="009999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9999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부록</a:t>
            </a:r>
            <a:r>
              <a:rPr kumimoji="0" lang="en" sz="4400" b="1" i="0" u="none" strike="noStrike" kern="1200" cap="none" spc="0" normalizeH="0" baseline="0" noProof="0" dirty="0">
                <a:ln w="6600">
                  <a:solidFill>
                    <a:srgbClr val="009999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9999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  <a:r>
              <a:rPr kumimoji="0" lang="ko-KR" altLang="en-US" sz="4400" b="1" i="0" u="none" strike="noStrike" kern="1200" cap="none" spc="0" normalizeH="0" baseline="0" noProof="0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엘렌 </a:t>
            </a:r>
            <a:r>
              <a:rPr kumimoji="0" lang="ko-KR" altLang="en-US" sz="4400" b="1" i="0" u="none" strike="noStrike" kern="1200" cap="none" spc="0" normalizeH="0" baseline="0" noProof="0" dirty="0" err="1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화잇의</a:t>
            </a:r>
            <a:r>
              <a:rPr kumimoji="0" lang="ko-KR" altLang="en-US" sz="4400" b="1" i="0" u="none" strike="noStrike" kern="1200" cap="none" spc="0" normalizeH="0" baseline="0" noProof="0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생애</a:t>
            </a:r>
            <a:endParaRPr kumimoji="0" lang="en" sz="4400" b="1" i="0" u="none" strike="noStrike" kern="1200" cap="none" spc="0" normalizeH="0" baseline="0" noProof="0" dirty="0">
              <a:ln w="6600">
                <a:solidFill>
                  <a:srgbClr val="FFCC0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01B4DA-118E-C84A-4DFB-4954DD2C7C77}"/>
              </a:ext>
            </a:extLst>
          </p:cNvPr>
          <p:cNvSpPr txBox="1"/>
          <p:nvPr/>
        </p:nvSpPr>
        <p:spPr>
          <a:xfrm>
            <a:off x="3647088" y="674851"/>
            <a:ext cx="8271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유니스와 로버트 </a:t>
            </a:r>
            <a:r>
              <a:rPr lang="ko-KR" altLang="en-US" sz="2000" b="1" dirty="0" err="1">
                <a:solidFill>
                  <a:prstClr val="black"/>
                </a:solidFill>
              </a:rPr>
              <a:t>하몬</a:t>
            </a:r>
            <a:r>
              <a:rPr lang="ko-KR" altLang="en-US" sz="2000" b="1" dirty="0">
                <a:solidFill>
                  <a:prstClr val="black"/>
                </a:solidFill>
              </a:rPr>
              <a:t> 부부의 여덟 자녀 중 막내였던 쌍둥이 자매 엘렌과 엘리자베스는 </a:t>
            </a:r>
            <a:r>
              <a:rPr lang="en-US" altLang="ko-KR" sz="2000" b="1" dirty="0">
                <a:solidFill>
                  <a:prstClr val="black"/>
                </a:solidFill>
              </a:rPr>
              <a:t>1827</a:t>
            </a:r>
            <a:r>
              <a:rPr lang="ko-KR" altLang="en-US" sz="2000" b="1" dirty="0">
                <a:solidFill>
                  <a:prstClr val="black"/>
                </a:solidFill>
              </a:rPr>
              <a:t>년 </a:t>
            </a:r>
            <a:r>
              <a:rPr lang="en-US" altLang="ko-KR" sz="2000" b="1" dirty="0">
                <a:solidFill>
                  <a:prstClr val="black"/>
                </a:solidFill>
              </a:rPr>
              <a:t>11</a:t>
            </a:r>
            <a:r>
              <a:rPr lang="ko-KR" altLang="en-US" sz="2000" b="1" dirty="0">
                <a:solidFill>
                  <a:prstClr val="black"/>
                </a:solidFill>
              </a:rPr>
              <a:t>월 </a:t>
            </a:r>
            <a:r>
              <a:rPr lang="en-US" altLang="ko-KR" sz="2000" b="1" dirty="0">
                <a:solidFill>
                  <a:prstClr val="black"/>
                </a:solidFill>
              </a:rPr>
              <a:t>26</a:t>
            </a:r>
            <a:r>
              <a:rPr lang="ko-KR" altLang="en-US" sz="2000" b="1" dirty="0">
                <a:solidFill>
                  <a:prstClr val="black"/>
                </a:solidFill>
              </a:rPr>
              <a:t>일 미국 </a:t>
            </a:r>
            <a:r>
              <a:rPr lang="ko-KR" altLang="en-US" sz="2000" b="1" dirty="0" err="1">
                <a:solidFill>
                  <a:prstClr val="black"/>
                </a:solidFill>
              </a:rPr>
              <a:t>메인주</a:t>
            </a:r>
            <a:r>
              <a:rPr lang="ko-KR" altLang="en-US" sz="2000" b="1" dirty="0">
                <a:solidFill>
                  <a:prstClr val="black"/>
                </a:solidFill>
              </a:rPr>
              <a:t> </a:t>
            </a:r>
            <a:r>
              <a:rPr lang="ko-KR" altLang="en-US" sz="2000" b="1" dirty="0" err="1">
                <a:solidFill>
                  <a:prstClr val="black"/>
                </a:solidFill>
              </a:rPr>
              <a:t>골햄에서</a:t>
            </a:r>
            <a:r>
              <a:rPr lang="ko-KR" altLang="en-US" sz="2000" b="1" dirty="0">
                <a:solidFill>
                  <a:prstClr val="black"/>
                </a:solidFill>
              </a:rPr>
              <a:t> 태어났습니다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0C9959-2020-3CF2-A495-117B8AE222F8}"/>
              </a:ext>
            </a:extLst>
          </p:cNvPr>
          <p:cNvSpPr txBox="1"/>
          <p:nvPr/>
        </p:nvSpPr>
        <p:spPr>
          <a:xfrm>
            <a:off x="369832" y="2428276"/>
            <a:ext cx="96675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엘렌이 아홉 살 때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같은 반 친구가 던진 돌에 맞아 얼굴에 심각한 부상을 입었습니다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이 사고로 그녀는 지속적인 후유증에 시달리게 되어 결국 학업을 중단할 수 밖에 없었을 뿐 아니라</a:t>
            </a:r>
            <a:r>
              <a:rPr lang="en-US" altLang="ko-KR" sz="2000" b="1" dirty="0">
                <a:solidFill>
                  <a:prstClr val="black"/>
                </a:solidFill>
              </a:rPr>
              <a:t> </a:t>
            </a:r>
            <a:r>
              <a:rPr lang="ko-KR" altLang="en-US" sz="2000" b="1" dirty="0">
                <a:solidFill>
                  <a:prstClr val="black"/>
                </a:solidFill>
              </a:rPr>
              <a:t>사회생활에도 큰 제약을 받게 되었습니다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1AF794-8CDA-7673-9AA0-E2CBEDB2451A}"/>
              </a:ext>
            </a:extLst>
          </p:cNvPr>
          <p:cNvSpPr txBox="1"/>
          <p:nvPr/>
        </p:nvSpPr>
        <p:spPr>
          <a:xfrm>
            <a:off x="3647088" y="3424822"/>
            <a:ext cx="65059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 err="1">
                <a:solidFill>
                  <a:prstClr val="black"/>
                </a:solidFill>
              </a:rPr>
              <a:t>하몬</a:t>
            </a:r>
            <a:r>
              <a:rPr lang="ko-KR" altLang="en-US" sz="2000" b="1" dirty="0">
                <a:solidFill>
                  <a:prstClr val="black"/>
                </a:solidFill>
              </a:rPr>
              <a:t> 가족은 윌리엄 밀러의 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재림</a:t>
            </a:r>
            <a:r>
              <a:rPr lang="en-US" altLang="ko-KR" sz="2000" b="1" dirty="0">
                <a:solidFill>
                  <a:prstClr val="black"/>
                </a:solidFill>
              </a:rPr>
              <a:t>)</a:t>
            </a:r>
            <a:r>
              <a:rPr lang="ko-KR" altLang="en-US" sz="2000" b="1" dirty="0">
                <a:solidFill>
                  <a:prstClr val="black"/>
                </a:solidFill>
              </a:rPr>
              <a:t>기별을 받아들였고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엘렌은 </a:t>
            </a:r>
            <a:r>
              <a:rPr lang="en-US" altLang="ko-KR" sz="2000" b="1" dirty="0">
                <a:solidFill>
                  <a:prstClr val="black"/>
                </a:solidFill>
              </a:rPr>
              <a:t>1842</a:t>
            </a:r>
            <a:r>
              <a:rPr lang="ko-KR" altLang="en-US" sz="2000" b="1" dirty="0">
                <a:solidFill>
                  <a:prstClr val="black"/>
                </a:solidFill>
              </a:rPr>
              <a:t>년에 감리교회에서 침례를 받았습니다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E83DD52-096B-1348-350B-1A2402CAF9FB}"/>
              </a:ext>
            </a:extLst>
          </p:cNvPr>
          <p:cNvSpPr txBox="1"/>
          <p:nvPr/>
        </p:nvSpPr>
        <p:spPr>
          <a:xfrm>
            <a:off x="3647088" y="4042978"/>
            <a:ext cx="519833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하지만 엘렌은 삶의 동기나 의미를 찾지 못했고 자신은 구원받을 자격이 없다고 믿었습니다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그러던 중 레비 </a:t>
            </a:r>
            <a:r>
              <a:rPr lang="ko-KR" altLang="en-US" sz="2000" b="1" dirty="0" err="1">
                <a:solidFill>
                  <a:prstClr val="black"/>
                </a:solidFill>
              </a:rPr>
              <a:t>스톡먼</a:t>
            </a:r>
            <a:r>
              <a:rPr lang="ko-KR" altLang="en-US" sz="2000" b="1" dirty="0">
                <a:solidFill>
                  <a:prstClr val="black"/>
                </a:solidFill>
              </a:rPr>
              <a:t> 목사의 도움으로 하나님의 진정한 사랑을 깨닫게 되었습니다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BDA7E9B-3A70-8B39-B7D4-D02B1F164E5C}"/>
              </a:ext>
            </a:extLst>
          </p:cNvPr>
          <p:cNvSpPr txBox="1"/>
          <p:nvPr/>
        </p:nvSpPr>
        <p:spPr>
          <a:xfrm>
            <a:off x="3647088" y="5547355"/>
            <a:ext cx="44248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그 때로부터 엘렌은 예수님을 깊이 사랑했으며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평생토록 주님을 섬겼습니다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0618FB-C2D1-C259-0F0B-881B65A04840}"/>
              </a:ext>
            </a:extLst>
          </p:cNvPr>
          <p:cNvSpPr txBox="1"/>
          <p:nvPr/>
        </p:nvSpPr>
        <p:spPr>
          <a:xfrm>
            <a:off x="3647088" y="1456307"/>
            <a:ext cx="82716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얼마 지나지 않아 </a:t>
            </a:r>
            <a:r>
              <a:rPr lang="ko-KR" altLang="en-US" sz="2000" b="1" dirty="0" err="1">
                <a:solidFill>
                  <a:prstClr val="black"/>
                </a:solidFill>
              </a:rPr>
              <a:t>하몬</a:t>
            </a:r>
            <a:r>
              <a:rPr lang="ko-KR" altLang="en-US" sz="2000" b="1" dirty="0">
                <a:solidFill>
                  <a:prstClr val="black"/>
                </a:solidFill>
              </a:rPr>
              <a:t> 부부는 모자 제조 사업을 확장하기 위해 메인주의 주요 도시인 포틀랜드로 이주했습니다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140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  <p:bldP spid="11" grpId="0"/>
      <p:bldP spid="6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7571</TotalTime>
  <Words>1361</Words>
  <Application>Microsoft Office PowerPoint</Application>
  <PresentationFormat>Panorámica</PresentationFormat>
  <Paragraphs>85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Calibri</vt:lpstr>
      <vt:lpstr>Aptos Display</vt:lpstr>
      <vt:lpstr>Comic Sans MS</vt:lpstr>
      <vt:lpstr>Aptos</vt:lpstr>
      <vt:lpstr>Arial</vt:lpstr>
      <vt:lpstr>Constantia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53</cp:revision>
  <dcterms:created xsi:type="dcterms:W3CDTF">2026-09-07T12:37:12Z</dcterms:created>
  <dcterms:modified xsi:type="dcterms:W3CDTF">2026-10-02T05:02:34Z</dcterms:modified>
</cp:coreProperties>
</file>