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Saysettha OT" panose="020B0604020202020204" charset="-34"/>
      <p:regular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0" autoAdjust="0"/>
    <p:restoredTop sz="95781" autoAdjust="0"/>
  </p:normalViewPr>
  <p:slideViewPr>
    <p:cSldViewPr snapToGrid="0">
      <p:cViewPr varScale="1">
        <p:scale>
          <a:sx n="32" d="100"/>
          <a:sy n="32" d="100"/>
        </p:scale>
        <p:origin x="66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ຈາກການທີ່ເອີ້ນເອົາອັບຣາຮາມທີ່ ຮາລານ ຈົນເຖິງຢາໂຄບເດີນທາງໄປສູ່ເອຢິບ ເປັນເວລາ </a:t>
          </a:r>
          <a:r>
            <a:rPr lang="en-US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215 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ປີ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ຈາກຍຸກຢາໂຄບເດີນທາງເຂົ້າສູ່ເອຢິບ ຈົນເຖິງເວລາ </a:t>
          </a:r>
          <a:r>
            <a:rPr lang="en-US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215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ປີ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ອາໂມສ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I (1575/1550).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ເອົາຊະນະຮິກໂຊສ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ລາວເປັນຟາໂຣ ຜູ້ທີ່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ບໍ່ຮູ້ຈັກໂຢເຊັບ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ແລະກົດຂີ່ຊົນຊາດອິດສະລາເອນ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1:8-12)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ອາເມໂນຟິສ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I (1550/1530).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ໄດ້ສືບຕໍ່ກົດຂີ່ອິດສະລາເອນ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1:13-14)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ທັດໂມດ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I (1530/1517).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ຜູ້ສັ່ງການໃຫ້ຂ້າເດັກນ້ອຍຊາວເຮັບເຣີ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               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1:15-22)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(1530/1410).                      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ໄດ້ຮັບການລ້ຽງໂດຍຮາເຊັບຊຸດລູກສາວຂອງ ທັດໂມດ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I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ທັດໂມດ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II (1517/?).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ສະໄໝລາວປົກຄອງ ໂມເຊໄດ້ໜີອອກຈາກເອຢິບ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(1490)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ຮາເຊັບຊຸດ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(?/1479).                 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ໄດ້ເສຍຊີວິດກ່ອນທີ່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ລູກຊາຍ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ຂອງລາວກັບມາທີ່ເອຢິບ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ທັດໂມດ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III (1479/1450).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ຟາໂລແຫ່ງການອົບພະຍົບ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ລູກຊາຍຄົນທໍາອິດຂອງລາວແມ່ນ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ເບິ່ງແຍງຝູງສັດ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ແຕ່ບໍ່ເຄີຍປົກຄອງ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ເນື່ອງຈາກໄດ້ເສຍຊີວິດລະຫວ່າງໄພພິບັດປະການທີ 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10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ອາເມໂນຟິສ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II (1450/1424).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ລູກຊາຍຂອງທັດໂມດ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III,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ແຕ່ບໍ່ແມ່ນບຸດຫົວປີຂອງລາວ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ພວກເຂົາແຕ່ງຕັ້ງຜູ້ບັງຄັບບັນຊາໃຫ້ສ້າງອາຄານ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1:11)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ພວກເຂົາເຂັ້ມງວດ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ປ່ຽນຊົນຊາດອິດສະຣາເອນໃຫ້ກາຍເປັນຂ້າທາດ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1:13-14)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ພວກເຂົາສັ່ງໃຫ້ຂ້າເດັກນ້ອຍຜູ້ຊາຍ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1:15-16)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ໃຊ້ກໍາລັງບັງຄັບໃຫ້ເດັກນ້ອຍຜູ້ຊາຍຕ້ອງຕາຍ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1:22)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ຈາກການທີ່ເອີ້ນເອົາອັບຣາຮາມທີ່ ຮາລານ ຈົນເຖິງຢາໂຄບເດີນທາງໄປສູ່ເອຢິບ ເປັນເວລາ </a:t>
          </a:r>
          <a:r>
            <a:rPr lang="en-US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215 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ປີ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ຈາກຍຸກຢາໂຄບເດີນທາງເຂົ້າສູ່ເອຢິບ ຈົນເຖິງເວລາ </a:t>
          </a:r>
          <a:r>
            <a:rPr lang="en-US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215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ປີ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ອາໂມສ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I (1575/1550).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ເອົາຊະນະຮິກໂຊສ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ລາວເປັນຟາໂຣ ຜູ້ທີ່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ບໍ່ຮູ້ຈັກໂຢເຊັບ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ແລະກົດຂີ່ຊົນຊາດອິດສະລາເອນ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1:8-12)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ອາເມໂນຟິສ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I (1550/1530).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ໄດ້ສືບຕໍ່ກົດຂີ່ອິດສະລາເອນ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1:13-14)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ທັດໂມດ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I (1530/1517).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ຜູ້ສັ່ງການໃຫ້ຂ້າເດັກນ້ອຍຊາວເຮັບເຣີ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               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1:15-22)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ໂມເຊ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(1530/1410).                      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ໄດ້ຮັບການລ້ຽງໂດຍຮາເຊັບຊຸດລູກສາວຂອງ ທັດໂມດ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I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ທັດໂມດ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II (1517/?).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ສະໄໝລາວປົກຄອງ ໂມເຊໄດ້ໜີອອກຈາກເອຢິບ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(1490)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ຮາເຊັບຊຸດ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(?/1479).                 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ໄດ້ເສຍຊີວິດກ່ອນທີ່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ລູກຊາຍ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ຂອງລາວກັບມາທີ່ເອຢິບ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ທັດໂມດ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III (1479/1450).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ຟາໂລແຫ່ງການອົບພະຍົບ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ລູກຊາຍຄົນທໍາອິດຂອງລາວແມ່ນ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ເບິ່ງແຍງຝູງສັດ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ແຕ່ບໍ່ເຄີຍປົກຄອງ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ເນື່ອງຈາກໄດ້ເສຍຊີວິດລະຫວ່າງໄພພິບັດປະການທີ 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10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ອາເມໂນຟິສ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II (1450/1424).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ລູກຊາຍຂອງທັດໂມດ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III,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ແຕ່ບໍ່ແມ່ນບຸດຫົວປີຂອງລາວ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ພວກເຂົາແຕ່ງຕັ້ງຜູ້ບັງຄັບບັນຊາໃຫ້ສ້າງອາຄານ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1:11)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ພວກເຂົາເຂັ້ມງວດ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ປ່ຽນຊົນຊາດອິດສະຣາເອນໃຫ້ກາຍເປັນຂ້າທາດ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1:13-14)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ພວກເຂົາສັ່ງໃຫ້ຂ້າເດັກນ້ອຍຜູ້ຊາຍ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1:15-16)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ໃຊ້ກໍາລັງບັງຄັບໃຫ້ເດັກນ້ອຍຜູ້ຊາຍຕ້ອງຕາຍ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ອພຍ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1:22)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6.png"/><Relationship Id="rId7" Type="http://schemas.openxmlformats.org/officeDocument/2006/relationships/image" Target="../media/image59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microsoft.com/office/2007/relationships/hdphoto" Target="../media/hdphoto1.wdp"/><Relationship Id="rId9" Type="http://schemas.openxmlformats.org/officeDocument/2006/relationships/image" Target="../media/image6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g"/><Relationship Id="rId2" Type="http://schemas.openxmlformats.org/officeDocument/2006/relationships/image" Target="../media/image38.jpg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453342"/>
            <a:ext cx="500118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lo-LA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ການກົດຂີ່</a:t>
            </a:r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ເບື້ອງຫລັງຂອງການເກີດຂອງທ່ານ ໂມເຊ</a:t>
            </a:r>
            <a:endParaRPr lang="en" sz="38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84665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14727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1 ກໍລະກົດ 2025</a:t>
            </a:r>
            <a:endParaRPr lang="en" sz="1600" b="1" dirty="0">
              <a:solidFill>
                <a:srgbClr val="14727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13855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2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ຜູ້ປົດປ່ອຍທີ່ລົ້ມເຫລວ ໃນເບື້ອງຕົ້ນ</a:t>
            </a:r>
            <a:endParaRPr lang="en" sz="3200" b="1" dirty="0">
              <a:ln/>
              <a:solidFill>
                <a:schemeClr val="accent2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ເມື່ອກະສັດຟາໂຣໄດ້ຮູ້ເລື່ອງນີ້ ເພີ່ນຈຶ່ງພະຍາຍາມຫາຊ່ອງທາງຂ້າໂມເຊ, ແຕ່ໂມເຊໄດ້ເອົາໂຕຫລົບໜີໄປຢູ່ດິນແດນມີດີອານເສຍກ່ອນ, ພໍໂມເຊໄປຮອດທີ່ນັ້ນ ລາວກໍນັ່ງລົງພັກຜ່ອນເອົາແຮງຢູ່ໃກ້ບໍ່ນໍ້າສ້າງແຫ່ງໜຶ່ງ</a:t>
            </a:r>
            <a:r>
              <a:rPr lang="en" sz="16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2:15)</a:t>
            </a:r>
            <a:endParaRPr lang="es-ES" sz="1600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ພວກເຮົາຮູ້ໜ້ອຍໜຶ່ງກ່ຽວກັບຕອນທີ່ໂມເຊຍັງເປັນໜຸ່ມ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ໃນຖານະທີ່ລາວໄດ້ມີໂອກາດອາໄສຢູ່ໃກ້ຊິດໃນວັງ ເປັນໄປໄດ້ທີ່ລາວນັ້ນມີໂອກາດໄດ້ຮັບການສຶກສາ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ລວມໄປເຖິງຄວາມຮູ້ ຄວາມຊ່ຽວຊານທາງດ້ານການທະຫານ ແລະ ການເມືອງ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(EGW , “Patriarchs and Prophets,” p. 245)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598" y="3249091"/>
            <a:ext cx="73120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ພວກເຮົາຮູ້ດີວ່າກ່ອນທີ່ໂມເຊຈະອາຍຸຮອດ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ປີ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ທັດໂມດ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II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ໄດ້ຮັບການປະກາດໃຫ້ເປັນຟາໂຣເນື່ອງຈາກການວາງແຜນທາງການເມືອງ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ຈາກນັ້ນໂມເຊເຊື່ອວ່າເຖິງເວລາແລ້ວທີ່ຈະປົດປ່ອຍປະຊາຊົນອິດສະລາເອນ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ແຕ່ລາວເລີ່ມດ້ວຍການປົດປ່ອຍຕົນເອງໂດຍການຂ້າຊາວເອຢິບຄົນໜຶ່ງ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ເຊິ່ງເປັນຄວາມຜິດພາດຄັ້ງໃຫຍ່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2:11-12 ).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ຈຶ່ງເຮັດໃຫ້ຊົນຊາດອິດສະລາເອນບໍ່ເຊື່ອວ່າໂມເຊຈະເປັນຜູ້ປົດປ່ອຍພວກເຂົາ ເພາະຢ້ານຖືກໂມເຊຂ້າ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2:13-14 ;</a:t>
            </a:r>
            <a:b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7:25 ).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232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ໃນເວລາພຽງບໍ່ເທົ່າໃດມື້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ລາວໄດ້ປ່ຽນຈາກເປັນຜູ້ທີ່ໄດ້ຮັບຄວາມເຄົາລົບນັບຖືໃນຣາຊສໍານັກຂອງຟາໂຣ ໄປເປັນຄົນລ້ຽງເກະ ທີ່ຫລົບໜີຊ່ອນໂຕເອງຢູ່.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2:15-22).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ຢ່າງໃດກໍຕາມ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ພຣະເຈົ້າບໍ່ໄດ້ປະຕິເສດໂມເຊ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ພຣະອົງຍັງໄດ້ສືບຕໍ່ໄວ້ວາງໃຈໃນໂຕຂອງລາວ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ເຖິງວ່າລາວຈະເຮັດຜິດກໍ່ຕາມ.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927790"/>
            <a:ext cx="109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ພະລາຊວັງອັນອົງອາດຂອງຟາໂຣ ແລະ ບັນລັງຂອງກະສັດ, ຖືກຍົກຂຶ້ນເພື່ອລໍ້ຈິດໃຈຂອງໂມເຊ, ແຕ່ລາວຮູ້ດີວ່າຄວາມສຸກຈາກຄວາມບາບທີ່ເຮັດໃຫ້ມະນຸດລືມພຣະເຈົ້ານັ້ນ ແມ່ນຢູ່ໃນວັງອັງອົງອາດຂອງຟາໂຣ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ລາວໄດ້ເບິ່ງຂ້າມພະລາຊວັງ, ກຽດຕິຍົດອັນອົງອາດນັ້ນ ໄປທີ່ມົງກຸດອັນສູງສົ່ງທີ່ພຣະເຈົ້າຈະມອບໃຫ້ກັບບັນດາຜູ້ຊອບທໍາຂອງພຣະອົງທີ່ຢູ່ໃນອານາຈັກທີ່ປາສະຈາກຄວາມບາບ.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ລາວໄດ້ເບິ່ງເຫັນມົງກຸດທີ່ບໍ່ເສື່ອມສະຫລາຍ ເຊິ່ງກະສັດໃນສະຫວັນຈະວາງໄວ້ເທິງໜ້າຜາກຂອງຜູ້ທີ່ເອົາຊະນະໄດ້ ດ້ວຍຄວາມເຊື່ອ. ຄວາມເຊື່ອນີ້ເຮັດໃຫ້ລາວໄດ້ລະຖິ້ມອໍານາດທາງຝ່າຍໂລກ ແລະ ໄປເຂົ້າຮ່ວມກັບຊົນຊາດທີ່ເປັນຂ້າທາດທີ່ຕ້ອຍຕໍ່າ, ຍາກຈົນ ແລະ ຖືກດູໝິ່ນ. ລາວເລືອກທີ່ຈະຮັບຟັງພຣະເຈົ້າຫລາຍກວ່າທີ່ຈະຮັບໃຊ້ຄວາມບາບ.</a:t>
            </a:r>
            <a:endParaRPr lang="en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9144" y="948690"/>
            <a:ext cx="392391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5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ພວກເຂົາຈຶ່ງຮ້ອງໄຫ້ຄວນຄາງ ແລະ ຮ້ອງຫາຜູ້ຊ່ວຍເຫລືອ, ສຽງຂໍຮ້ອງຂອງພວກເຂົາໄດ້ດັງຂຶ້ນໄປເຖິງພຣະເຈົ້າ, ພຣະເຈົ້າໄດ້ຍິນສຽງຮ້ອງໄຫ້ຄວນຄາງຂອງພວກເຂົາ ແລະ ລະນຶກເຖິງພັນທະສັນຍາ ທີ່ພຣະອົງໄດ້ໃຫ້ໄວ້ກັບອັບຣາຮາມ, ອີຊາກ ແລະ ຢາໂຄບ. ພຣະເຈົ້າເບິ່ງເຫັນສະພາບການເປັນທາດຮັບໃຊ້ຂອງຊາວອິດສະຣາເອນ, ສະນັ້ນພຣະເຈົ້າຈຶ່ງຫ່ວງໃຍພວກເຂົາ</a:t>
            </a:r>
            <a:r>
              <a:rPr kumimoji="0" lang="es-ES" sz="2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035466" y="4400445"/>
            <a:ext cx="6187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ຄົນຂອງພຣະເຈົ້າຢູ່ທີ່ປະເທດເອຢິບ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1:1-14)</a:t>
            </a:r>
          </a:p>
          <a:p>
            <a:pPr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ຈາກອັບຣາຮາມໄປເຖິງໂມເຊ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15:13;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1:8)</a:t>
            </a:r>
          </a:p>
          <a:p>
            <a:pPr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ໄຊຊະນະຂອງຄວາມຊື່ສັດ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1:15-22)</a:t>
            </a:r>
          </a:p>
          <a:p>
            <a:pPr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ບຸດແຫ່ງແມ່ນໍ້ານິນ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2:1-10)</a:t>
            </a:r>
          </a:p>
          <a:p>
            <a:pPr>
              <a:spcBef>
                <a:spcPts val="12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ຜູ້ສົ່ງມອບທີ່ລົ້ມເຫລວໃນເບື້ອງຕົ້ນ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ທໍາອົບພະຍົບໄດ້ເລີ່ມຕົ້ນດ້ວຍເລື່ອງຂອງຄອບຄົວນ້ອຍໆທີ່ອາໄສຢູ່ໃນປະເທດເອຢິບທີ່ກະສັດຟາໂຣອະໄດ້ອະນຸຍາ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544558" y="5620445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092" y="6040876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779585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5200015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046807"/>
            <a:ext cx="7192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ສະຖານະການໄດ້ກາຍມາເປັນຮຸນແຮງຂຶ້ນເລື້ອຍໆ, ທ່າມກາງຄວາມທຸກທໍລະມານ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ຄວາມສັດຊື່ຂອງຜູ້ຍິງ 2 ຄົນ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ຊີຟາຣາ ແລະ ປູອາ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ໄດ້ສ່ອງແສງອອກມາ ແບບດຽວກັນກັບທີ່ພຣະເຈົ້າໄດ້ສ່ອງແສງຫາຄົນຂອງພຣະອົງ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ເດັກນ້ອຍທີ່ໜ້າຮັກໄດ້ເກີດມາ ແລະ ໄດ້ຮັບການຊ່ວຍເຫລືອໃຫ້ພົ້ນຈາກຄວາມຕາຍທີ່ແມ່ນໍ້ານິນ, ເດັກຄົນນັ້ນຊື່ວ່າ 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179876"/>
            <a:ext cx="719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ໃນທັນໃດນັ້ນເຫດການໄດ້ປ່ຽນແປງ ເຮັດໃຫ້ພວກເຂົາກາຍມາເປັນຂ້າທາດຮັບໃຊ້ໃຫ້ກັບ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ເຈົ້ານາຍ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ຄົນເອຢິບ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135464"/>
            <a:ext cx="9801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ຄົນຂອງພຣະເຈົ້າຢູ່ທີ່ປະເທດເອຢິບ</a:t>
            </a:r>
            <a:endParaRPr lang="en" sz="32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ຕໍ່ໄປນີ້ແມ່ນລາຍຊື່ພວກລູກຊາຍຂອງຢາໂຄບ ທີ່ໄດ້ອົບພະຍົບພ້ອມເພິ່ນໄປູ່ໃນປະເທດເອຢິບ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ໜັງສືເຫລັ້ມທີສອງຂອງໂມເຊແມ່ນ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ອົບພະຍົບ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ໃນພາສາລາຕິນ ເນື່ອງຈາກວ່າເນື້ອຫາ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ແຕ່ໃນພາສາເຮັບເຣີແມ່ນເປັນທີ່ຮູ້ຈັກວ່າຊື່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ຊີໂມດ</a:t>
            </a:r>
            <a:r>
              <a:rPr lang="en" sz="2000" b="1" i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Shemot</a:t>
            </a:r>
            <a:r>
              <a:rPr lang="en" sz="20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ເພາະວ່າເປັນຄໍາເປີດເລື່ອງ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514" y="1071982"/>
            <a:ext cx="1431881" cy="19121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347" y="1040488"/>
            <a:ext cx="1912161" cy="1912161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52399" y="3776924"/>
            <a:ext cx="11896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ລູກຊາຍຂອງຢາ</a:t>
            </a:r>
            <a:r>
              <a:rPr lang="lo-LA" sz="20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ໂຄບ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ໂຢເຊັບ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ເຄີຍເປັນຜູ້ປົກຄອງໃຫ້ກັບຟາໂຣ ຮິກໂຊສທີ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17th,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ເຊິ່ງເປັນຜູ້ທີ່ບໍ່ໄດ້ມີເຊື້ອສາຍເອຢິບ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ເມື່ອຮິກໂຊສພ່າຍແພ້ ຣາຊວົງໃໝ່ກໍ່ໄດ້ເລີ່ມຕົ້ນຂຶ້ນຢູ່ເອຢິບເຊິ່ງລາວບໍ່ຮູ້ຈັກໂຢເຊັບເລີຍ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1:7-8).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4871285"/>
            <a:ext cx="74979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ສິ່ງນີ້ເຮັດໃຫ້ຊົນຊາດອິດສະລາເອນໄດ້ເກີດສະຖານະການທີ່ລໍາບາກ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1:9-14).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ຢ່າງໃດກໍ່ຕາມ, ໃນຕອນທ້າຍຂອງໜັງສືອົບພະຍົບ ສະຖານະການໄດ້ປ່ຽນໄປ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ຊົນຊາດອິດສະລາເອນໄດ້ນະມັດສະການພຣະເຈົ້າຢ່າງອິດສະຫລະ ຕໍ່ໜ້າພຣະພັກຂອງພຣະເຈົ້າ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40:38).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ຄໍາສອນຂອງໜັງສືເຫລັ້ມນີ້ແມ່ນຊັດເຈນ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ພຣະເຈົ້າຊົງເປັນຜູ້ຄວບຄຸມ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ພຣະອົງຈະຊົ່ງຊ່ວຍພວກເຮົາ, ເຖິງວ່າສະຖານະການຈະເບິ່ງຄືເປັນໄປບໍ່ໄດ້ກໍ່ຕາມ.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52399" y="2374788"/>
            <a:ext cx="7721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ຊື່ເຫລົ່ານີ້ແມ່ນຊື່ຈາກຕະກູນຂອງຢາໂຄບແລະລູກຊາຍຂອງລາວ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ກຸ່ມນ້ອຍໆ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70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ຄົນ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46:26-27;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1:5).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ເມື່ອເວລາຜ່ານໄປ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ພວກເຂົາເຕີບໃຫຍ່ຂຶ້ນເປັນຊົນຊາດທີ່ມີກອງທັບປະມານ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600,000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677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lo-LA" sz="36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ຈາກອັບຣາຮາມ </a:t>
            </a:r>
            <a:r>
              <a:rPr lang="lo-LA" sz="36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ໄປເຖິງ</a:t>
            </a:r>
            <a:r>
              <a:rPr lang="en" sz="36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36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endParaRPr lang="en" sz="3600" b="1" spc="300" dirty="0">
              <a:ln w="6600">
                <a:noFill/>
                <a:prstDash val="solid"/>
              </a:ln>
              <a:solidFill>
                <a:srgbClr val="FF97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761999" y="590847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ພຣະອົງຊົງກ່າວແກ່ເພິ່ນວ່າ: ເຊື້ອສາຍຂອງເຈົ້າຈະເປັນຄົນຕ່າງດ້າວຢູ່ໃນຕ່າງດິນແດນໜຶ່ງ, ພວກເຂົາຈະຕົກເປັນທາດຮັບໃຊ້ ຢູ່ໃນທີ່ນັ້ນ ແລະ ຈະຖືກກົດຂີ່ຢ່າງທາລຸນເປັນເວລາສີ່ຮ້ອຍປີ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.’”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232942"/>
            <a:ext cx="700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ພຣະເຈົ້າຊົງສັນຍາວ່າຈະມອບດິນແດນຄານາອານໃຫ້ແກ່ອັບຣາຮາມ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ແຕ່ຊົງບອກວ່າຈະໄດ້ຮັບດິນແດນນັ້ນຫລັງຈາກ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931997"/>
            <a:ext cx="873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ແລ້ວຢາໂຄບເຂົ້າໄປໃນເອຢິບໄດ້ແນວໃດ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ແມ່ນດ້ວຍວິທີທີ່ເຮົາຄາດບໍ່ເຖິງ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                    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ເຖິງວ່າພວກອ້າຍນ້ອງຂອງໂຢເຊັບຈະພະຍາຍາມຂ້າໂຢເຊັບ, ແຕ່ສຸດທ້າຍແລ້ວລາວກໍ່ໄດ້ເປັນເຖິງຮອງກະສັດ ດ້ວຍຕໍາແໜ່ງຂອງລາວ ຄອບຄົວຂອງລາວຈຶ່ງໄດ້ໄປອາໄສຢູ່ເອຢິບ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648064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550203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629740" y="1893007"/>
            <a:ext cx="7288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 ແລະ ອຈ. ໂປໂລ ໄດ້ເພີ່ມໄລຍະເວລານີ້ອີກ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ປີໂດຍຍ້ອນກັບໄປຕັ້ງແຕ່ການຊົງເອີ້ນອັບຣາຮາມທີ່ເມືອງ ຮາລານ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12:40;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5774605"/>
            <a:ext cx="8433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ເຫດການເຫລົ່ານີ້ເກີດຂຶ້ນຕອນໃດ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ພວກເຮົາບໍ່ຮູ້ວັນທີ ທີ່ແນ່ນອນ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ແຕ່ພວກເຮົາກໍ່ຮູ້ເຫດການໃນປະຫວັດສາດພຽງພໍທີ່ຈະເຂົ້າໃຈເຫດການໄດ້.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ໄດ້ກ່າວວ່າການອົບພະຍົບໄດ້ເກີດຂຶ້ນ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480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ປີ,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ກ່ອນປີທີ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ຂອງກະສັດໂຊໂລໂມນ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ຖ້າວ່າວັນທີນີ້ຖືກຕ້ອງແລ້ວ ແລະ ຄອບຄຸມທັງໝົດ, ກໍ່ຈະເທົ່າກັບ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1445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 ກ່ອນ ຄ.ສ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ຖ້າວ່າພວກເຮົາພິຈາລະນາສິ່ງເຫລົ່ານີ້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ເປັນຕົວເລກ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ເອົາມາຄິດໄລ່ເຖິງວັນທີ່ຟາໂຣໄດ້ເສຍຊີວິດ, ອາດເປັນໄປໄດ້ວ່າ ການອົບພະຍົບແມ່ນໄດ້ເກີດຂຶ້ນໃນປີ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1450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 ຄ.ສ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ໂດຍຂໍ້ມູນນີ້ພວກເຮົາສາມາດລະບຸຊ່ວງເວລາຕ່າງໆໃນຊີວິດຂອງໂມເຊໄດ້.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626416"/>
            <a:ext cx="110109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ຫລັງຈາກທີ່ປະຊາຊົນຊາວອິດສະລາເອນໄດ້ອອກມາຈາກປະເທດເອຢິບ ເປັນເວລາສີ່ຮ້ອຍແປດສິບປີແລ້ວ, ໃນຣາຊການປີທີສີ່ ຂອງກະສັດໂຊໂລໂມນ ແຫ່ງຊາດອິດສະຣາເອນ ຄືເດືອນທີສອງອັນກົງກັບເດືອນຊີເຟ ເພິ່ນໄດ້ເລີ່ມຕົ້ນສ້າງວິຫານຂອງພຣະເຈົ້າຢາເວ</a:t>
            </a:r>
            <a:r>
              <a:rPr lang="en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2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lang="en" sz="12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84665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lo-LA" sz="3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ຈາກອັບຣາຮາມ </a:t>
            </a:r>
            <a:r>
              <a:rPr lang="lo-LA" sz="3200" dirty="0">
                <a:solidFill>
                  <a:srgbClr val="FF97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ໄປເຖິງ</a:t>
            </a:r>
            <a:r>
              <a:rPr lang="en" sz="3200" dirty="0">
                <a:solidFill>
                  <a:srgbClr val="FF97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3200" dirty="0">
                <a:solidFill>
                  <a:srgbClr val="FF97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endParaRPr lang="en" sz="3200" dirty="0">
              <a:solidFill>
                <a:srgbClr val="FF97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313259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990601" y="44450"/>
            <a:ext cx="469899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ໄຊຊະນະແຫ່ງຄວາມຊື່ສັດ</a:t>
            </a:r>
            <a:endParaRPr lang="en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254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ເພາະນາງໝໍຕໍາແຍທັງສອງຢໍາເກງພຣະເຈົ້າ, ພຣະເຈົ້າຈຶ່ງດີຕໍ່ພວກນາງ ໂດຍໃຫ້ພວກນາງມີລູກຫລາຍຄົນ </a:t>
            </a:r>
            <a:r>
              <a:rPr lang="en" sz="1600" b="1" dirty="0">
                <a:solidFill>
                  <a:schemeClr val="accent4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7" y="1083012"/>
            <a:ext cx="652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ກະສັດເອຢິບທີ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18th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ກຽດຊັງຊາວຕ່າງຊາດ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ລາວຢ້ານວ່າຊາວອິດສະຣາເອນມີຈໍານວນຫລາຍພໍທີ່ຈະກໍ່ກະບົດ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1:9-10).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ດັ່ງນັ້ນພວກເຂົາຈຶ່ງຄ່ອຍໆກໍາຈັດພວກເຂົາ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518082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5146301"/>
            <a:ext cx="657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ທ່າມກາງຄວາມທຸກທໍລະມານນີ້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ຄວາມຊື່ສັດຂອງໝໍຕໍາແຍ ຊິຟາຣາ ແລະ ປູອາ ໄດ້ສ່ອງແສງ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1:15-19). Moses omits Pharaoh's name, but gives us their names.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267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8371" y="214559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  <a:latin typeface="Saysettha OT" panose="020B0504020207020204" pitchFamily="34" charset="-34"/>
                <a:cs typeface="Saysettha OT" panose="020B0504020207020204" pitchFamily="34" charset="-34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8371" y="289464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dirty="0">
                <a:ln w="22225">
                  <a:solidFill>
                    <a:srgbClr val="7030A0"/>
                  </a:solidFill>
                  <a:prstDash val="solid"/>
                </a:ln>
                <a:noFill/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8371" y="364368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8371" y="439273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72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ໜັງສືຍັງບັນທຶກໄວ້ສໍາລັບການຮຽນຮູ້ຂອງພວກເຮົາອີກວ່າ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ພຣະເຈົ້າໄດ້ອວຍພຣະພອນພວກໝໍຕໍາແຍແບບໃດໃນຄວາມຊື່ສັດຂອງພວເຂົາ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1:20-21).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69275"/>
            <a:ext cx="6801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ບຸດແຫ່ງແມ່ນໍ້ານິນ</a:t>
            </a:r>
            <a:endParaRPr lang="en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ແລະນາງໄດ້ເກີດລູກຊາຍຄົນໜຶ່ງໃຫ້ລາວ, ເມື່ອນາງເຫັນລູກທີ່ເກີດມານັ້ນມີຮູບຮ່າງງົດງາມ ນາງຈຶ່ງໄດ້ເຊື່ອງລູກໄວ້ເຖິງສາມເດືອນ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”.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ຄໍາວ່າ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ງົດງາມ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ບໍ່ສາມາດບັນລະຍາຍເຖິງບຸດຊາຍຂອງໂຢເຊັບໄດ້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2:2).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ພາສາເຮັບເຣີ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ໂຕບ </a:t>
            </a:r>
            <a:r>
              <a:rPr lang="en" sz="1600" b="1" i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tob</a:t>
            </a:r>
            <a:r>
              <a:rPr lang="en" sz="16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ດີ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ງາມ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ສົມບູນ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ແມ່ນອັນດຽວກັນກັບທີ່ພຣະເຈົ້າໃຊ້ເພື່ອະທິບາຍຄວາມສົມບູນຂອງການຊົງສ້າງຂອງພຣະອົງ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89417" y="5312965"/>
            <a:ext cx="5436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ແມ່ຂອງລາວໃຊ້ເວລາບໍ່ເທົ່າໃດປີໃນການເບິ່ງແຍງດູແລເດັກນ້ອຍນັ້ນ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2:8-9).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ສອນໃຫ້ລາວເປັນຄົນເດີນໃນທາງຂອງພຣະເຈົ້າ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ເຊິ່ງເປັນໜ້າທີ່ສໍາຄັນທີ່ສຸດໃນການເບິ່ງແຍງລູກ ດ້ວຍຄວາມຢໍາເກງພຣະເຈົ້າ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40503"/>
            <a:ext cx="7106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ພວກເຮົາບໍ່ຮູ້ວ່າ ພໍ່ແມ່ຂອງລາວ ໄດ້ຕັ້ງຊື່ໃຫ້ລາວແນວໃດ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ແຕ່ຮູ້ວ່າຊື່ທີ່ຖືກຕັ້ງຂຶ້ນໂດຍລູກສາວຂອງໂຟໂຣ ແມ່ນ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ຮາປິໂມຊິສ </a:t>
            </a:r>
            <a:r>
              <a:rPr lang="en" sz="1600" b="1" i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Hapimosis</a:t>
            </a:r>
            <a:r>
              <a:rPr lang="en" sz="16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ບຸດແຫ່ງແມ່ນໍ້ານິນ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                                     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ແຕ່ບຸດນັ້ນເອີ້ນໂຕເອງວ່າ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ບຸດ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“</a:t>
            </a:r>
            <a:r>
              <a:rPr lang="lo-LA" sz="16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ໂມຊິສ</a:t>
            </a:r>
            <a:r>
              <a:rPr lang="en" sz="1600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94901" y="2634981"/>
            <a:ext cx="7106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ພຣະເຈົ້າຊົງມີແຜນການພິເສດສໍາລັບໂມເຊ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ແມ່ຂອງລາວມີຄວາມສ່ຽງ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ຍິງສາວຄົນໜຶ່ງປະທັບໃຈ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ເດັກນ້ອຍເວົ້າຈາຢ່າງສະຫລາດ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ຫລາຍຄົນໃນອະນາຄົດ ໄດ້ຖືກຮັບການຊ່ວຍເຫລືອຈາກຄວາມຕາຍ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14526" y="921216"/>
            <a:ext cx="93209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ພຣະເຈົ້າໄດ້ຍິນຄໍາອະທິຖານຂອງຜູ້ເປັນແມ່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ຄວາມເຊື່ອຂອງລາວໄດ້ຮັບການຕອບແທນ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ນາງຮູ້ສຶກຂອບໃຈຢ່າງສຸດຊຶ້ງເມື່ອໄດ້ເລີ່ມເຮັດໜ້າທີ່ເປັນແມ່ທີ່ມີຄວາມສຸກ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ນາງໄດ້ມີໂອກາດຝຶກທັກສະການອົບຮົມລູກເພື່ອພຣະເຈົ້າດ້ວຍຄວາມຊື່ສັດ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ນາງຮູ້ສຶກໝັ້ນໃຈວ່າລູກຂອງນາງໄດ້ຮັບການປົກປ້ອງເພື່ອວຽກງານອັນຍິ່ງໃຫຍ່ ແລະ ກໍຮູ້ວ່າໃນບໍ່ຊ້ານີ້ບຸດຊາຍຂອງລາວຈະຖືກມອບໃຫ້ກັບແມ່ຜູ້ທີ່ເປັນຣາຊາ, ແລະຖືກອ້ອມຮອບດ້ວຍອິດທິພົນທີ່ຈະເຮັດໃຫ້ລູກຊາຍນັ້ນອອກຫ່າງຈາກພຣະເຈົ້າ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ທັງໝົດນີ້ເຮັດໃຫ້ນາງມີຄວາມຂະຫຍັນ ແລະ ລະມັດລະວັງໃນການສັ່ງສອນລູກຫລາຍກວ່າສິ່ງອື່ນໆ.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ປູກຝັງຄວາມຢໍາເກງພຣະເຈົ້າ ດ້ວຍຄວາມຮັກທີ່ຈິງໃຈ ແລະ ຄວາມຍຸຕິທໍາພາຍໃນຈິດໃຈຂອງລາວຢ່າງຈິງຈັງ. 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[p. 244]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ເພື່ອຕອນທີ່ລາວເຕີບໃຫຍ່ນັ້ນຈະໄດ້ຮັບການປົກປ້ອງຈາກອິດທິພົນອັນຊົ່ວຮ້າຍທຸກປະເພດ, ສອນລາວໃຫ້ຄຸເຂົ່າລົງອະທິຖານຕໍ່ພຣະຜູ້ເປັນເຈົ້າ, ພຣະອົງເທົ່ານັ້ນທີ່ສາມາດໄດ້ຍິນພວກເຂົາ ແລະ ຊ່ວຍເຫລືອພວກເຂົາໃນທຸກສະຖານະການ.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2426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Calibri</vt:lpstr>
      <vt:lpstr>Aptos</vt:lpstr>
      <vt:lpstr>Saysettha OT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107</cp:revision>
  <dcterms:created xsi:type="dcterms:W3CDTF">2025-06-14T14:00:46Z</dcterms:created>
  <dcterms:modified xsi:type="dcterms:W3CDTF">2025-07-03T10:34:05Z</dcterms:modified>
</cp:coreProperties>
</file>