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1" r:id="rId4"/>
    <p:sldId id="257" r:id="rId5"/>
    <p:sldId id="258" r:id="rId6"/>
    <p:sldId id="259" r:id="rId7"/>
    <p:sldId id="290" r:id="rId8"/>
    <p:sldId id="261" r:id="rId9"/>
    <p:sldId id="289" r:id="rId10"/>
    <p:sldId id="263" r:id="rId11"/>
    <p:sldId id="264" r:id="rId12"/>
    <p:sldId id="288" r:id="rId13"/>
    <p:sldId id="292" r:id="rId14"/>
  </p:sldIdLst>
  <p:sldSz cx="12192000" cy="6858000"/>
  <p:notesSz cx="6858000" cy="9144000"/>
  <p:embeddedFontLst>
    <p:embeddedFont>
      <p:font typeface="Saysettha OT" panose="020B0504020207020204" pitchFamily="34" charset="-34"/>
      <p:regular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0B9"/>
    <a:srgbClr val="D9EFDB"/>
    <a:srgbClr val="E8F5E9"/>
    <a:srgbClr val="63D37D"/>
    <a:srgbClr val="CDEBD1"/>
    <a:srgbClr val="EDE4CC"/>
    <a:srgbClr val="F2DB51"/>
    <a:srgbClr val="29A045"/>
    <a:srgbClr val="A8A400"/>
    <a:srgbClr val="B0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57" autoAdjust="0"/>
    <p:restoredTop sz="94704"/>
  </p:normalViewPr>
  <p:slideViewPr>
    <p:cSldViewPr snapToGrid="0">
      <p:cViewPr varScale="1">
        <p:scale>
          <a:sx n="101" d="100"/>
          <a:sy n="101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DB225-1005-4F29-8F14-A69C4A73B38B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9F92ABD-1E06-491A-8A59-7BFFC995D695}">
      <dgm:prSet custT="1"/>
      <dgm:spPr>
        <a:ln w="38100">
          <a:solidFill>
            <a:schemeClr val="accent2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lo-LA" sz="1600" b="1" dirty="0">
              <a:solidFill>
                <a:schemeClr val="accent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ເຫັນ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: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ພຣະເຈົ້າບໍ່ໄດ້ເພີກເສີຍຕໍ່ຄວາມທຸກ ພຣະອົງຊົງເຫັນທຸກສິ່ງ ໂດຍສະເພາະຄວາມເຈັບປວດ ແລະ ຄວາມອະຍຸຕິທໍາ ທີ່ກະທໍາຕໍ່ປະຊາຊົນຂອງພຣະອົງ</a:t>
          </a:r>
          <a:br>
            <a:rPr lang="es-ES" sz="1600" b="1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(2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ກສ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 9:26).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1278C7D-57E8-4666-BEA9-08329EBD78DA}" type="parTrans" cxnId="{C2CF78F7-6CEA-49F7-84BF-2C9526F46690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3304584-F568-46C9-A44D-E1A09BCCE358}" type="sibTrans" cxnId="{C2CF78F7-6CEA-49F7-84BF-2C9526F46690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5B9A114-D38F-42B8-B891-B31CEE910472}">
      <dgm:prSet custT="1"/>
      <dgm:spPr>
        <a:ln w="38100">
          <a:solidFill>
            <a:schemeClr val="accent4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lo-LA" sz="1600" b="1" dirty="0">
              <a:solidFill>
                <a:schemeClr val="accent4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ລົງມາ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: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ພຣະອົງບໍ່ໄດ້ເມີນເສີຍ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.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ພຣະອົງໄດ້ລົງມາ ແລະ ຍ່າງທ່າມກາງພວກເຮົາ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. </a:t>
          </a:r>
          <a:br>
            <a:rPr lang="es-ES" sz="1600" b="1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. 29:45;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ຢຮ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. 14:16-17)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5855C3B-F51B-48A1-9EC3-D8531464CB44}" type="parTrans" cxnId="{75E84018-6BD2-4D44-AEE8-70CC63B6B989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CBAD9DE-1594-4FF3-B88F-1BEA16484D0B}" type="sibTrans" cxnId="{75E84018-6BD2-4D44-AEE8-70CC63B6B989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2B6D1BB-F7F7-4623-A08F-E5685867016A}">
      <dgm:prSet custT="1"/>
      <dgm:spPr>
        <a:ln w="381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lo-LA" sz="1600" b="1" dirty="0">
              <a:solidFill>
                <a:schemeClr val="accent3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ນໍາອອກໄປ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: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ເມື່ອເຖິງເວລາ, ພຣະອົງຈະເຮັດການປົດປ່ອຍພວກເຮົາອອກຈາກຄວາມທຸກ ແລະ ເຮັດໃຫ້ພຣະສັນຍາເປັນຄວາມຈິງ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ຢຣມຢ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. 29:11)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F4AFA4B-382E-449B-93F5-C94D50698218}" type="parTrans" cxnId="{8FE6CD90-7B24-4EAF-B932-770EE0E4D197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10EAB51-A7B3-40BA-9BA7-3BDDF6AFC4DB}" type="sibTrans" cxnId="{8FE6CD90-7B24-4EAF-B932-770EE0E4D197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D7C4CE1-5C7D-4237-94BE-437E5EE34D8E}" type="pres">
      <dgm:prSet presAssocID="{677DB225-1005-4F29-8F14-A69C4A73B38B}" presName="CompostProcess" presStyleCnt="0">
        <dgm:presLayoutVars>
          <dgm:dir/>
          <dgm:resizeHandles val="exact"/>
        </dgm:presLayoutVars>
      </dgm:prSet>
      <dgm:spPr/>
    </dgm:pt>
    <dgm:pt modelId="{B5574814-E0CD-4457-A488-DF16CA565BEA}" type="pres">
      <dgm:prSet presAssocID="{677DB225-1005-4F29-8F14-A69C4A73B38B}" presName="arrow" presStyleLbl="bgShp" presStyleIdx="0" presStyleCnt="1" custScaleX="116674"/>
      <dgm:spPr>
        <a:prstGeom prst="quadArrowCallout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F045FBC6-9898-47E0-BA3A-4ED1270339F1}" type="pres">
      <dgm:prSet presAssocID="{677DB225-1005-4F29-8F14-A69C4A73B38B}" presName="linearProcess" presStyleCnt="0"/>
      <dgm:spPr/>
    </dgm:pt>
    <dgm:pt modelId="{94D1E227-41BF-433C-96AC-C9EF8410215C}" type="pres">
      <dgm:prSet presAssocID="{59F92ABD-1E06-491A-8A59-7BFFC995D695}" presName="textNode" presStyleLbl="node1" presStyleIdx="0" presStyleCnt="3" custScaleY="184192" custLinFactNeighborX="76779">
        <dgm:presLayoutVars>
          <dgm:bulletEnabled val="1"/>
        </dgm:presLayoutVars>
      </dgm:prSet>
      <dgm:spPr/>
    </dgm:pt>
    <dgm:pt modelId="{180C53CF-35E6-44B7-B3BB-D05153041CBC}" type="pres">
      <dgm:prSet presAssocID="{93304584-F568-46C9-A44D-E1A09BCCE358}" presName="sibTrans" presStyleCnt="0"/>
      <dgm:spPr/>
    </dgm:pt>
    <dgm:pt modelId="{AC825C12-AF42-4BA1-AA13-23C63E1A3627}" type="pres">
      <dgm:prSet presAssocID="{65B9A114-D38F-42B8-B891-B31CEE910472}" presName="textNode" presStyleLbl="node1" presStyleIdx="1" presStyleCnt="3" custScaleY="184192" custLinFactNeighborX="-2032">
        <dgm:presLayoutVars>
          <dgm:bulletEnabled val="1"/>
        </dgm:presLayoutVars>
      </dgm:prSet>
      <dgm:spPr/>
    </dgm:pt>
    <dgm:pt modelId="{FF9FF2A5-D338-41B7-BC20-8410AB5F3728}" type="pres">
      <dgm:prSet presAssocID="{3CBAD9DE-1594-4FF3-B88F-1BEA16484D0B}" presName="sibTrans" presStyleCnt="0"/>
      <dgm:spPr/>
    </dgm:pt>
    <dgm:pt modelId="{A6E77D58-24DC-441B-B8F3-E72D2F642819}" type="pres">
      <dgm:prSet presAssocID="{F2B6D1BB-F7F7-4623-A08F-E5685867016A}" presName="textNode" presStyleLbl="node1" presStyleIdx="2" presStyleCnt="3" custScaleY="184192" custLinFactNeighborX="-81454">
        <dgm:presLayoutVars>
          <dgm:bulletEnabled val="1"/>
        </dgm:presLayoutVars>
      </dgm:prSet>
      <dgm:spPr/>
    </dgm:pt>
  </dgm:ptLst>
  <dgm:cxnLst>
    <dgm:cxn modelId="{75E84018-6BD2-4D44-AEE8-70CC63B6B989}" srcId="{677DB225-1005-4F29-8F14-A69C4A73B38B}" destId="{65B9A114-D38F-42B8-B891-B31CEE910472}" srcOrd="1" destOrd="0" parTransId="{A5855C3B-F51B-48A1-9EC3-D8531464CB44}" sibTransId="{3CBAD9DE-1594-4FF3-B88F-1BEA16484D0B}"/>
    <dgm:cxn modelId="{8B869031-5BCF-4A10-97E9-4BAC875EB198}" type="presOf" srcId="{F2B6D1BB-F7F7-4623-A08F-E5685867016A}" destId="{A6E77D58-24DC-441B-B8F3-E72D2F642819}" srcOrd="0" destOrd="0" presId="urn:microsoft.com/office/officeart/2005/8/layout/hProcess9"/>
    <dgm:cxn modelId="{1BDD4260-139F-49FB-AA7F-A78480C9F2B8}" type="presOf" srcId="{59F92ABD-1E06-491A-8A59-7BFFC995D695}" destId="{94D1E227-41BF-433C-96AC-C9EF8410215C}" srcOrd="0" destOrd="0" presId="urn:microsoft.com/office/officeart/2005/8/layout/hProcess9"/>
    <dgm:cxn modelId="{8FE6CD90-7B24-4EAF-B932-770EE0E4D197}" srcId="{677DB225-1005-4F29-8F14-A69C4A73B38B}" destId="{F2B6D1BB-F7F7-4623-A08F-E5685867016A}" srcOrd="2" destOrd="0" parTransId="{3F4AFA4B-382E-449B-93F5-C94D50698218}" sibTransId="{210EAB51-A7B3-40BA-9BA7-3BDDF6AFC4DB}"/>
    <dgm:cxn modelId="{13A87EA3-131A-4FF0-951E-D032F986B7FE}" type="presOf" srcId="{677DB225-1005-4F29-8F14-A69C4A73B38B}" destId="{7D7C4CE1-5C7D-4237-94BE-437E5EE34D8E}" srcOrd="0" destOrd="0" presId="urn:microsoft.com/office/officeart/2005/8/layout/hProcess9"/>
    <dgm:cxn modelId="{8A5292E0-B557-4CB8-95CF-C490314F0CD9}" type="presOf" srcId="{65B9A114-D38F-42B8-B891-B31CEE910472}" destId="{AC825C12-AF42-4BA1-AA13-23C63E1A3627}" srcOrd="0" destOrd="0" presId="urn:microsoft.com/office/officeart/2005/8/layout/hProcess9"/>
    <dgm:cxn modelId="{C2CF78F7-6CEA-49F7-84BF-2C9526F46690}" srcId="{677DB225-1005-4F29-8F14-A69C4A73B38B}" destId="{59F92ABD-1E06-491A-8A59-7BFFC995D695}" srcOrd="0" destOrd="0" parTransId="{01278C7D-57E8-4666-BEA9-08329EBD78DA}" sibTransId="{93304584-F568-46C9-A44D-E1A09BCCE358}"/>
    <dgm:cxn modelId="{4DC6E260-A237-493D-A7C3-49B0C3AEFD40}" type="presParOf" srcId="{7D7C4CE1-5C7D-4237-94BE-437E5EE34D8E}" destId="{B5574814-E0CD-4457-A488-DF16CA565BEA}" srcOrd="0" destOrd="0" presId="urn:microsoft.com/office/officeart/2005/8/layout/hProcess9"/>
    <dgm:cxn modelId="{4A32E4BE-7D84-46CB-ACDF-3AFF9B862DCB}" type="presParOf" srcId="{7D7C4CE1-5C7D-4237-94BE-437E5EE34D8E}" destId="{F045FBC6-9898-47E0-BA3A-4ED1270339F1}" srcOrd="1" destOrd="0" presId="urn:microsoft.com/office/officeart/2005/8/layout/hProcess9"/>
    <dgm:cxn modelId="{2D485DD8-D3E4-491E-B811-2687D45C5B21}" type="presParOf" srcId="{F045FBC6-9898-47E0-BA3A-4ED1270339F1}" destId="{94D1E227-41BF-433C-96AC-C9EF8410215C}" srcOrd="0" destOrd="0" presId="urn:microsoft.com/office/officeart/2005/8/layout/hProcess9"/>
    <dgm:cxn modelId="{C762EDB8-AE29-4E7C-931D-1289996EDD7D}" type="presParOf" srcId="{F045FBC6-9898-47E0-BA3A-4ED1270339F1}" destId="{180C53CF-35E6-44B7-B3BB-D05153041CBC}" srcOrd="1" destOrd="0" presId="urn:microsoft.com/office/officeart/2005/8/layout/hProcess9"/>
    <dgm:cxn modelId="{AC5062B3-9C9E-447E-845A-EEEF2905BECD}" type="presParOf" srcId="{F045FBC6-9898-47E0-BA3A-4ED1270339F1}" destId="{AC825C12-AF42-4BA1-AA13-23C63E1A3627}" srcOrd="2" destOrd="0" presId="urn:microsoft.com/office/officeart/2005/8/layout/hProcess9"/>
    <dgm:cxn modelId="{2E2AA17A-A605-45DE-AF99-6D1B77B7989E}" type="presParOf" srcId="{F045FBC6-9898-47E0-BA3A-4ED1270339F1}" destId="{FF9FF2A5-D338-41B7-BC20-8410AB5F3728}" srcOrd="3" destOrd="0" presId="urn:microsoft.com/office/officeart/2005/8/layout/hProcess9"/>
    <dgm:cxn modelId="{F37D3084-0688-4B8E-BA5E-A0390763D288}" type="presParOf" srcId="{F045FBC6-9898-47E0-BA3A-4ED1270339F1}" destId="{A6E77D58-24DC-441B-B8F3-E72D2F6428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4814-E0CD-4457-A488-DF16CA565BEA}">
      <dsp:nvSpPr>
        <dsp:cNvPr id="0" name=""/>
        <dsp:cNvSpPr/>
      </dsp:nvSpPr>
      <dsp:spPr>
        <a:xfrm>
          <a:off x="49096" y="0"/>
          <a:ext cx="11773867" cy="2554544"/>
        </a:xfrm>
        <a:prstGeom prst="quadArrowCallou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D1E227-41BF-433C-96AC-C9EF8410215C}">
      <dsp:nvSpPr>
        <dsp:cNvPr id="0" name=""/>
        <dsp:cNvSpPr/>
      </dsp:nvSpPr>
      <dsp:spPr>
        <a:xfrm>
          <a:off x="546854" y="336218"/>
          <a:ext cx="3528261" cy="18821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solidFill>
                <a:schemeClr val="accent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ເຫັນ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: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ພຣະເຈົ້າບໍ່ໄດ້ເພີກເສີຍຕໍ່ຄວາມທຸກ ພຣະອົງຊົງເຫັນທຸກສິ່ງ ໂດຍສະເພາະຄວາມເຈັບປວດ ແລະ ຄວາມອະຍຸຕິທໍາ ທີ່ກະທໍາຕໍ່ປະຊາຊົນຂອງພຣະອົງ</a:t>
          </a:r>
          <a:br>
            <a:rPr lang="es-ES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(2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ກສ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9:26).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38731" y="428095"/>
        <a:ext cx="3344507" cy="1698353"/>
      </dsp:txXfrm>
    </dsp:sp>
    <dsp:sp modelId="{AC825C12-AF42-4BA1-AA13-23C63E1A3627}">
      <dsp:nvSpPr>
        <dsp:cNvPr id="0" name=""/>
        <dsp:cNvSpPr/>
      </dsp:nvSpPr>
      <dsp:spPr>
        <a:xfrm>
          <a:off x="4163430" y="336218"/>
          <a:ext cx="3528261" cy="1882107"/>
        </a:xfrm>
        <a:prstGeom prst="roundRect">
          <a:avLst/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solidFill>
                <a:schemeClr val="accent4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ລົງມາ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: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ພຣະອົງບໍ່ໄດ້ເມີນເສີຍ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ພຣະອົງໄດ້ລົງມາ ແລະ ຍ່າງທ່າມກາງພວກເຮົາ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</a:t>
          </a:r>
          <a:br>
            <a:rPr lang="es-ES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29:45;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ຢຮ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14:16-17)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255307" y="428095"/>
        <a:ext cx="3344507" cy="1698353"/>
      </dsp:txXfrm>
    </dsp:sp>
    <dsp:sp modelId="{A6E77D58-24DC-441B-B8F3-E72D2F642819}">
      <dsp:nvSpPr>
        <dsp:cNvPr id="0" name=""/>
        <dsp:cNvSpPr/>
      </dsp:nvSpPr>
      <dsp:spPr>
        <a:xfrm>
          <a:off x="7777460" y="336218"/>
          <a:ext cx="3528261" cy="1882107"/>
        </a:xfrm>
        <a:prstGeom prst="roundRec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solidFill>
                <a:schemeClr val="accent3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ນໍາອອກໄປ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: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ເມື່ອເຖິງເວລາ, ພຣະອົງຈະເຮັດການປົດປ່ອຍພວກເຮົາອອກຈາກຄວາມທຸກ ແລະ ເຮັດໃຫ້ພຣະສັນຍາເປັນຄວາມຈິງ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ຢຣມຢ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29:11)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7869337" y="428095"/>
        <a:ext cx="3344507" cy="169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749A-AEDD-9D2F-AC84-3911FDD5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2F1D06-3694-75B5-DBC5-D59FE5C63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1FD40-FCEA-3B56-7810-BBEB4706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BDBE-B479-6C33-0093-64D6C130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D914D-B48C-2DD3-5724-3680F2EA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2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9D63F-ED42-1B69-BF1E-A631BB61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6DE282-E367-F77D-22FD-6A13B573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3EA1F-59F0-4FE9-1ACD-9DE1F1BA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33A0C-AF51-0DE5-02FD-9DCDB730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846491-8199-29BA-D36C-CAEFC36C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8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18A53C-FF75-9D99-EF9D-3D65D6E63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BB3D25-312D-308B-C801-E30DE56F1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E8A34B-DF3C-E03A-1C87-5585C9E6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39552-FD3C-7986-2692-A12DA094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41D93-074A-6141-CF55-A0741806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4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4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5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1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5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1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0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2F492-8DAB-A879-7CAD-FDDD6018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14EB8-23EC-B1F9-B5ED-9A15AA21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9E676-4F7D-306A-93E6-E8996F4C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BB6AA-10EB-EF6F-092C-50DE2B1C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7D9874-8E10-DEA7-B2B1-299EDECF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9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1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6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9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140EE-ADA3-9B7B-0810-9DE2D708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94A920-B546-59D6-3F62-FCA55F70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9D53B-669B-70E0-364B-E94F81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4751C-FE4D-0226-9FCF-5A91353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44479-18E5-73AB-1303-17AD823D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3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D2A45-EE5E-1404-5921-5E100F68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50483-BC1A-1947-A176-DE04F48D2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39CECE-323A-44EF-12F7-6C479C6AB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0A4515-185E-1140-EF81-E26BA18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7C071-E578-BB37-304D-B7B47B5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BFB21F-2E63-0DEF-BAE4-5F31EA2D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8AC88-048A-F8B7-4CE0-0FE608B2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B13B6-D6A8-36F6-B726-23C497936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1ADBFD-4213-297D-C67A-96B63AE9B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FED2D4-7BD8-5E4A-8672-60D3A9EA0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A3627-A390-89AD-ED94-7F51DA981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96C642-FE11-608B-87C7-40F545B6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F071A5-4789-3B5A-A7CD-AE32AA30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B1EDC0-247B-850B-9E6C-2D340050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45243-B6D0-80F5-9DF7-65D19E8C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A1DE0B-EF4B-7B6B-16A1-AD18E9A8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A4020-A969-1F51-3106-29846C4D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D5976F-979D-68F9-CDDC-1029869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4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CA352C-9709-BB01-4C96-9E51FE24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3EA281-F2C1-DC7A-EC80-25EE5691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3ABCF8-F926-9367-FA2D-A7B582AC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5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05053-A7C5-9393-A0B2-5F2F3769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A661B-B5DC-A7D1-BBC3-A9E3287C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84FE52-45AA-9DF2-808E-42CD7FDAA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62BC3-40B2-1AF7-DEEC-F676164A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17DD54-FBBC-9159-F134-2C9197AB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2C301-BCF6-E096-A1B3-B56CC9DB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6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604CE-29F7-E219-86E3-51909B28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AEA6A7-036B-324D-81BD-038664D2C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CD811C-AF5C-E7D8-0BAA-F9CA422C8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128B20-4E5A-8EE1-EE7A-756DD8FF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DF626-1024-D62F-F942-1D479729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475AF7-970F-96F6-B8C7-D6864DFE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7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1C8C26-3DE4-FF3D-D53D-04882F28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F12CA8-A333-6561-6159-E721CECCA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E350B-BCD3-045F-E020-D44ABBF8F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2A9736-FA4B-937B-CBA0-84AF82EB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89182-0799-62AD-F380-0F417736B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1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24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6E4D6-E0EA-1E47-75C4-B0AEB5360FC1}"/>
              </a:ext>
            </a:extLst>
          </p:cNvPr>
          <p:cNvSpPr txBox="1"/>
          <p:nvPr/>
        </p:nvSpPr>
        <p:spPr>
          <a:xfrm>
            <a:off x="6468532" y="553299"/>
            <a:ext cx="57234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6000" b="1" spc="300" dirty="0">
                <a:ln w="22225" cmpd="sng">
                  <a:solidFill>
                    <a:srgbClr val="F4EE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ຟຸ່ມໄມ້ </a:t>
            </a:r>
          </a:p>
          <a:p>
            <a:pPr algn="ctr"/>
            <a:r>
              <a:rPr lang="lo-LA" sz="6000" b="1" spc="300" dirty="0">
                <a:ln w="22225" cmpd="sng">
                  <a:solidFill>
                    <a:srgbClr val="F4EE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ທີ່ໄຟບໍ່ໄໝ້</a:t>
            </a:r>
            <a:endParaRPr lang="en" sz="6000" b="1" spc="300" dirty="0">
              <a:ln w="22225" cmpd="sng">
                <a:solidFill>
                  <a:srgbClr val="F4EE00"/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5A41F5-8B81-0E78-73A3-174A790C27FA}"/>
              </a:ext>
            </a:extLst>
          </p:cNvPr>
          <p:cNvSpPr txBox="1"/>
          <p:nvPr/>
        </p:nvSpPr>
        <p:spPr>
          <a:xfrm>
            <a:off x="0" y="6273225"/>
            <a:ext cx="6149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o-LA" sz="32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</a:t>
            </a:r>
            <a:r>
              <a:rPr lang="en-US" sz="32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2</a:t>
            </a:r>
            <a:r>
              <a:rPr lang="lo-LA" sz="32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ກໍລະກົດ </a:t>
            </a:r>
            <a:r>
              <a:rPr lang="en-US" sz="32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2025</a:t>
            </a:r>
            <a:endParaRPr lang="en" sz="3200" b="1" dirty="0">
              <a:solidFill>
                <a:srgbClr val="DDAC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1CB3411-54FF-BCD6-A6C2-8D483CE9B1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63" y="1563946"/>
            <a:ext cx="3606041" cy="2704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A196DD7-0174-D06F-4EBB-DD635500F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842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45C666-BB8B-96FC-9229-767E1A104DDD}"/>
              </a:ext>
            </a:extLst>
          </p:cNvPr>
          <p:cNvSpPr txBox="1"/>
          <p:nvPr/>
        </p:nvSpPr>
        <p:spPr>
          <a:xfrm>
            <a:off x="3274142" y="0"/>
            <a:ext cx="8917857" cy="707886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lo-LA" sz="40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ການເດີນທາງ ກັບປະເທດ ເອຢິບ</a:t>
            </a:r>
            <a:endParaRPr lang="en" sz="40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546CE7-A01E-1168-3243-593F388758E1}"/>
              </a:ext>
            </a:extLst>
          </p:cNvPr>
          <p:cNvSpPr txBox="1"/>
          <p:nvPr/>
        </p:nvSpPr>
        <p:spPr>
          <a:xfrm>
            <a:off x="2552700" y="860517"/>
            <a:ext cx="95258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ໃນບ່ອນພັກແຮມຄືນໜຶ່ງຕາມທາງໄປສູ່ປະເທດເອຢິບ ອົງພຣະຜູ້ເປັນເຈົ້າໄດ້ມາຫາໂມເຊເພື່ອໝາຍຈະຂ້າເພິ່ນ</a:t>
            </a:r>
            <a:r>
              <a:rPr lang="en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4:24)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6C2D1C-1824-B2D6-B0F0-4A05A71CB11C}"/>
              </a:ext>
            </a:extLst>
          </p:cNvPr>
          <p:cNvSpPr txBox="1"/>
          <p:nvPr/>
        </p:nvSpPr>
        <p:spPr>
          <a:xfrm>
            <a:off x="3811280" y="1490765"/>
            <a:ext cx="83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ບາດກ້າວທໍາອິດຂອງໂມເຊໃນການທີ່ຈະກັບໄປປະເທດເອຢິບນັ້ນກໍ່ຄື: ການຂໍອະນຸຍາດ ນໍາພໍ່ເຖົ້າຂອງລາວ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4:18 ).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ພາຄອບຄົວອອກເດີນທາງ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4:20).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ແຕ່ມີບາງຢ່າງໄດ້ເກີດຂຶ້ນແບບກະທັນຫັນ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ໃນລະຫວ່າງທາງ ພຣະເຈົ້າຕ້ອງການທີ່ຈະຂ້າລາວ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4:24 ).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5A092A-62A7-5732-AFE3-88118299F050}"/>
              </a:ext>
            </a:extLst>
          </p:cNvPr>
          <p:cNvSpPr txBox="1"/>
          <p:nvPr/>
        </p:nvSpPr>
        <p:spPr>
          <a:xfrm>
            <a:off x="137863" y="4659674"/>
            <a:ext cx="74468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ເພາະໂມເຊຍັງບໍ່ໄດ້ເຮັດພິທີຕັດໃຫ້ກັບລູກຊາຍຂອງລາວເທື່ອ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ເພາະສະນັ້ນ ມັນເປັນການທີ່ບໍ່ເຊື່ອຟັງພັນທະສັນຍາທີ່ພຣະເຈົ້າໄດ້ຕັ້ງໄວ້ໃຫ້ກັບອັບຣາຮາມ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b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17:10).</a:t>
            </a:r>
          </a:p>
        </p:txBody>
      </p:sp>
      <p:pic>
        <p:nvPicPr>
          <p:cNvPr id="16" name="Imagen 15" descr="Una persona en un campo de pasto seco&#10;&#10;El contenido generado por IA puede ser incorrecto.">
            <a:extLst>
              <a:ext uri="{FF2B5EF4-FFF2-40B4-BE49-F238E27FC236}">
                <a16:creationId xmlns:a16="http://schemas.microsoft.com/office/drawing/2014/main" id="{BEC094A7-81F4-2698-C42F-6BF577BEB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7"/>
          <a:stretch>
            <a:fillRect/>
          </a:stretch>
        </p:blipFill>
        <p:spPr>
          <a:xfrm>
            <a:off x="7661708" y="2767280"/>
            <a:ext cx="4317329" cy="3936831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5AEA134-05D9-C2ED-5F1D-0AA4C716AE36}"/>
              </a:ext>
            </a:extLst>
          </p:cNvPr>
          <p:cNvSpPr txBox="1"/>
          <p:nvPr/>
        </p:nvSpPr>
        <p:spPr>
          <a:xfrm>
            <a:off x="3811280" y="2921331"/>
            <a:ext cx="39435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ສິບໂປລາຜູ້ເປັນເມຍຂອງໂມເຊ ເຂົ້າໃຈສະຖານະການໄດ້ ແລະ ໄດ້ແກ້ໄຂບັນຫາຢ່າງທັນການ ໂດຍໄດ້ຕັດທີ່ປາຍໜັງຂອງອະໄວຍະວະເພດຂອງລູກຊາຍ ມາແປະໃສ່ຂາຂອງໂມເຊ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ພິທີຕັດ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4:25).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957A90-6360-7D82-F2CB-BC5764C7C313}"/>
              </a:ext>
            </a:extLst>
          </p:cNvPr>
          <p:cNvSpPr txBox="1"/>
          <p:nvPr/>
        </p:nvSpPr>
        <p:spPr>
          <a:xfrm>
            <a:off x="137863" y="5782463"/>
            <a:ext cx="74468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ການຈົງໃຈບໍ່ເຊື່ອຟັງພຣະບັນຊາຂອງພຣະເຈົ້າ ເຮັດໃຫ້ໂມເຊບໍ່ເໝາະສົມທີ່ຈະເປັນຜູ້ນໍາຂອງປະຊາຊົນ, ສະຖານະການນີ້ຕ້ອງໄດ້ຮັບການແກ້ໄຂກ່ອນທີ່ລາວຈະສາມາດເຮັດພັນທະກິດໄດ້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24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0984F-A561-0FFC-406E-095D4C3F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CA399B-D9AB-97CA-FA5D-9D32CC8B5A43}"/>
              </a:ext>
            </a:extLst>
          </p:cNvPr>
          <p:cNvSpPr txBox="1"/>
          <p:nvPr/>
        </p:nvSpPr>
        <p:spPr>
          <a:xfrm>
            <a:off x="1847738" y="589672"/>
            <a:ext cx="218239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ຂໍ້ຄິດເພີ່ມ:</a:t>
            </a:r>
            <a:endParaRPr lang="en" sz="2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6ED6DCA6-7F70-DBAB-FC29-654D4513FB21}"/>
              </a:ext>
            </a:extLst>
          </p:cNvPr>
          <p:cNvSpPr txBox="1"/>
          <p:nvPr/>
        </p:nvSpPr>
        <p:spPr>
          <a:xfrm>
            <a:off x="1847737" y="1351672"/>
            <a:ext cx="8839927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ໂມເຊບໍ່ໄດ້ຖືກໃຊ້ໃຫ້ເຮັດພາລະກິດນີ້ ຍ້ອນວ່າ ລາວເກັ່ງກວ່າຄົນອື່ນ, ແຕ່ເພາະລາວຍອມຈໍານົນຕໍ່ພຣະພັກພຣະເຈົ້າຢ່າງສຸດໃຈ. ເຖິງວ່າລາວຈະລາວຈະມີຂໍ້ແກ້ໂຕ ຫລື ຄວາມຮູ້ສຶກບໍ່ໝັ້ນໃຈຕ່າງໆ ແຕ່ພຣະເຈົ້າກໍຍັງຊົງຢູ່ກັບລາວ ແລະ ໜູນກໍາລັງໃຫ້ລາວຕະຫລອດມາ. ເມື່ອພຣະອົງມອບໝາຍພາລະກິດໃຫ້, ພຣະອົງຈະຊົງຈັດຕຽມທຸກສິ່ງທີ່ຈໍາເປັນໃຫ້.</a:t>
            </a:r>
          </a:p>
          <a:p>
            <a:pPr>
              <a:spcBef>
                <a:spcPts val="600"/>
              </a:spcBef>
            </a:pP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ຄວາມລົ້ມເຫລວໃນອະດີດທີ່ໂມເຊໄດ້ເຮັດໃນການຂ້າຄົນ ບໍ່ສາມາດເອົາມາເປັນຄວາມລົ້ມເຫລວເພື່ອທີ່ຈະຂັດຂວາງແຜນການຂອງພຣະເຈົ້າໄດ້.  </a:t>
            </a:r>
          </a:p>
          <a:p>
            <a:pPr>
              <a:spcBef>
                <a:spcPts val="600"/>
              </a:spcBef>
            </a:pP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ພຣະເຈົ້າຊົງໄດ້ເອີ້ນໃຊ້ຜູ້ທີ່ເຫັນວ່າຕົນເອງ ບໍ່ຄູ່ຄວນ ໃຫ້ເຮັດພາລະກິດຂອງພຣະອົງ. ເພາະພຣະອົງຊົງເຫັນວ່າ ໃຜທີ່ຄູ່ຄວນ.</a:t>
            </a:r>
          </a:p>
          <a:p>
            <a:pPr>
              <a:spcBef>
                <a:spcPts val="600"/>
              </a:spcBef>
            </a:pP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ທຸກໆການຊົງເອີ້ນໃຫ້ເຮັດພາລະກິດຂອງພຣະເຈົ້າ ມັກຈະມາພ້ອມກັບສັນຍາຂອງພຣະອົງທີ່ວ່າ 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ເຮົາຈະຢູ່ກັບເຈົ້າ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endParaRPr lang="lo-LA" sz="24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ພາລະກິດອັນຫຍິ່ງໃຫຍ່ ອາດຈະມາໃນເວລາທີ່ເຮົາບໍ່ພ້ອມ, ແຕ່ໃຫ້ຈື່ໄວ້ວ່າ ພຣະເຈົ້າຈະເຮັດໃຫ້ເຮົາກາຍເປັນຄົນທີ່ພ້ອມສະເໝີ.</a:t>
            </a:r>
            <a:endParaRPr lang="en" sz="24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40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F845F3-9B90-9993-8411-3CF37E248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DD796A-AB28-81CA-76EC-AB410F796F1A}"/>
              </a:ext>
            </a:extLst>
          </p:cNvPr>
          <p:cNvSpPr txBox="1"/>
          <p:nvPr/>
        </p:nvSpPr>
        <p:spPr>
          <a:xfrm>
            <a:off x="1847738" y="589672"/>
            <a:ext cx="866786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ມະນຸດຄົນໜຶ່ງຈະໄດ້ຮັບພະລັງ ແລະ ມີປະສິດທິພາບຖ້າຫາກວ່າລາຍຍອມຮັບຄວາມຮັບຜິດຊອບທີ່ພຣະເຈົ້າຊົງມອບໝາຍໃຫ້ ດ້ວຍຈິດວິນຍານທັງໝົດຂອງລາວ ແລະ ສະແຫວງຫາທີ່ຈະພັດທະນາຕົນເອງໃຫ້ສົມກັບການຮັບໜ້າທີ່ນັ້ນຢ່າງເໝາະສົມ. ບໍ່ວ່າລາວຈະໄດ້ຢູ່ໃນຕໍາແໜ່ງທີ່ຕ້ອຍຕໍ່າໃນສາຍຕາຊາວໂລກກໍ່ຕາມ, ຫລືມີຄວາມຮູ້ ຄວາມສາມາດທີ່ຈໍາກັດ. ບຸກຄົນນັ້ນຈະໄປເຖິງຄວາມຍິ່ງໃຫຍ່ທີ່ແທ້ຈິງ ຖ້າຫາກລາວໄວ້ວາງໃຈໃນຣິດທານຸພາບຈາກເບື້ອງເທິງ ແລະ ມຸ່ງໝັ້ນທີ່ຈະເຮັດໜ້າທີ່ຂອງຕົນດ້ວຍຄວາມຊັດສື່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ຖ້າຫາກວ່າໂມເຊ ເພິ່ງກໍາລັງ ແລະ ສະຕິປັນຍາຂອງຕົນເອງ ໂດຍ ຍິນດີຮັບພາລະອັນຍິ່ງໃຫຍ່ນັ້ນຢ່າງກະຕືລືລົ້ນ ລາວຄົງຈະບໍ່ເໝາະສົມສໍາລັບໜ້າທີ່ນັ້ນ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ແຕ່ໃນຄວາມເປັນຈິງ ລາວໄດ້ຮູ້ສຶກເຖິງຄວາມອ່ອນແອຂອງຕົນເອງ ນັ້ນກໍ່ເປັນເຄື່ອງໝາຍອັນໜຶ່ງ ວ່າລາວໄດ້ຕື່ນໂຕວ່າ ພຣະເຈົ້າຊົງເປັນທີ່ປຶກສາ ແລະ ເປັນກໍາລັງຂອງລາວ ສໍາລັບວຽກງານທີ່ພຣະອົງຊົງມອບໝາຍໃຫ້.</a:t>
            </a:r>
            <a:r>
              <a:rPr lang="en-US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en" sz="2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F757BD-6EA5-C05B-8A3C-063245F2D146}"/>
              </a:ext>
            </a:extLst>
          </p:cNvPr>
          <p:cNvSpPr txBox="1"/>
          <p:nvPr/>
        </p:nvSpPr>
        <p:spPr>
          <a:xfrm>
            <a:off x="7001719" y="6099051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255)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63350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6D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a caricatura de una playa&#10;&#10;El contenido generado por IA puede ser incorrecto.">
            <a:extLst>
              <a:ext uri="{FF2B5EF4-FFF2-40B4-BE49-F238E27FC236}">
                <a16:creationId xmlns:a16="http://schemas.microsoft.com/office/drawing/2014/main" id="{AD844362-9475-94EB-8106-5EA82E427D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24100"/>
          <a:stretch>
            <a:fillRect/>
          </a:stretch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9727F2-8F2A-EC65-27C2-3F3D7CEA9627}"/>
              </a:ext>
            </a:extLst>
          </p:cNvPr>
          <p:cNvSpPr txBox="1"/>
          <p:nvPr/>
        </p:nvSpPr>
        <p:spPr>
          <a:xfrm>
            <a:off x="-3047" y="4747499"/>
            <a:ext cx="12191999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32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ແລ້ວອົງພຣະຜູ້ເປັນເຈົ້າກໍຊົງກ່າວຕໍ່ໄປອີກວ່າ, ເຮົາໄດ້ເຫັນປະຊາຊົນຂອງເຮົາ ຖືກກົດຂີ່ຢ່າງໃດແລ້ວຢູ່ໃນປະເທດເອຢິບ. ເຮົາໄດ້ຍິນພວກເຂົາຮ້ອງຫາເຮົາ ໃຫ້ຊ່ວຍກູ້ພວກເຂົາຈາກບັນດານາຍຄຸມຂອງພວກເຂົາ. ເຮົາຮູ້ເຫັນຄວາມທົນທຸກຂອງພວກເຂົາທຸກຢ່າງ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3:7, 8</a:t>
            </a:r>
          </a:p>
        </p:txBody>
      </p:sp>
    </p:spTree>
    <p:extLst>
      <p:ext uri="{BB962C8B-B14F-4D97-AF65-F5344CB8AC3E}">
        <p14:creationId xmlns:p14="http://schemas.microsoft.com/office/powerpoint/2010/main" val="97116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A9E2B5-053E-23B2-62F9-BE5FAA755A86}"/>
              </a:ext>
            </a:extLst>
          </p:cNvPr>
          <p:cNvSpPr txBox="1"/>
          <p:nvPr/>
        </p:nvSpPr>
        <p:spPr>
          <a:xfrm>
            <a:off x="6501685" y="3858628"/>
            <a:ext cx="566174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ການຊົງຮຽກເອີ້ນ</a:t>
            </a:r>
            <a:r>
              <a:rPr lang="en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3):</a:t>
            </a:r>
          </a:p>
          <a:p>
            <a:pPr lvl="1">
              <a:spcBef>
                <a:spcPts val="1200"/>
              </a:spcBef>
            </a:pP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ຟຸ່ມໄມ້ທີ່ໄຟບໍ່ໄໝ້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3:1-6)</a:t>
            </a:r>
          </a:p>
          <a:p>
            <a:pPr lvl="1">
              <a:spcBef>
                <a:spcPts val="1200"/>
              </a:spcBef>
            </a:pP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ຄໍາສັ່ງຂອງພຣະເຈົ້າ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3:7-12)</a:t>
            </a:r>
          </a:p>
          <a:p>
            <a:pPr lvl="1">
              <a:spcBef>
                <a:spcPts val="1200"/>
              </a:spcBef>
            </a:pP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ພຣະນາມຂອງພຣະອົງ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3:13-22)</a:t>
            </a:r>
          </a:p>
          <a:p>
            <a:pPr>
              <a:spcBef>
                <a:spcPts val="1800"/>
              </a:spcBef>
            </a:pPr>
            <a:r>
              <a:rPr lang="lo-LA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ການບັນລຸ ພັນທະກິດ </a:t>
            </a:r>
            <a:r>
              <a:rPr lang="en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4):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ຄໍາແກ້ໂຕ ແລະ ຂໍ້ອ້າງຕ່າງໆ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4:1-17)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ການເດີນທາງກັບປະເທດເອຢິບ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4:18-31)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8B8CBC-2E9A-DB6F-49CD-6BEF710B85C3}"/>
              </a:ext>
            </a:extLst>
          </p:cNvPr>
          <p:cNvSpPr txBox="1"/>
          <p:nvPr/>
        </p:nvSpPr>
        <p:spPr>
          <a:xfrm>
            <a:off x="239026" y="185884"/>
            <a:ext cx="7193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ຫລັງຈາກຄວາມລົ້ມເຫລວໃນການພະຍາຍາມປົດປ່ອຍຊາວອິດສະລາເອນດ້ວຍຕົນເອງ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ໂມເຊຈຶ່ງໃຊ້ເວລາ 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40</a:t>
            </a:r>
            <a:r>
              <a:rPr lang="lo-LA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ປີ ໃນທະເລຊາຍມີດີອານໃນຖານະຄົນລ້ຽງແກະ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ໃນຊ່ວງເວລານັ້ນ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ເຖິງວ່າລາວຈະຍັງມີຄວາມສໍາພັນກັບພຣະເຈົ້າ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ແຕ່ຄວາມຄິດທີ່ຈະປົດປ່ອຍຊົນຊາດອິດສະລາເອນຂອງລາວໄດ້ຖືກລະຖິ້ມແລ້ວ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5" name="Imagen 4" descr="Imagen que contiene agua, pasto, parado, mujer&#10;&#10;El contenido generado por IA puede ser incorrecto.">
            <a:extLst>
              <a:ext uri="{FF2B5EF4-FFF2-40B4-BE49-F238E27FC236}">
                <a16:creationId xmlns:a16="http://schemas.microsoft.com/office/drawing/2014/main" id="{34ADEEC1-E7A8-35A6-9C90-09E2420B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6208" y="123926"/>
            <a:ext cx="4493392" cy="3081288"/>
          </a:xfrm>
          <a:prstGeom prst="rect">
            <a:avLst/>
          </a:prstGeom>
          <a:ln w="38100" cap="sq">
            <a:solidFill>
              <a:srgbClr val="87A8C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17ECFAD-BF07-6ECF-9EDA-BA2F1D500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916" y="3722451"/>
            <a:ext cx="3810000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3A332A79-1D09-008F-14F6-749AA67DA9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722451"/>
            <a:ext cx="1512771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85AA44A-D031-D656-2684-ACE699DB6A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306959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FA01F73-DF38-ECFD-72F3-5A39413449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735679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4C54DEF9-1557-7822-3281-0EA8CAC882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638627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pod&#10;&#10;El contenido generado por IA puede ser incorrecto.">
            <a:extLst>
              <a:ext uri="{FF2B5EF4-FFF2-40B4-BE49-F238E27FC236}">
                <a16:creationId xmlns:a16="http://schemas.microsoft.com/office/drawing/2014/main" id="{1C18E1BC-1A0B-7040-2A40-FA3A76891C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600441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5E9AEB55-F36F-B330-1809-D5C979FC88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5147040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19EBC397-270C-E03D-9D70-D2BBBD29491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2" y="5625739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El contenido generado por IA puede ser incorrecto.">
            <a:extLst>
              <a:ext uri="{FF2B5EF4-FFF2-40B4-BE49-F238E27FC236}">
                <a16:creationId xmlns:a16="http://schemas.microsoft.com/office/drawing/2014/main" id="{63077559-38E3-E083-F633-B6197E79839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2" y="3854146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4A5281-1F66-A03E-C376-9360D091A156}"/>
              </a:ext>
            </a:extLst>
          </p:cNvPr>
          <p:cNvSpPr txBox="1"/>
          <p:nvPr/>
        </p:nvSpPr>
        <p:spPr>
          <a:xfrm>
            <a:off x="239025" y="1888320"/>
            <a:ext cx="71939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ແຕ່ພຣະເຈົ້າບໍ່ໄດ້ລະຖິ້ມຄວາມຄິດນັ້ນ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ສໍາລັບພຣະອົງແລ້ວ ໂມເຊຍັງຄົງເປັນຄົນທີ່ພຣະອົງຊົງເລືອກໃຫ້ປົດປ່ອຍຊົນຊາດອິດສະລາເອນຢູ່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ເພາະວ່າພຣະອົງຍັງບໍ່ໄດ້ລືມການທີ່ປະຊາຊົນຂອງພຣະອົງຖືກກົດຂີ່ຢູ່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ເວລານີ້ ກໍ່ເປັນເວລາທີ່ຈະປົດປ່ອຍຊົນຊາດອິດສະຣາເອນອອກຈາກການເປັນທາດຮັບໃຊ້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4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1224B4-12EB-0526-91A9-43E51401A654}"/>
              </a:ext>
            </a:extLst>
          </p:cNvPr>
          <p:cNvSpPr txBox="1"/>
          <p:nvPr/>
        </p:nvSpPr>
        <p:spPr>
          <a:xfrm>
            <a:off x="2107934" y="5600700"/>
            <a:ext cx="7122694" cy="1236421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lo-LA" sz="66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ການຊົງຮຽກເອີ້ນ</a:t>
            </a:r>
            <a:endParaRPr lang="en" sz="6600" b="1" spc="50" dirty="0">
              <a:ln w="0"/>
              <a:solidFill>
                <a:schemeClr val="accent2">
                  <a:lumMod val="75000"/>
                </a:schemeClr>
              </a:solidFill>
              <a:effectLst>
                <a:glow rad="63500">
                  <a:schemeClr val="bg2">
                    <a:lumMod val="20000"/>
                    <a:lumOff val="8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1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 descr="Llamas de fuego sobre fondo negro">
            <a:extLst>
              <a:ext uri="{FF2B5EF4-FFF2-40B4-BE49-F238E27FC236}">
                <a16:creationId xmlns:a16="http://schemas.microsoft.com/office/drawing/2014/main" id="{97240143-F816-C8C5-0019-E068193EC9DB}"/>
              </a:ext>
            </a:extLst>
          </p:cNvPr>
          <p:cNvSpPr txBox="1"/>
          <p:nvPr/>
        </p:nvSpPr>
        <p:spPr>
          <a:xfrm>
            <a:off x="0" y="122825"/>
            <a:ext cx="960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000" b="1" spc="600" dirty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38100" dist="38100" dir="4200000" algn="tl" rotWithShape="0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ຟຸ່ມໄມ້ທີ່ໄຟບໍ່ໄໝ້</a:t>
            </a:r>
            <a:endParaRPr lang="en" sz="4000" b="1" spc="600" dirty="0">
              <a:ln w="1016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38100" dist="38100" dir="4200000" algn="tl" rotWithShape="0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68A33-5461-98AE-A904-5AF743EB419A}"/>
              </a:ext>
            </a:extLst>
          </p:cNvPr>
          <p:cNvSpPr txBox="1"/>
          <p:nvPr/>
        </p:nvSpPr>
        <p:spPr>
          <a:xfrm>
            <a:off x="149994" y="823094"/>
            <a:ext cx="9601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ໃນທີ່ນັ້ນເທວະດາຂອງອົງພຣະຜູ້ເປັນເຈົ້າໄດ້ປາກົດເປັນແປວໄຟ ໃຫ້ໂມເຊເຫັນຢູ່ໃນທ່າມກາງພຸ່ມໄມ້ຂຽວແຫ່ງໜຶ່ງ. ໂມເຊຈ້ອງຕາເບິ່ງໄຟ ແຕ່ບໍ່ເຫັນພຸ່ມໄມ້ໄໝ້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9498DB-FFA9-00EE-610F-B68B877B1705}"/>
              </a:ext>
            </a:extLst>
          </p:cNvPr>
          <p:cNvSpPr txBox="1"/>
          <p:nvPr/>
        </p:nvSpPr>
        <p:spPr>
          <a:xfrm>
            <a:off x="2346258" y="1398840"/>
            <a:ext cx="9742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40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ປີຂອງໂມເຊທີ່ດິນແດນມີອີອານ ສາມາດສະຫລຸບໄດ້ວ່າ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ລາວໄດ້ແຕ່ງງານ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ມີລູກຊາຍ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ຄົນ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ແລະເຮັດວຽກໃນຖານະເປັນຄົນລ້ຽງແກະໃຫ້ແກ່ພໍ່ເຖົ້າຂອງລາວ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ລາວຍັງອຸທິດເວລາໃນຊ່ວງນັ້ນໃນການຂຽນໜັງສື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ເຫລັ້ມຄື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ໂຢບ ແລະ ປະຖົມມະການ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ເຊິ່ງມີຄວາມສໍາຄັນຕໍ່ການເຂົ້າໃຈຫົວຂໍ້ຫລັກ ຂອງຄວາມລອດ ແຕ່ທຸກຢ່າງໄດ້ປ່ຽນແປງໄປ ໃນພິບຕາ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751E5F0-C83A-A693-303D-C2B933D45D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3994482"/>
            <a:ext cx="4919579" cy="2767263"/>
          </a:xfrm>
          <a:prstGeom prst="roundRect">
            <a:avLst>
              <a:gd name="adj" fmla="val 114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A2669C2-6331-D5B9-26C9-8EE4CC9D8C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303590"/>
            <a:ext cx="2056051" cy="2503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4C5EB2E-7866-91BA-3E9C-B8D25D751D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196" y="3936732"/>
            <a:ext cx="2753729" cy="277208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53748-82C6-D13F-5152-65A69E2A9060}"/>
              </a:ext>
            </a:extLst>
          </p:cNvPr>
          <p:cNvSpPr txBox="1"/>
          <p:nvPr/>
        </p:nvSpPr>
        <p:spPr>
          <a:xfrm>
            <a:off x="5243043" y="4045502"/>
            <a:ext cx="387176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ເມື່ອພຣະອົງຊົງກ່າວແກ່ໂມເຊ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ພຣະອົງສະແດງພຣະອົງວ່າ ເປັນພຣະເຈົ້າຂອງອັບຣາຮາມ, ອີຊາກ ແລະ ຢາໂຄບ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ແນວຄິດນີ້ແມ່ນຊັດເຈນ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ພຣະອົງຊົງມາເຮັດໃຫ້ພຣະສັນຍາທີ່ໄດ້ສັນຍາໄວ້ກັບບັນພະບຸລຸດນັ້ນເປັນຈິງ, ແລະ ພຣະອົງຈະປະທານແຜ່ນດິນຄານາອານໃຫ້ແກ່ຊົນຊາດອິດສະຣາເອນ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12:7; 26:3; 48:3-4).</a:t>
            </a: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6E3D82-835C-9FFB-CA88-21799D07D3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417" y="129931"/>
            <a:ext cx="2029339" cy="11415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D6EA6E-5D55-B384-B160-B22BDFA4D5EB}"/>
              </a:ext>
            </a:extLst>
          </p:cNvPr>
          <p:cNvSpPr txBox="1"/>
          <p:nvPr/>
        </p:nvSpPr>
        <p:spPr>
          <a:xfrm>
            <a:off x="2346258" y="2671312"/>
            <a:ext cx="96266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ທີ່ໂຮເລັບ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ພູເຂົາຊີນາຍ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ທູດສະຫວັນຂອງພຣະເຈົ້າໄດ້ປາກົດແກ່ໂມເຊໃນພຸ່ມໄມ້ທີ່ໄຟລຸກໄໝ້</a:t>
            </a:r>
          </a:p>
          <a:p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3:1-3).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ທູດສະຫວັນອົງນັ້ນແມ່ນໃຜ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ແມ່ນພຣະເຈົ້າເອງ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3:4). </a:t>
            </a:r>
          </a:p>
          <a:p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ກ່ອນທີ່ພຣະອົງຈະຊົງບັງເກີດເປັນມະນຸດ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ພຣະເຢຊູຊົງໄດ້ປາກົດຫລາຍຄັ້ງໃນຖານະ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ທູດສະຫວັນຂອງພຣະເຢໂຮວາ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22:11-17;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ພຜປຄ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6:11, 16; 13:17-22;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ຊຄລຢ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3:1-2).</a:t>
            </a:r>
          </a:p>
        </p:txBody>
      </p:sp>
    </p:spTree>
    <p:extLst>
      <p:ext uri="{BB962C8B-B14F-4D97-AF65-F5344CB8AC3E}">
        <p14:creationId xmlns:p14="http://schemas.microsoft.com/office/powerpoint/2010/main" val="12131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32C27-A1BC-D53C-BCB9-04A3D5A0D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511596-D2CE-89F0-3AD1-5D37C213BB9B}"/>
              </a:ext>
            </a:extLst>
          </p:cNvPr>
          <p:cNvSpPr txBox="1"/>
          <p:nvPr/>
        </p:nvSpPr>
        <p:spPr>
          <a:xfrm>
            <a:off x="3128211" y="101598"/>
            <a:ext cx="9063788" cy="646331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7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lo-LA" sz="36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ພຣະບັນຊາຂອງພຣະເຈົ້າ</a:t>
            </a:r>
            <a:endParaRPr lang="en" sz="36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7C85F6-C29F-3358-856A-6F152B6777FD}"/>
              </a:ext>
            </a:extLst>
          </p:cNvPr>
          <p:cNvSpPr txBox="1"/>
          <p:nvPr/>
        </p:nvSpPr>
        <p:spPr>
          <a:xfrm>
            <a:off x="3022335" y="778608"/>
            <a:ext cx="9063788" cy="2724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tIns="0" bIns="0">
            <a:spAutoFit/>
          </a:bodyPr>
          <a:lstStyle/>
          <a:p>
            <a:pPr algn="ctr"/>
            <a:r>
              <a:rPr lang="en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ບັດນີ້ ເຮົາຈະໃຊ້ໄປຫາກະສັດຟາໂຣແຫ່ງເອຢິບ ເພື່ອນໍາພາປະຊາຊົນຂອງເຮົາອອກໄປຈາກປະເທດນັ້ນ</a:t>
            </a:r>
            <a:r>
              <a:rPr lang="en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E6FD85-72DF-19EB-6D3F-82CF196FCC29}"/>
              </a:ext>
            </a:extLst>
          </p:cNvPr>
          <p:cNvSpPr txBox="1"/>
          <p:nvPr/>
        </p:nvSpPr>
        <p:spPr>
          <a:xfrm>
            <a:off x="3031860" y="1472395"/>
            <a:ext cx="916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ພຣະເຈົ້າຊົງສໍາແດງພຣະອົງວ່າ ເປັນພຣະເຈົ້າຜູ້ທີ່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ເຫັນ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ລົງມາ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ນໍາອອກໄປ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3:7-8).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B04372C-B24B-7C2C-1235-55174F51B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023121"/>
              </p:ext>
            </p:extLst>
          </p:nvPr>
        </p:nvGraphicFramePr>
        <p:xfrm>
          <a:off x="159970" y="2079724"/>
          <a:ext cx="1187206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08EBEE0-8629-627C-E04E-D442BE3327E1}"/>
              </a:ext>
            </a:extLst>
          </p:cNvPr>
          <p:cNvSpPr txBox="1"/>
          <p:nvPr/>
        </p:nvSpPr>
        <p:spPr>
          <a:xfrm>
            <a:off x="73290" y="4681922"/>
            <a:ext cx="73562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ພຣະອົງຊົງບັນຊາໂມເຊຢ່າງແນ່ນອນໃຫ້ເຮັດສິ່ງໜຶ່ງ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ຈົ່ງໄປທີ່ປະເທດເອຢິບ ແລະ ນໍາພາປະຊາຊົນຂອງພຣະອົງອອກມາ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3:10, 12).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ໂມເຊຮູ້ສຶກໜັກໃຈເກີນກວ່າທີ່ຈະເຮັດພາລະກິດນີ້ໄດ້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ລາວບໍ່ຢາກທີ່ຈະໃຊ້ເຫື່ອແຮງທີ່ລາວມີຢູ່ອີກຕໍ່ໄປ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ລາວຮູ້ສຶກວ່າ ຕົນເອງບໍ່ສາມາເຮັດພາລະກິດນີ້ໄດ້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ສິ່ງທີ່ລາວເຮັດກໍ່ຄື ລາວໄດ້ອຸທານອອກມາວ່າ: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ຂ້າພຣະອົງແມ່ນໃຜ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ຂ້ານ້ອຍເປັນມະນຸດສາມັນທໍາມະດາ ຈະນໍາພາປະຊາຊົນ...ອອກຈາກເອຢິບໄດ້ແນວໃດ?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3:11).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ຍ້ອນຄວາມຖ່ອມໃຈຂອງລາວນັ້ນເອງ ທີ່ກາຍມາເປັນຄົນທີ່ພ້ອມແລ້ວ ສໍາລັບພາລະກິດນີ້.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Imagen 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DF066D5-E61F-7761-250B-34E94D9425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892" y="154185"/>
            <a:ext cx="2843566" cy="2059625"/>
          </a:xfrm>
          <a:prstGeom prst="ellipse">
            <a:avLst/>
          </a:prstGeom>
          <a:ln w="63500" cap="rnd">
            <a:solidFill>
              <a:srgbClr val="29A045"/>
            </a:solidFill>
          </a:ln>
          <a:effectLst>
            <a:glow rad="76200">
              <a:schemeClr val="bg2">
                <a:lumMod val="60000"/>
                <a:lumOff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EF929FE-22D5-DAA3-134A-8F384B4DE0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0960" y="4467926"/>
            <a:ext cx="4369867" cy="2302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5285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Graphic spid="2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93B9E-557F-35F2-7B83-573811A05BB0}"/>
              </a:ext>
            </a:extLst>
          </p:cNvPr>
          <p:cNvSpPr txBox="1"/>
          <p:nvPr/>
        </p:nvSpPr>
        <p:spPr>
          <a:xfrm>
            <a:off x="269506" y="162706"/>
            <a:ext cx="84958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317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lo-LA" sz="4000" b="1" dirty="0">
                <a:solidFill>
                  <a:srgbClr val="F2DB5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ພຣະນາມຂອງພຣະເຈົ້າ</a:t>
            </a:r>
            <a:endParaRPr lang="en" sz="4000" b="1" dirty="0">
              <a:solidFill>
                <a:srgbClr val="F2DB5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FC0CFC-35CA-06DA-A091-C9058ECFDA51}"/>
              </a:ext>
            </a:extLst>
          </p:cNvPr>
          <p:cNvSpPr txBox="1"/>
          <p:nvPr/>
        </p:nvSpPr>
        <p:spPr>
          <a:xfrm>
            <a:off x="128167" y="789789"/>
            <a:ext cx="897920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ພຣະເຈົ້າຊົງກ່າວແກ່ໂມເຊວ່າ: ເຮົາເປັນຜູ້ເຮົາເປັນ ເຈົ້າຈົ່ງບອກຊາວອິດສະຣາເອນດັ່ງນີ້: ຜູ້ທີ່ເອີ້ນຊື່ວ່າ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ເຮົາເປັນ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sz="16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ສົ່ງຂ້ອຍມາຫາພວກເຈົ້າ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812773-8959-7201-154B-E18D661734AB}"/>
              </a:ext>
            </a:extLst>
          </p:cNvPr>
          <p:cNvSpPr txBox="1"/>
          <p:nvPr/>
        </p:nvSpPr>
        <p:spPr>
          <a:xfrm>
            <a:off x="5072567" y="1514818"/>
            <a:ext cx="6862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ພະທຸກອົງຂອງຊາວເອຢິບມີຊື່, ແຕ່ຊົນຊາດອິດສະຣາເອນ ນະມັດສະການ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ພຣະເຈົ້າຜູ້ຊົງຣິດທານຸພາບ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6:3).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ຫລັງຈາກຢູ່ພາຍໃຕ້ອິດທິພົນຂອງຊາວເອຢິບມາຫລາຍສະຕະວັດ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ຊົນຊາດອິດສະຣາເອນ ຕ້ອງການທີ່ຈະຮູ້ຊື່ພຣະຜູ້ຊ່ວຍໃຫ້ລອດຂອງພວກເຂົາ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3:13).</a:t>
            </a:r>
          </a:p>
        </p:txBody>
      </p:sp>
      <p:pic>
        <p:nvPicPr>
          <p:cNvPr id="4" name="Imagen 3" descr="Imagen que contiene tabla, celular, cerca, teléfono&#10;&#10;El contenido generado por IA puede ser incorrecto.">
            <a:extLst>
              <a:ext uri="{FF2B5EF4-FFF2-40B4-BE49-F238E27FC236}">
                <a16:creationId xmlns:a16="http://schemas.microsoft.com/office/drawing/2014/main" id="{573DE701-AAB2-3883-47AA-6CAB9B805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068" y="188615"/>
            <a:ext cx="2827856" cy="11236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8E1F12-1BC2-C364-DD41-45CE51EB6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455" y="4788565"/>
            <a:ext cx="1443576" cy="1910615"/>
          </a:xfrm>
          <a:prstGeom prst="snip2DiagRect">
            <a:avLst>
              <a:gd name="adj1" fmla="val 16669"/>
              <a:gd name="adj2" fmla="val 18003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62064D-ABB4-29FA-F45D-957B52F173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67" y="4788566"/>
            <a:ext cx="1527298" cy="1910615"/>
          </a:xfrm>
          <a:prstGeom prst="snip2DiagRect">
            <a:avLst>
              <a:gd name="adj1" fmla="val 15125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F0BC5F35-0950-C5EF-8E01-CF34BE596A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214" y="4788565"/>
            <a:ext cx="1528492" cy="1910615"/>
          </a:xfrm>
          <a:prstGeom prst="snip2DiagRect">
            <a:avLst>
              <a:gd name="adj1" fmla="val 1637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224DEC-5009-5CE7-0532-BD1F337139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68" y="1465771"/>
            <a:ext cx="4810864" cy="316931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8213CC-66EA-D534-10D0-CF576DAC11FE}"/>
              </a:ext>
            </a:extLst>
          </p:cNvPr>
          <p:cNvSpPr txBox="1"/>
          <p:nvPr/>
        </p:nvSpPr>
        <p:spPr>
          <a:xfrm>
            <a:off x="5072567" y="6003305"/>
            <a:ext cx="6862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ສິ່ງທີ່ສໍາຄັນອີກຢ່າງໜຶ່ງແມ່ນ ພຣະອົງຢາກໃຫ້ພວກເຮົາຮູ້ສຶກໃກ້ຊິດກັບພຣະອົງ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ເປັນມິດ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ຈໍາເປັນຕໍ່ຊີວິດຂອງພວກເຮົາ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ເປັນເພື່ອນທີດີ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D04FDE-8EB8-CEFE-B990-AACEFBA94C22}"/>
              </a:ext>
            </a:extLst>
          </p:cNvPr>
          <p:cNvSpPr txBox="1"/>
          <p:nvPr/>
        </p:nvSpPr>
        <p:spPr>
          <a:xfrm>
            <a:off x="5072567" y="4230143"/>
            <a:ext cx="68309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ຕໍ່ມາການອອກສຽງພຣະນາມນີ້ ກໍ່ສູນຫາຍໄປ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ພຣະເຈົ້າຊົງຍອມໃຫ້ເປັນແບບນີ້ ເພາະສິ່ງສໍາຄັນຫລາຍກວ່າຊື່ ແມ່ນລັກສະນະນິໄສຂອງຜູ້ທີ່ເປັນເຈົ້າຂອງຊື່ນັ້ນ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ພຣະອົງຊົງປັບຕົວໃຫ້ເຂົ້າກັບຄວາມຕ້ອງການຂອງພວກເຮົາ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ພວກເຮົາສາມາດເອີ້ນພຣະອົງວ່າ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ຜູ້ລ້ຽງ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,”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ຜູ້ຮັກສາ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,”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ຜູ້ຊ່ວຍ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,”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ພຣະບິດາ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…,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ຄວາມຮັກ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A3C665-C148-4B92-E93E-DC1742990BC7}"/>
              </a:ext>
            </a:extLst>
          </p:cNvPr>
          <p:cNvSpPr txBox="1"/>
          <p:nvPr/>
        </p:nvSpPr>
        <p:spPr>
          <a:xfrm>
            <a:off x="5072567" y="3010980"/>
            <a:ext cx="68309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ໃນຍຸກນັ້ນ ຊື່ແມ່ນສະແດງເຖິງລັກສະນະຂອງບຸກຄົນ, ພຣະເຈົ້າຈຶ່ງໄດ້ປະກາດຊື່ຂອງພຣະອົງວ່າ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en" b="1" i="1" dirty="0">
                <a:latin typeface="Saysettha OT" panose="020B0504020207020204" pitchFamily="34" charset="-34"/>
                <a:cs typeface="Saysettha OT" panose="020B0504020207020204" pitchFamily="34" charset="-34"/>
              </a:rPr>
              <a:t>'</a:t>
            </a:r>
            <a:r>
              <a:rPr lang="en" b="1" i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ehyeh</a:t>
            </a:r>
            <a:r>
              <a:rPr lang="en" b="1" i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ຜູ້ຊົງເປັນ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ຜູ້ຊົງນິຣັນດອນ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ດໍາລົງຢູ່ນິຣັນ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ແລະຈະດໍາລົງຢູ່ນິຣັນ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ຊື່ພຣະອົງແມ່ນ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ເຮົາເປັນ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3:14).</a:t>
            </a:r>
          </a:p>
        </p:txBody>
      </p:sp>
    </p:spTree>
    <p:extLst>
      <p:ext uri="{BB962C8B-B14F-4D97-AF65-F5344CB8AC3E}">
        <p14:creationId xmlns:p14="http://schemas.microsoft.com/office/powerpoint/2010/main" val="11363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E081A-620E-E9A8-2AA8-DF3F60ED5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0CBBBF-67E9-204E-1C44-F6B18B504046}"/>
              </a:ext>
            </a:extLst>
          </p:cNvPr>
          <p:cNvSpPr txBox="1"/>
          <p:nvPr/>
        </p:nvSpPr>
        <p:spPr>
          <a:xfrm>
            <a:off x="2107934" y="56334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lo-LA" sz="5400" b="1" spc="50" dirty="0">
                <a:ln w="0"/>
                <a:solidFill>
                  <a:srgbClr val="A8A400"/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ການບັນລຸ </a:t>
            </a:r>
          </a:p>
          <a:p>
            <a:pPr algn="ctr"/>
            <a:r>
              <a:rPr lang="lo-LA" sz="5400" b="1" spc="50" dirty="0">
                <a:ln w="0"/>
                <a:solidFill>
                  <a:srgbClr val="A8A400"/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ພາລະກິດ</a:t>
            </a:r>
            <a:endParaRPr lang="en" sz="5400" b="1" spc="50" dirty="0">
              <a:ln w="0"/>
              <a:solidFill>
                <a:srgbClr val="A8A400"/>
              </a:solidFill>
              <a:effectLst>
                <a:glow rad="63500">
                  <a:schemeClr val="bg2">
                    <a:lumMod val="20000"/>
                    <a:lumOff val="8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80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080EB66-BA7F-96DA-67EA-6E861944C2FE}"/>
              </a:ext>
            </a:extLst>
          </p:cNvPr>
          <p:cNvSpPr/>
          <p:nvPr/>
        </p:nvSpPr>
        <p:spPr>
          <a:xfrm>
            <a:off x="314327" y="269110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ຂ້າພຣະເຈົ້າແມ່ນໃຜ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?”                          (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3:11)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BB0ED4-C566-F2DC-73AD-8F9761FB7F7D}"/>
              </a:ext>
            </a:extLst>
          </p:cNvPr>
          <p:cNvSpPr txBox="1"/>
          <p:nvPr/>
        </p:nvSpPr>
        <p:spPr>
          <a:xfrm>
            <a:off x="1" y="84665"/>
            <a:ext cx="917287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3600" b="1" spc="300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ຄໍາແກ້ໂຕ ແລະ ຂໍ້ອ້າງຕ່າງໆ</a:t>
            </a:r>
            <a:endParaRPr lang="en" sz="3600" b="1" spc="300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5967F-311C-DA56-52F6-6D11484D980A}"/>
              </a:ext>
            </a:extLst>
          </p:cNvPr>
          <p:cNvSpPr txBox="1"/>
          <p:nvPr/>
        </p:nvSpPr>
        <p:spPr>
          <a:xfrm>
            <a:off x="0" y="645616"/>
            <a:ext cx="999102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«</a:t>
            </a:r>
            <a:r>
              <a:rPr lang="lo-LA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ແຕ່ໂມເຊຊົງຕອບວ່າ ຂໍພຣະອົງຊົງໃຊ້ຄົນອື່ນໄປສາ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.”»</a:t>
            </a:r>
            <a:br>
              <a:rPr lang="en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4:13 )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733AF-CC39-5464-05C7-51AE8CF6782E}"/>
              </a:ext>
            </a:extLst>
          </p:cNvPr>
          <p:cNvSpPr txBox="1"/>
          <p:nvPr/>
        </p:nvSpPr>
        <p:spPr>
          <a:xfrm>
            <a:off x="3379802" y="1215835"/>
            <a:ext cx="6375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ກ່ອນທີ່ໂມເຊຈະຍອມຮັບຕົງໆວ່າ ລາວບໍ່ໄດ້ຕ້ອງການທີ່ຈະເຮັດພັນທະກິດທີ່ພຣະເຈົ້າຊົງມອບໝາຍໃຫ້ນີ້, ລາວໄດ້ແກ້ໂຕເຖິງ </a:t>
            </a:r>
            <a:r>
              <a:rPr lang="en-US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4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ຂໍ້, ທີ່ເບິ່ງຄືວ່າເປັນເຫດຜົນທີ່ໜ້າເຊື່ອຖື ໃນການທີ່ຈະບໍ່ຮັບໜ້າທີ່ດັ່ງກ່າວ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ແຕ່ສໍາລັບແຕ່ລະຂໍ້ແກ້ໂຕນັ້ນ ພຣະເຈົ້າຊົງຕອບກັບດ້ວຍພັນທະສັນຍາ</a:t>
            </a:r>
            <a:endParaRPr lang="en" sz="1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E0B21C-812C-44CB-4936-93C7D5DE0197}"/>
              </a:ext>
            </a:extLst>
          </p:cNvPr>
          <p:cNvSpPr txBox="1"/>
          <p:nvPr/>
        </p:nvSpPr>
        <p:spPr>
          <a:xfrm>
            <a:off x="0" y="644631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ສຸດທ້າຍແລ້ວ, ພຣະເຈົ້າໄດ້ບອກກັບໂມເຊ ເປັນຄວາມໝາຍວ່າ:  ຢ່າແກ້ໂຕອີກເລີຍ ເຈົ້າເຮັດໄດ້ ແລະ ເຈົ້າຈະເປັນຜູ້ເຮັດ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4:14-17).</a:t>
            </a:r>
          </a:p>
        </p:txBody>
      </p:sp>
      <p:pic>
        <p:nvPicPr>
          <p:cNvPr id="4" name="Imagen 3" descr="Imagen que contiene roca, parado, grande, rocoso&#10;&#10;El contenido generado por IA puede ser incorrecto.">
            <a:extLst>
              <a:ext uri="{FF2B5EF4-FFF2-40B4-BE49-F238E27FC236}">
                <a16:creationId xmlns:a16="http://schemas.microsoft.com/office/drawing/2014/main" id="{701B648F-8E45-2F80-34DF-C194B8061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806" y="1113222"/>
            <a:ext cx="2607908" cy="1429369"/>
          </a:xfrm>
          <a:prstGeom prst="rect">
            <a:avLst/>
          </a:prstGeom>
          <a:ln w="5715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3BB8A5-2920-4C0A-9518-6B2F927C1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9148" y="173254"/>
            <a:ext cx="1986462" cy="234248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38CCAC5-FB54-CD4D-3C4C-C3953141FEDD}"/>
              </a:ext>
            </a:extLst>
          </p:cNvPr>
          <p:cNvSpPr/>
          <p:nvPr/>
        </p:nvSpPr>
        <p:spPr>
          <a:xfrm>
            <a:off x="2790834" y="268779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ເຮົາຈະຢູ່ກັບເຈົ້າ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endParaRPr lang="lo-LA" sz="14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algn="ctr"/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3:12)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EDFD7E-F465-A30B-EC0E-A6E4B2C63079}"/>
              </a:ext>
            </a:extLst>
          </p:cNvPr>
          <p:cNvSpPr/>
          <p:nvPr/>
        </p:nvSpPr>
        <p:spPr>
          <a:xfrm>
            <a:off x="5229223" y="268779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ພະລັງໃນການທໍາພັນທະກິດຂອງພຣະເຈົ້າບໍ່ໄດ້ມາຈາກໂຕຂອງພວກເຮົາ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ແຕ່ໃນຄວາມຈິງແລ້ວ ພຣະອົງເປັນຜູ້ເສີມກໍາລັງໃຫ້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ພຣະອົງຈະສະຖິດຢູ່ກັບພວກເຮົາຄືກັນກັບຕອນທີ່ພຣະອົງຢູ່ນໍາໂມເຊ</a:t>
            </a:r>
            <a:endParaRPr lang="en" sz="14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327682-B362-EDB2-82FA-EFC47127529C}"/>
              </a:ext>
            </a:extLst>
          </p:cNvPr>
          <p:cNvSpPr/>
          <p:nvPr/>
        </p:nvSpPr>
        <p:spPr>
          <a:xfrm>
            <a:off x="304798" y="360734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ພຣະນາມຂອງພຣະອົງແມ່ນຫຍັງ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?” (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3:13)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7E59527-4E71-4F45-4112-341FEF244066}"/>
              </a:ext>
            </a:extLst>
          </p:cNvPr>
          <p:cNvSpPr/>
          <p:nvPr/>
        </p:nvSpPr>
        <p:spPr>
          <a:xfrm>
            <a:off x="2781305" y="360402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ເຮົາເປັນ ຜູ້ເຮົາເປັນ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              (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3:14)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9960AB2-EEF8-C7E0-5113-F84FFC34197E}"/>
              </a:ext>
            </a:extLst>
          </p:cNvPr>
          <p:cNvSpPr/>
          <p:nvPr/>
        </p:nvSpPr>
        <p:spPr>
          <a:xfrm>
            <a:off x="5219694" y="360402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ພຣະອົງຊົງເປັນຄວາມຈິງ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ນິຣັນ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ຊົງມີຕົວຕົນ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ພຣະອົງສັນຍາ ແລະ ກໍ່ເຮັດຕາມສັນຍານັ້ນ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ບໍ່ມີການປ່ຽນແປງ ແລະ ສາມາດໄວ້ວາງໃຈໄດ້ຕະຫລອດການ.</a:t>
            </a:r>
            <a:endParaRPr lang="en" sz="14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2CF238-F492-56D7-5882-14FD7440F9B1}"/>
              </a:ext>
            </a:extLst>
          </p:cNvPr>
          <p:cNvSpPr/>
          <p:nvPr/>
        </p:nvSpPr>
        <p:spPr>
          <a:xfrm>
            <a:off x="304798" y="451164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ພວກເຂົາຈະບໍ່ເຊື່ອຂ້າພະອົງ ແລະທັງຈະບໍ່ຟັງສຽງຂອງຂ້າພະອົງ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4:1)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06C756-0AF9-5657-5EA9-520D44A39307}"/>
              </a:ext>
            </a:extLst>
          </p:cNvPr>
          <p:cNvSpPr/>
          <p:nvPr/>
        </p:nvSpPr>
        <p:spPr>
          <a:xfrm>
            <a:off x="2781305" y="450833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ພວກເຂົາຈະເຊື່ອເຈົ້າ ເພາະໝາຍສໍາຄັນທີ່ເຮົາຈະກະທໍາ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b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4:8)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FD6A89-A096-2346-5B63-CB865F1E1AB0}"/>
              </a:ext>
            </a:extLst>
          </p:cNvPr>
          <p:cNvSpPr/>
          <p:nvPr/>
        </p:nvSpPr>
        <p:spPr>
          <a:xfrm>
            <a:off x="5219694" y="450833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ພຣະອົງຊົງມອບລິດເດດໃຫ້ກັບໂມເຊໃນການເຮັດການອັດສະຈັນ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ພຣະອົງກໍ່ເຮັດວຽກຜ່ານຈິດໃຈຂອງຜູ້ຄົນໃຫ້ເຊື່ອໃນໝາຍສໍາຄັນນັ້ນ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ພຣະເຢຊູຊົງສັນຍາວ່າ ຈະຮັກສາສັນຍາແບບດຽວກັນກັບພວກເຮົາພ້ອມ 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ມລະ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16:17-18).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249395-752D-C64F-968A-76790E9649AB}"/>
              </a:ext>
            </a:extLst>
          </p:cNvPr>
          <p:cNvSpPr/>
          <p:nvPr/>
        </p:nvSpPr>
        <p:spPr>
          <a:xfrm>
            <a:off x="295269" y="542788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ຂ້າພະອົງບໍ່ເຄີຍເວົ້າຈາຄ່ອງແຄ້ວ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4:10)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CBFE70E-9E06-5351-BC22-BF65FC7FB13E}"/>
              </a:ext>
            </a:extLst>
          </p:cNvPr>
          <p:cNvSpPr/>
          <p:nvPr/>
        </p:nvSpPr>
        <p:spPr>
          <a:xfrm>
            <a:off x="2771776" y="542456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ເຮົາຈະສອນເຈົ້າ ວ່າຄວນເວົ້າແບບໃດ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b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4:12)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3D43C2B-AEBB-CFDB-241E-C7BA7CC84D28}"/>
              </a:ext>
            </a:extLst>
          </p:cNvPr>
          <p:cNvSpPr/>
          <p:nvPr/>
        </p:nvSpPr>
        <p:spPr>
          <a:xfrm>
            <a:off x="5210165" y="542456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ພຣະອົງຜູ້ຊົງສ້າງລີ້ນຂອງພວກເຮົາ ຈະປະທານຖ້ອຍຄໍາທີ່ຈໍາເປັນໃນເວລາທີ່ຈໍາເປັນ</a:t>
            </a:r>
            <a:br>
              <a:rPr lang="es-ES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4:11; </a:t>
            </a:r>
            <a:r>
              <a:rPr lang="lo-LA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ລກ</a:t>
            </a:r>
            <a:r>
              <a:rPr lang="en" sz="14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12:11-12)</a:t>
            </a:r>
          </a:p>
        </p:txBody>
      </p:sp>
    </p:spTree>
    <p:extLst>
      <p:ext uri="{BB962C8B-B14F-4D97-AF65-F5344CB8AC3E}">
        <p14:creationId xmlns:p14="http://schemas.microsoft.com/office/powerpoint/2010/main" val="8126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2267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Saysettha OT</vt:lpstr>
      <vt:lpstr>Aptos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2025-06-21T06:58:03Z</dcterms:created>
  <dcterms:modified xsi:type="dcterms:W3CDTF">2025-07-09T18:00:58Z</dcterms:modified>
</cp:coreProperties>
</file>