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Saysettha OT" panose="020B060402020202020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5" autoAdjust="0"/>
    <p:restoredTop sz="94915" autoAdjust="0"/>
  </p:normalViewPr>
  <p:slideViewPr>
    <p:cSldViewPr snapToGrid="0">
      <p:cViewPr varScale="1">
        <p:scale>
          <a:sx n="101" d="100"/>
          <a:sy n="101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 have done</a:t>
          </a: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en" sz="2000" b="1" dirty="0"/>
            <a:t>I appeared to the prophets</a:t>
          </a:r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 will do</a:t>
          </a: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en" sz="2000" b="1" dirty="0"/>
            <a:t>I will remove the oppression of the Egyptians from them</a:t>
          </a:r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en" sz="2000" b="1" dirty="0"/>
            <a:t>I will free them from slavery</a:t>
          </a:r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en" sz="2000" b="1" dirty="0"/>
            <a:t>I established my covenant with them</a:t>
          </a:r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en" sz="2000" b="1" dirty="0"/>
            <a:t>I promised to give them the land of Canaan</a:t>
          </a:r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en" sz="2000" b="1" dirty="0"/>
            <a:t>I have heard the moan of the people</a:t>
          </a:r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en" sz="2000" b="1" dirty="0"/>
            <a:t>I have remembered my promise</a:t>
          </a:r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en" sz="2000" b="1" dirty="0"/>
            <a:t>I will deploy my power</a:t>
          </a:r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en" sz="2000" b="1" dirty="0"/>
            <a:t>I'm going to make them my people</a:t>
          </a:r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en" sz="2000" b="1" dirty="0"/>
            <a:t>I will be their God</a:t>
          </a:r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en" sz="2000" b="1" dirty="0"/>
            <a:t>I will give them the land of Canaan</a:t>
          </a:r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 have done</a:t>
          </a: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appeared to the prophets</a:t>
          </a:r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established my covenant with them</a:t>
          </a:r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promised to give them the land of Canaan</a:t>
          </a:r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have heard the moan of the people</a:t>
          </a:r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have remembered my promise</a:t>
          </a:r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I will do</a:t>
          </a: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will remove the oppression of the Egyptians from them</a:t>
          </a:r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will free them from slavery</a:t>
          </a:r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will deploy my power</a:t>
          </a:r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I'm going to make them my people</a:t>
          </a:r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will be their God</a:t>
          </a:r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I will give them the land of Canaan</a:t>
          </a:r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0DD0-1EEF-4908-BA15-3275F228EE8A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07F2-C188-4C45-8175-A5EF78450B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4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07F2-C188-4C45-8175-A5EF78450B4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61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37598" y="277280"/>
            <a:ext cx="92876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5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ການເລີ່ມຕົ້ນທີ່ແສນລໍາບາກ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7540052" y="6421846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1600" b="1" dirty="0">
                <a:solidFill>
                  <a:srgbClr val="49120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-US" sz="1600" b="1" dirty="0">
                <a:solidFill>
                  <a:srgbClr val="49120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19, </a:t>
            </a:r>
            <a:r>
              <a:rPr lang="lo-LA" sz="1600" b="1" dirty="0">
                <a:solidFill>
                  <a:srgbClr val="49120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ສິງຫາ </a:t>
            </a:r>
            <a:r>
              <a:rPr lang="en-US" sz="1600" b="1" dirty="0">
                <a:solidFill>
                  <a:srgbClr val="49120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2025</a:t>
            </a:r>
            <a:endParaRPr lang="en" sz="1600" b="1" dirty="0">
              <a:solidFill>
                <a:srgbClr val="49120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584775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952B3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952B3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ພຣະເຈົ້າຢາເວຕອບໂມເຊວ່າ: ເຮົາຈະເຮັດໃຫ້ເຈົ້າເປັນດັ່ງພຣະເຈົ້າຕໍ່ໜ້າກັດສັດຟາໂຣ ແລະ ອາໂຣນອ້າຍຂອງເຈົ້າຈະເວົ້າຕໍ່ກະສັດຟາໂຣ ດັ່ງຜູ້ທໍານວຍຂອງເຈົ້າ</a:t>
            </a:r>
            <a:r>
              <a:rPr lang="en" sz="1600" b="1" dirty="0">
                <a:solidFill>
                  <a:srgbClr val="952B3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.’” </a:t>
            </a:r>
            <a:r>
              <a:rPr lang="en" sz="1200" b="1" dirty="0">
                <a:solidFill>
                  <a:srgbClr val="952B3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952B3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952B38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56078"/>
            <a:ext cx="8335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ເບິ່ງຄືວ່າ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ຂ້ານ້ອຍບໍ່ຮູ້ວ່າຈະເວົ້າແບບໃດ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ຈະເປັນຂໍ້ແກ້ໂຕທີ່ໂມເຊມັກທີ່ສຸດ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ລາວຈົນເຮັດໃຫ້ພຣະເຈົ້າໂກດຮ້າຍດ້ວຍຂໍ້ອ້າງນີ້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ແຕ່ວ່າພຣະເຈົ້າໄດ້ມີທາງແກ້ໄຂສໍາລັບທຸກໆສິ່ງ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ອາໂຣນ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ອ້າຍຜູ້ທີ່ເວົ້າເກັ່ງຂອງລາວ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ຈະເປັນຄືກັບ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’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ປາກ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ໃຫ້ກັບໂມເຊ, ເພື່ອກ່າວສິ່ງທີ່ໂມເຊເວົ້ານັ້ນ ໃຫ້ກັບຄົນອື່ນ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4:10-16).</a:t>
            </a: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540428"/>
            <a:ext cx="8131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ໃນເຫດການນັ້ນ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ພຣະອົງໄດ້ປຽບທຽບກັບບົດບາດຂອງຜູ້ເຜີຍພຣະວັດຈະນະ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ພວກເຂົາໄດ້ຮັບຂ່າວສານຈາກພຣະເຈົ້າ ແລະ ຖ່າຍທອດໃຫ້ກັບຄົນອື່ນ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ໃນແງ່ນີ້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ໂມເຊໄດ້ຮັບບົດບາດແທນພຣະເຈົ້າ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ອາໂຣນຮັບບົດເປັນຜູ້ເຜີຍພຣະວັດຈະນະ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75316" y="2089456"/>
            <a:ext cx="4522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ຫລັງຈາກຄວາມລົ້ມເຫລວໃນຊ່ວງຕົ້ນຂອງເອຢິບ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ພຣະເຈົ້າໄດ້ຊົງເຕືອນໂມເຊອີກຄັ້ງ ເຖິງບົດບາດຂອງອາໂຣນ ໃນຖານະຜູ້ຊ່ວຍເວົ້າແທນ ໂມເຊ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363258"/>
            <a:ext cx="8131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ເຊັ່ນດຽວກັນກັບຜູ້ເຜີຍພຣະວັດຈະນະຄົນອື່ນໆພາຍຫລັງ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ໂມເຊຕ້ອງເວົ້າກັບປະຊາຊົນ ແລະ ຟາໂຣວ່າ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ບໍ່ວ່າພວກເຂົາຈະຟັງຫລືປະຕິເສດ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ເລື່ອງນີ້ກໍ່ເປັນຄວາມຈິງສໍາລັບພວກເຮົາ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"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ອຊກ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2:7).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ຂໍ້ຄວາມນີ້ກໍເປັນຈິງກັບພວກເຮົາເຊັ່ນກັນ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ເພາະວ່າພວກເຮົາເປັນສຽງທີ່ເປັ່ງອອກມາຂອງພຣະເຈົ້າເຖິງໂລກໃບນີ້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556091"/>
            <a:ext cx="8299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ແລະພຣະເຈົ້າຊົງເຕືອນ ໂມເຊ ກັບອາໂຣນວ່າ ຜູ້ຄົນຈະບໍ່ຟັງພຣະຄໍາຂອງພຣະອົງ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ພຣະອົງຈະຊົງສໍາແດງຣິດທານຸພາບດ້ວຍພະລັງອັນກຍິ່ງໃຫຍ່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7:3).</a:t>
            </a: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440657" y="720050"/>
            <a:ext cx="897016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ຊາວເຮັບເຣີຫວັງວ່າຈະໄດ້ຮັບອິດສະຫລະພາບໂດຍທີ່ບໍ່ຕ້ອງທົດສອບຄວາມເຊື່ອກຂອງພວກເຂົາແບບພິເສດ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ໂດຍບໍ່ຕ້ອງລໍາບາກ ຫລື ທຸກທໍລະມານ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ແຕ່ວ່າພກວເຂົາຍັງບໍ່ພ້ອມສໍາລັບການນໍາອອກຈາກບ່ອນທີ່ຕົກເປັນຂ້າທາດ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ພວກເຂົາມີຄວາມເຊື່ອພຽງແຕ່ໜ້ອຍດຽວໃນພຣະເຈົ້າ ແລະ ບໍ່ມີຄວາມອົດທົນຫລາຍ ຈົນກະທັ້ງພຣະເຈົ້າໄດ້ເຫັນ ໂດຍການທົດສອບພວກເຂົາ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ຫລາຍຄົນມີຄວາມພໍໃຈທີ່ຈະຢູ່ແບບເປັນຂ້າທາດຕໍ່ໄປ ຫລາຍກວ່າທີ່ຈະຜະເຊີນໜ້າກັບຄວາມທຸກຍາກລໍາບາກໃນການຍ້າຍຖິ່ນຖານໄປສູ່ດິນແດນແຫ່ງອິດສະຣະ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ນິໄສຂອງຫລາຍຄົນກໍ່ຄືກັບຊາວເອຢິບ ແລະ ເລືອກທີ່ຈະອາໄສຢູ່ກັບຊາວເອຢິບ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ເພາະສະນັ້ນພຣະເຈົ້າຈຶ່ງບໍ່ໄດ້ປົດປ່ອຍພວກເຂົາອອກໂດຍການສະແດງຣິດອໍານາດຂອງພຣະອົງໃນທັນທີ ຕໍ່ໜ້າຟາໂຣ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endParaRPr lang="lo-LA" sz="22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ພຣະອົງຊົງວາງແຜນເຫດການຕ່າງໆ ເພື່ອໃຫ້ເຫັນທາດແທ້ຂອງຈິດວິນຍານແຫ່ງຄວາມຢາກກົດຂີ່ຂົ່ມເຫັງຂອງກະສັດຟາໂຣ ແລະ ເພື່ອທີ່ພຣະອົງຈະເປີດເຜີຍພຣະອົງແກ່ປະຊາຊົນຂອງພຣະອົງ ຕອນທີ່ພວກເຂົາເຫັນເຖິງຄວາມຍຸຕິທໍາ, ພະລັງອໍານາດ, ແລະ ຄວາມຮັກຂອງພຣະອົງ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ແລະ ໃນທີ່ສຸດພວກເຂົາກໍ່ຈະເລືອກອອກຈາກປະເທດເອຢິບ ແລະ ອຸທິດໂຕຮັບໃຊ້</a:t>
            </a:r>
            <a:r>
              <a:rPr lang="en" sz="22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038048" y="6057231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761" y="5369569"/>
            <a:ext cx="1211217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ຕໍ່ມາໂມເຊກັບອາໂຣນໄດ້ເຂົ້າໄປພົບກະສັດຟາໂຣແຫ່ງເອຢິບ ແລະ ກ່າວວ່າ 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ພຣະເຈົ້າຢາເວພຣະເຈົ້າຂອງຊາດອິດສະຣາເອນບອກວ່າ ຈົ່ງປ່ອຍປະຊາຊົນຂອງເຮົາໄປຍັງຖິ່ນແຫ້ງແລ້ງກັນດານ ເພື່ອພວກເຂົາຈະໄດ້ຈັດເທດສະການຍ້ອງຍໍຖວາຍກຽດແກ່ເຮົາ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0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ກະສັດຟາໂຣຖາມວ່າ: ພຣະເຈົ້າຢາເວແມ່ນໃຜ ເປັນຫຍັງເຮົາຈະຕ້ອງຟັງ ແລະ ປ່ອຍປະຊາຊົນພວກນີ້ໄປ, ເຮົາບໍ່ຮູ້ຈັກພຣະເຈົ້າຢາເວ ແລະ ເຮົາຈະບໍ່ປ່ອຍປະຊາຊົນອິດສະຣາເອນໄປ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’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14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5:1, 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6496050" y="4260979"/>
            <a:ext cx="5695950" cy="22929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rgbClr val="7A21A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ຄໍາຮ້ອງຂໍ</a:t>
            </a:r>
            <a:r>
              <a:rPr lang="en" b="1" dirty="0">
                <a:solidFill>
                  <a:srgbClr val="7A21A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solidFill>
                  <a:srgbClr val="7A21A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ປ່ອຍປະຊາຊົນຂອງເຮົາໄປ</a:t>
            </a:r>
            <a:r>
              <a:rPr lang="en" b="1" dirty="0">
                <a:solidFill>
                  <a:srgbClr val="7A21A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ການຕອບຂອງກະສັດຟາໂຣ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5:1-2)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ການຕອບຂອງປະຊາຊົນ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5:3-21)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ການຕອບຂອງພຣະເຈົ້າ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5:22-6:8)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ການຕອບຂອງໂມເຊ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6:9-13)</a:t>
            </a: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A0196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ບົດບາດຂອງໂມເຊ ແລະ ອາໂຣນ </a:t>
            </a:r>
            <a:r>
              <a:rPr lang="en" b="1" dirty="0">
                <a:solidFill>
                  <a:srgbClr val="A0196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A0196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solidFill>
                  <a:srgbClr val="A0196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126891"/>
            <a:ext cx="615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ດັ່ງທີ່ໂມເຊໄດ້ຮູ້ວ່າ ມັນບໍ່ງ່າຍເລີຍທີ່ກະສັດຟາໂຣຈະຍອມປ່ອຍຊົນຊາດອິດສະຣາເອນອອກຈາກປະເທດເອຢິບ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94" y="4693808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94" y="5061652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94" y="5830702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194" y="5438393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30982" y="4147033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30982" y="6036475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901791"/>
            <a:ext cx="6156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ຄໍາຮ້ອງຂໍນັ້ນໄດ້ຖືກນໍາສະເໜີອອກໄປ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ແຕ່ກໍ່ຖືກປະຕິເສດ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 ໄດ້ຮັບການຕອບໂຕ້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1874232"/>
            <a:ext cx="6156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ຫວັງຂອງປະຊາຊົນນັ້ນຈຶ່ງຂຶ້ນຢູ່ກັບປະຕິຫານທີ່ພຣະເຈົ້າຈະເຮັດໃຫ້ກະສັດຕອບຮັບຄໍາຮ້ອງຂໍຈາກໂມເຊ.</a:t>
            </a:r>
            <a:endParaRPr lang="en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9" y="846673"/>
            <a:ext cx="6156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ແລະຟາໂຣກໍ່ຄົງຈະບໍ່ປ່ອຍໃຫ້ຄົນຈໍານວນຫລາຍທີ່ມີປະໂຫຍດຖືກປ່ອຍໄປແບບອິດສະຫລະ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ເພາະຄົນອິດສະຣາເອນເຮັດວຽກທີ່ຄົນເອຢິບບໍ່ຢາກເຮັດ</a:t>
            </a:r>
            <a:endParaRPr lang="en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88453" y="2116782"/>
            <a:ext cx="6343648" cy="29700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lo-LA" sz="54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ຄໍາຮ້ອງຂໍ</a:t>
            </a:r>
            <a:r>
              <a:rPr lang="en" sz="54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algn="ctr">
              <a:spcBef>
                <a:spcPts val="3000"/>
              </a:spcBef>
            </a:pPr>
            <a:r>
              <a:rPr lang="en" sz="54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54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ປ່ອຍປະຊາຊົນຂອງເຮົາໄປ</a:t>
            </a:r>
            <a:r>
              <a:rPr lang="en" sz="54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ການຕອບຂອງກະສັດຟາໂຣ</a:t>
            </a:r>
            <a:endParaRPr lang="en" sz="4000" b="1" spc="30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66"/>
                  </a:gs>
                  <a:gs pos="87000">
                    <a:srgbClr val="FFFFCC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ກະສັດຟາໂຣຖາມວ່າ: ພຣະເຈົ້າຢາເວແມ່ນໃຜ? ເປັນຫຍັງເຮົາຈະຕ້ອງຟັງ ແລະ ປ່ອຍປະຊາຊົນພວກນີ້ໄປ? ເຮົາບໍ່ຮູ້ຈັກພຣະເຈົ້າຢາເວ ແລະ ເຮົາຈະບໍ່ປ່ອຍປະຊາຊົນອິດສະຣາເອນໄປ</a:t>
            </a:r>
            <a:r>
              <a:rPr lang="en" sz="16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 </a:t>
            </a:r>
            <a:r>
              <a:rPr lang="en" sz="12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453008"/>
            <a:ext cx="635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ທັດໂມດ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ຍັງເປັນພຽງເດັກນ້ອຍຢູ່ ຕອນທີ່ລາວຖືກແຕ່ງຕັ້ງເປັນຟາໂຣ ພາຍໃຕ້ການປົກຄອງຂອງ ຮັບເຊຊຸດ, ເພື່ອປ້ອງກັນບໍ່ໃຫ້ໂມເຊໄດ້ຮັບການແຕ່ງຕັ້ງເປັນຟາໂຣ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ໂມເຊໄດ້ຫລົບໜີອອກຈາກເອຢິບ ໃນຕອນທີ່ທັດໂມດ 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ຂຶ້ນປົກຄອງ ແລະ ໂມເຊຍັງເປັນໜຸ່ມ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392548"/>
            <a:ext cx="63568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ທ່າທີຂອງລາວຖືກນໍາມາໃຊ້ໃນພຣະຄໍາພີພຣະນິມິດດັ່ງສັນຍາລັກ ເພື່ອສະແດງເຖິງຊົນຊາດຝຣັ່ງເສດ ໃນຊ່ວງການປະຕິວັດ ໃນສະຕະວັດທີ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18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11:8).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ເຊັ່ນດຽວກັບຟາໂຣ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ສາທາລະນະຝຣັ່ງເສດໄດ້ປະກາດຍົກເລີກສາສະໜາ ແລະ ຕັ້ງຕົນເປັນຊົນຊາດທີ່ບໍ່ເຊື່ອພຣະເຈົ້າ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448700"/>
            <a:ext cx="6356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ທັດໂມດໄດ້ຕອບແບບເປັນການທ້າທາຍຕໍ່ໂມເຊ ແລະ ພຣະເຈົ້າ ວ່າພຣະອົງແມ່ນໃຜ? ເປັນຫຍັງລາວຕ້ອງຟັງ?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. 5:2).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3342" y="2950854"/>
            <a:ext cx="6358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ປີຜ່ານໄປ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ລາວພົບວ່າລາວຕ້ອງກັບໄປຜະເຊີນໜ້າທີ່ພຣະຣາຊສໍານັກອີກຄັ້ງ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ລາວມາເພື່ອທວງສິດໃນຣາຊບັນລັງບໍ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ບໍ່ແມ່ນເລີຍ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ລາວມາເພື່ອຮ້ອງຂໍບາງຢ່າງ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ປ່ອຍປະຊາຊົນຂອງເຮົາໄປ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. 5:1).</a:t>
            </a: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lo-LA" sz="40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ການຕອບຂອງປະຊາຊົນ</a:t>
            </a:r>
            <a:endParaRPr lang="en" sz="4000" b="1" dirty="0">
              <a:ln w="22225">
                <a:solidFill>
                  <a:srgbClr val="FF381D"/>
                </a:solidFill>
                <a:prstDash val="solid"/>
              </a:ln>
              <a:solidFill>
                <a:srgbClr val="FFBC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ພວກເຂົາຈຶ່ງເວົ້າກັບໂມເຊ ແລະ ອາໂຣນວ່າ: ພຣະເຈົ້າຢາເວຮູ້ເຫັນສິ່ງທີ່ພວກເຈົ້າເຮັດ ແລະ ພຣະອົງຈະລົງໂທດພວກເຈົ້າ ທີ່ກໍ່ໃຫ້ກະສັດຟາໂຣ ແລະ ຂ້າຣາຊການຂອງເພິ່ນກຽດຊັງພວກເຮົາ, ພວກເຈົ້າເຮັດເຊັ່ນນີ້ກໍ່ເທົ່າກັບວ່າ ເອົາດາບໃຫ້ພວກເຂົາຂ້າພວກເຮົາຖິ້ມ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.’” </a:t>
            </a:r>
            <a:r>
              <a:rPr lang="e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ຕອນທີ່ໂມເຊໄດ້ເຮັດການອັດສະຈັນທີ່ພຣະເຈົ້າໄດ້ປະທານໃຫ້ ຕໍ່ໜ້າປະຊາຊົນ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ພວກເຂົາກໍ່ເລີ່ມເຊື່ອ ແລະນະມັດສະການ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4:29-31).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ພວກເຮົາຄົງນຶກອອກວ່າ ປະຊາຊົນລໍຖ້າຄໍາຕອບຂອງກະສັດຟາໂຣຢ່າງໃຈຈົດໃຈຈໍ່ແບບມີຄວາມຫວັງ ແນວໃດ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9" y="2610683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ແຕ່ຄໍາຕອບກັບກົງກັນຂ້າມ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ຟາໂຣບໍ່ໄດ້ພຽງແຕ່ປະຕິເສດ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ແຕ່ຍັງສັ່ງໃຫ້ພວກເຂົາເຮັດວຽກໜັກໂດຍບໍ່ໄດ້ຊອກຫາເຄື່ອງມືທີ່ຈໍາເປັນໃຫ້ພວກເຂົາ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ແຕ່ສັ່ງໃຫ້ພວກເຂົາເຮັດຜົນຜະລິດໃຫ້ໄດ້ເທົ່າເດີມ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5:6-8).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ເປັນຫຍັງກະສັດຈຶ່ງເຮັດກັບພວກເຂົາແບບນັ້ນ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549949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ເມື່ອພວກເຂົາຖືກກະທໍາທາລຸນ ຫົວໜ້າຈຶ່ງໄດ້ຮ້ອງຟ້ອງຕໍ່ຟາໂຣ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ແຕ່ກໍ່ຖືກເມີນເສີຍ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ສະນັ້ນພວກເຂົາຈຶ່ງກັບມາຫາໂມເຊ ແລະ ອາໂຣນ ແລະກ່າວວ່າ ຍ້ອນໂມເຊ ແລະ ອາໂຣນ ສະຖານະການຈຶ່ງຊົ່ວຮ້າຍຂຶ້ນ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5:20-21).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107965" y="3941816"/>
            <a:ext cx="69488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ຕາມທີ່ທັດໂມດ ເຫັນວ່າໂມເຊ ແລະ ອາໂຣນ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ພັກຜ່ອນ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[ </a:t>
            </a:r>
            <a:r>
              <a:rPr lang="en" b="1" i="1" dirty="0">
                <a:latin typeface="Saysettha OT" panose="020B0504020207020204" pitchFamily="34" charset="-34"/>
                <a:cs typeface="Saysettha OT" panose="020B0504020207020204" pitchFamily="34" charset="-34"/>
              </a:rPr>
              <a:t>shabbat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]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ຈາກການເຮັດວຽກຂອງພວກເຂົາ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ສະນັ້ນທັດໂມດຈຶ່ງໃຫ້ວຽກເພີ່ມແກ່ປະຊາຊົນ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5:5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ຖ້າວ່າພວກເຂົາມີເວລາເວົ້າເລື່ອງສາສະໜາ ແລະ ເສລີພາບ ພວກເຂົາກໍ່ຕ້ອງມີເວລາໃນການຊອກຫາເຟື່ອງເຊັ່ນດຽວກັນ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5:9, 17).</a:t>
            </a: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1499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lo-LA" sz="44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ການຕອບຂອງພຣະເຈົ້າ</a:t>
            </a:r>
            <a:endParaRPr lang="en" sz="44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674191"/>
            <a:ext cx="120015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ແລ້ວພຣະເຈົ້າຢາເວກໍໄດ້ຕອບໂມເຊວ່າ: ບັດນີ້ເຈົ້າຈະໄດ້ເຫັນສິ່ງທີ່ເຮົາຈະເຮັດຕໍ່ກະສັດຟາໂຣ. ເຮົາຈະໃຊ້ຣິດອໍານາດບັງຄັບລາວ ໃຫ້ປ່ອຍປະຊາຊົນຂອງເຮົາໄປ. ຕາມຄວາມຈິງແລ້ວ ເຮົາຈະໃຊ້ຣິດອໍານາດບັງຄັບລາວໃຫ້ໄລ່ພວກເຂົາອອກໄປຈາກດິນແດນຂອງລາວ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.’” 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1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9815"/>
            <a:ext cx="906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ຟາໂຣໂກດຮ້າຍຕໍ່ໂມເຊ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The people get angry with Moses. Moses… isn’t angry, but he is dismayed, and he turns to God with his doubts: “Why are you afflicting this people? Why did you send me?” (Ex. 5:22).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269886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498" y="1387331"/>
            <a:ext cx="2056892" cy="13686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385478"/>
            <a:ext cx="7267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ເຮົາມາເບິ່ງຄໍາຕອບຂອງພຣະເຈົ້າ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6:1-8):</a:t>
            </a: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ການຕອບຂອງໂມເຊ</a:t>
            </a:r>
            <a:endParaRPr lang="en" sz="4000" b="1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104899" y="687339"/>
            <a:ext cx="998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ແຕ່ໂມເຊໄດ້ຕອບພຣະເຈົ້າຢາເວວ່າ: ແມ່ນແຕ່ຊາດອິດສະຣາເອນກໍຍັງບໍ່ຟັງຂ້ານ້ອຍ ແລ້ວຈະໃຫ້ກະສັດຟາໂຣເຊື່ອຟັງຂ້ານ້ອຍໄດ້ຢ່າງໃດ? ຂ້ານ້ອຍເປັນຄົນບໍ່ຊ່າງເວົ້າ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?”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7" y="1426963"/>
            <a:ext cx="8591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ຫລັງຈາກພຣະເຈົ້າຕຣັດຖ້ອຍຄໍາປອບ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ໂມເຊໄດ້ໄປເວົ້າກັບປະຊາຊົນອີກຄັ້ງໜຶ່ງ ແຕ່ພວກເຂົາບໍ່ເຊື່ອຟັງ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6:9).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ພຣະເຈົ້າຈຶ່ງບັນຊາໃຫ້ລາວໄປເວົ້າກັບຟາໂຣອີກຄັ້ງໜຶ່ງ ເພື່ອຂໍເສລີພາບໃຫ້ຊົນຊາດອິດສະຣາເອນ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6:10-11).</a:t>
            </a: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39" y="4592025"/>
            <a:ext cx="76100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ເມື່ອພວກເຮົາຮູ້ສຶກທໍ້ແທ້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ໃຫ້ພວກເຮົາໃຊ້ຖ້ອຍຄໍາຂອງ ອາຊາບ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Asaph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ແຕ່ປານນັ້ນກໍຢູ່ໃກ້ຊິດກັບພຣະອົງເລື້ອຍໆມາ ພຣະອົງຈັບມຂວາຈູງຂ້ານ້ອຍໄປບໍ່ຂາດ, ພຣະອົງນໍາພາຂ້ານ້ອຍດ້ວຍຄໍາແນະນໍາຂອງພຣະອົງ ແລະ ໃນບັ້ນປາຍນັ້ນ ພຣະອົງຈະຕອບຂ້ານ້ອຍດ້ວຍກຽດຕິຍົດ. ນອກຈາກພຣະອົງແລ້ວ ຂ້ານ້ອຍມີໃຜແດ່ໃນສະຫວັນ? ເມື່ອມີພຣະອົງ ຂ້ານ້ອຍຕ້ອງການຢາກໄດ້ຫຍັງຕື່ມອີກແດ່ໃນໂລກນີ້? ແມ່ນວ່າຈິດໃຈແລະຮ່າງກາຍອ່ອນແຮງກໍຕາມ ແຕ່ພຣະເຈົ້າເປັນກໍາລັງຂອງຂ້ານ້ອຍ ແລະ ເປັນທຸກສິ່ງທີ່ຂ້ານ້ອຍຕ້ອງການຢູ່ເລື້ອຍໆ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73:23-26 </a:t>
            </a:r>
            <a:r>
              <a:rPr lang="en" sz="14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NIV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).</a:t>
            </a: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ໂມເຊຮູ້ສຶກຫົດຫູ່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ທໍ້ໃຈ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ຜິດຫວັງ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ກໍ່ເປັນຄວາມຮູ້ສຶກດຽວກັນກັບບຸກຄົນອື່ນໆເຊັ່ນ ໂຢບ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(Job)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ອາຊາບ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Asaph)—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ທີ່ພວກເຂົາບໍ່ຍອມແພ້ຕໍ່ຄວາມໝົດຫວັງ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 ພຣະເຈົ້າຊູກໍາລັງພວກເຂົາ ຂໍພຽງແຕ່ການໄວ້ວາງໃຈ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ແຕ່ໂມເຊໄດ້ປະຕິເສດ ພ້ອມທັງຍົກຂໍ້ແກ້ໂຕມາວ່າ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ແມ້ແຕ່ປະຊາຊົນຂອງຂ້າພຣະເຈົ້າບໍ່ຍອມຟັງ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ແລ້ວຟາໂຣຈະຟັງໄດ້ຢ່າງໃດ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ໃນເມື່ອຂ້າພຣະອົງເປັນຄົນເວົ້າເກິ໊ກໆກັ໊ກໆ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6:12).</a:t>
            </a: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3" y="2116782"/>
            <a:ext cx="634364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lo-LA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ບົດບາດ ຂອງໂມເຊ ແລະ ອາໂຣນ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1993</Words>
  <Application>Microsoft Office PowerPoint</Application>
  <PresentationFormat>Panorámica</PresentationFormat>
  <Paragraphs>61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Saysettha OT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71</cp:revision>
  <dcterms:created xsi:type="dcterms:W3CDTF">2025-06-22T14:18:26Z</dcterms:created>
  <dcterms:modified xsi:type="dcterms:W3CDTF">2025-07-17T19:26:11Z</dcterms:modified>
</cp:coreProperties>
</file>