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  <p:sldId id="285" r:id="rId16"/>
  </p:sldIdLst>
  <p:sldSz cx="12192000" cy="6858000"/>
  <p:notesSz cx="6858000" cy="9144000"/>
  <p:embeddedFontLst>
    <p:embeddedFont>
      <p:font typeface="Saysettha OT" panose="020B0504020207020204" pitchFamily="34" charset="-3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9" autoAdjust="0"/>
    <p:restoredTop sz="94643"/>
  </p:normalViewPr>
  <p:slideViewPr>
    <p:cSldViewPr snapToGrid="0">
      <p:cViewPr varScale="1">
        <p:scale>
          <a:sx n="101" d="100"/>
          <a:sy n="101" d="100"/>
        </p:scale>
        <p:origin x="12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ຢ່າຢ້ານເລີຍ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ບາດກ້າວທໍາອິດທີ່ຈະຊະນະ ຄືການໄວ້ວາງໃຈໃນພຣະເຈົ້າ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ຈົ່ງຢືນຢັດ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ພວກເຮົາຕ້ອງອົດທົນຢູ່ ໂດຍບໍ່ຈົ່ມວ່າຕໍ່ພຣະເຈົ້າ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ເບິ່ງຄວາມລອດທີ່ຈະມາເຖິງ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ຖ້າພວກເຮົາໃຫ້ພຣະເຈົ້ານໍາທາງ ໄຊຊະນະ ມີແນ່ນອນ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ພຣະເຈົ້າຢາເວ ຈະສູ້ເພື່ອພວກເຈົ້າ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ພຣະເຈົ້າຊົງສູ້ເພື່ອພວກເຮົາ ຕໍ່ຕ້ານຊາຕານ ແລະ ຄວາມບາບ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ຢູ່ທີ່ເນີນເຂົາຄາວັນຣີ ແມ່ນໜຶ່ງໃນສິ່ງທີ່ພິສູດໃຫ້ພວກເຮົາໄດ້ເຫັນ 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ບ່ອນທີ່ພຣະອົງສິ້ນພຣະຊົນ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n" sz="14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71250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ບາດກ້າວທໍາອິດທີ່ຈະຊະນະ ຄືການໄວ້ວາງໃຈໃນພຣະເຈົ້າ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ຢ່າຢ້ານເລີຍ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ພວກເຮົາຕ້ອງອົດທົນຢູ່ ໂດຍບໍ່ຈົ່ມວ່າຕໍ່ພຣະເຈົ້າ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ຈົ່ງຢືນຢັດ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ຖ້າພວກເຮົາໃຫ້ພຣະເຈົ້ານໍາທາງ ໄຊຊະນະ ມີແນ່ນອນ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ເບິ່ງຄວາມລອດທີ່ຈະມາເຖິງ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607587" y="1831171"/>
          <a:ext cx="895646" cy="4515081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ພຣະເຈົ້າຊົງສູ້ເພື່ອພວກເຮົາ ຕໍ່ຕ້ານຊາຕານ ແລະ ຄວາມບາບ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ຢູ່ທີ່ເນີນເຂົາຄາວັນຣີ ແມ່ນໜຶ່ງໃນສິ່ງທີ່ພິສູດໃຫ້ພວກເຮົາໄດ້ເຫັນ 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ບ່ອນທີ່ພຣະອົງສິ້ນພຣະຊົນ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n" sz="14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1797870" y="3684610"/>
        <a:ext cx="4471359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1797553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ພຣະເຈົ້າຢາເວ ຈະສູ້ເພື່ອພວກເຈົ້າ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</a:p>
      </dsp:txBody>
      <dsp:txXfrm>
        <a:off x="54968" y="3583585"/>
        <a:ext cx="1688249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283244"/>
            <a:ext cx="57435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lo-LA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ຂ້າມຜ່ານທະ   ເລແດງ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169680" y="6488668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August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48570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ຊາວເອຢິບກໍ່ເຂົ້າໄປໃນທະເລເຊັ່ນກັນ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48570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ພຣະເຈົ້າໄດ້ເຮັດໃຫ້ພວກເຂົາປັ່ນປ່ວນ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ຂະນະທີ່ພວກເຂົາພະຍາຍາມຖອຍທັບ ທະເລກໍ່ກັບຄືນສູ່ປົກກະຕິ ແລະຖ້ວມທໍາລາຍກອງທັບທັງໝົດ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ຈາກຊາຍຝັ່ງ</a:t>
            </a:r>
            <a:r>
              <a:rPr lang="en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ອິດສະຣາເອນເຫັນເຖິງໄຊຊະນະ ແລະ ເຊື່ອໃນພຣະເຈົ້າ ແລະ ໂມເຊ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ທູດສະຫວັນຂອງພຣະເຈົ້າ ແລະ ເສົາເມກ ຕັ້ງຢູ່ລະຫວ່າງຄ້າຍຂອງຊາວອິດສະຣາເອນ ແລະ ຄ້າຍຂອງຊາວເອຢິບ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ໃນຕອນກາງຄືນ ເສົາເມກມືດສໍາລັບຊາວເອຢິບ ແລະ ແຈ້ງ ສໍາລັບຊາວອິດສະຣາເອນ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9289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ໂມເຊຍົກໄມ້ຄ້ອນເທົ້າຂຶ້ນ ແລະ ທະເລກໍແຍກອອກ ເພື່ອໃຫ້ອິດສະຣາເອນໄດ້ຍ່າງຂ້າມໄປເທິງພື້ນທີ່ແຫ້ງໄດ້</a:t>
            </a:r>
            <a:r>
              <a:rPr lang="en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70730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ອິດສະຣາເອນເຂົ້າໄປໃນທະເລ</a:t>
            </a:r>
            <a:r>
              <a:rPr lang="en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kern="1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ໂດຍມີນໍ້າເປັນກໍາແພງກັ້ນ ທັງດ້ານຂວາ ແລະ ຊ້າຍ</a:t>
            </a:r>
            <a:endParaRPr lang="es-ES" sz="1600" kern="1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15849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o-LA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ເສັ້ນທາງໃນທະເລ</a:t>
            </a:r>
            <a:endParaRPr lang="en" sz="3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ພຣະອົງມອບຄໍາສັ່ງພຽງປະການດຽວໃຫ້ກັບປະຊາຊົນຂອງພຣະອົງ</a:t>
            </a:r>
            <a:r>
              <a:rPr lang="en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ເດີນໜ້າຕໍ່ໄປ</a:t>
            </a:r>
            <a:r>
              <a:rPr lang="en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14:15). </a:t>
            </a: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ຈາກສະຖານະການນີ້ຕໍ່ໄປ</a:t>
            </a:r>
            <a:r>
              <a:rPr lang="en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ສິ່ງທີ່ເໜືອຄວາມຄາດໝາຍໄດ້ເກີດຂຶ້ນ </a:t>
            </a:r>
            <a:r>
              <a:rPr lang="en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o-LA" sz="5400" dirty="0">
                <a:solidFill>
                  <a:srgbClr val="BB493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ການສະເຫລີມ ສະຫລອງ</a:t>
            </a:r>
            <a:endParaRPr lang="en" sz="5400" dirty="0">
              <a:solidFill>
                <a:srgbClr val="BB4935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16976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ເພງຂອງໂມເຊ</a:t>
            </a:r>
            <a:endParaRPr lang="en" sz="40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917654"/>
            <a:ext cx="9478292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ພວກເຂົາຮ້ອງເພງຂອງໂມເຊຜູ້ຮັບໃຊ້ຂອງພຣະເຈົ້າ ແລະ ເພງຂອງພຣະເມສານ້ອຍນັ້ນວ່າ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ເມື່ອເຫັນສິ່ງທີ່ໄດ້ເກີດຂຶ້ນ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ໂມເຊໄດ້ນໍາພາປະຊາຊົນຮ້ອງບົດເພງສັນລະເສີນ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ໃນຂະນະທີ່ມີຣຽມ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Miriam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ຮ້ອງບົດເພງປະສານສຽງ ພ້ອມກັບຊຸມຜູ້ຍິງ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ຍິ່ງໄປກວ່ານັ້ນ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ສິ່ງທີ່ພຣະເຈົ້າໄດ້ຊົງກະທໍາ ກໍໄດ້ຮັບການປະກາດໄວ້ວ່າ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ພຣະອົງຊົງນໍາພວກເຂົາເຂົ້າມາໃກ້ ແລະ ຕັ້ງໄວ້ທີ່ພູເຂົາສັກສິດ ບ່ອນທີ່ພຣະເຈົ້າຢາເວໄດ້ສະຖິດຢູ່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ໃນບົດເພງນີ້ ບໍ່ມີການກ່າວເຖິງສິ່ງທີ່ອິດສະຣາເອນໄດ້ເຮັດ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ບົດເພງບໍ່ໄດ້ມີພຽງການສັນລະເສີນພຣະເຈົ້າທີ່ຊົງທໍາລາຍສັດຕູເທົ່ານັ້ນ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15:6),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ແຕ່ຍັງເປັນທີ່ຊື່ນຊົມໃນພຣະຣາດສະກິດຂອງອິດສະຣາເອນອີກດ້ວຍ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ປະຕິກິລິຍາຂອງຜູ້ທີ່ໄດ້ເຫັນເຖິງເຫດການດັ່ງກ່າວ ໄດ້ປະກາດເຖິງຄວາມຍິ່ງໃຫຍ່ຂອງພຣະເຈົ້າ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801830"/>
            <a:ext cx="8268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ເມື່ອການພິພາກສາຂອງພຣະເຈົ້າປາກົດໄດ້ຢ່າງຊັດເຈນ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ຄວາມຊົ່ວ ແລະ ການກົດຂີ່ຂົ່ມເຫັງໄດ້ຖືກກໍາຈັດໄປແລ້ວ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ພວກເຂົາຮ້ອງບົດເພງຂອງໂມເຊ ຜູ້ຮັບໃຊ້ຂອງພຣະເຈົ້າ ແລະ ເພງຂອງພຣະເມສານ້ອຍ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ໃນການປົດປ່ອຍຈິດວິນຍານ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ພຣະເຈົ້າໄດ້ຊົງປະທານການປົດປ່ອຍທີ່ຍິ່ງໃຫຍ່ກວ່າການປົດປ່ອຍທີ່ຊາວເຮັບເຣີໄດ້ຮັບທີ່ທະເລຊາຍນັ້ນ ນັ້ນກໍ່ຄືປົດປ່ອຍຈາກການຕົກຢູ່ພາຍໃຕ້ຄວາມບາບ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ພວກເຮົາຄວນຮ້ອງເພງສັນລະເສີນພຣະອົງ ດ້ວຍຫົວໃຈ ແລະ ດ້ວຍຈິດວິນຍານໃຫ້ແກ່ພຣະອົງ ເພາະ 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ພຣະຣາຊກິດອັນອັດສະຈັນທີ່ພຣະອົງໄດ້ກະທໍາເພື່ອມະນຸດ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ຜູ້ທີ່ໄດ້ຄິດເຖິງພຣະເມດຕາອັນຍິ່ງໃຫຍ່ຈະບໍ່ໄດ້ລືມບຸນຄຸນ 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ຂອງຂັວນແຫ່ງຄວາມລອດ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ທີ່ພຣະອົງຊົງມອບໃຫ້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ພຣະພອນທີ່ພວກເຮົາຊົງໄດ້ຮັບໃນທຸກໆມື້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ເໜືອສິ່ງອື່ນໃດກໍ່ຄືການສິ້ນພຣະຊົນຂອງພຣະອົງ ເພື່ອນໍາເອົາຄວາມສຸກ ແລະ ຊີວິດອັນນິຣັນມາສູ່ພວກເຮົາ. ການສັນລະເສີນ, ການເຮັດຕາມນໍ້າພຣະໄທ, ການເຊື່ອ ແລະ ໄວ້ວາງໃຈ ສິ່ງນີ້ ຄວນຈະເປັນແກ່ນຂອງຄວາມກະຕັນຍູທີ່ພວກເຮົາຄວນມີໃຫ້ກັບພຣະອົງ</a:t>
            </a: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8CC23-51AE-E5E8-132B-BEC97FC86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7C40DA-0F6D-1F0D-71E5-494950AE3549}"/>
              </a:ext>
            </a:extLst>
          </p:cNvPr>
          <p:cNvSpPr txBox="1"/>
          <p:nvPr/>
        </p:nvSpPr>
        <p:spPr>
          <a:xfrm>
            <a:off x="565354" y="1277142"/>
            <a:ext cx="1106129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ເມື່ອພວກເຮົາເດີນທາງມາຮອດບ່ອນທີ່ເຮົາຄິດວ່າຈະເປັນທາງຕັນ, ບໍ່ມີທາງອອກ ຄືກັບກໍລະນີທີ່ອິດສະຣາເອນເດີນທາງໄປພົບກັບທະເລແດງ ເຊິ່ງບໍ່ມີທາງໄປຕໍ່ໄດ້.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ໃຫ້ພວກເຮົາສືບຕໍ່ມີຄວາມເຊື່ອໃນພຣະອົງ, ໄວ້ວາງໃຈໃນການນໍາຂອງພຣະອົງ ແລະ ຮູ້ວ່າ ໄຊຊະນະນັ້ນແມ່ນຢູ່ກັບພຣະອົງ.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ພວກເຮົາທຸກຄົນໄດ້ຮັບຄໍາເຊີນຈາກພຣະອົງໃຫ້ມາພັກຢູ່ກັບພຣະອົງ ຜູ້ໃຫ້ຄວາມປອດໄພ ສະນັ້ນຢ່າໃຫ້ພວກເຮົາວິຕົກກັງວົນຫລາຍເກີນໄປ.</a:t>
            </a:r>
          </a:p>
          <a:p>
            <a:pPr>
              <a:spcBef>
                <a:spcPts val="600"/>
              </a:spcBef>
            </a:pP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ໃຫ້ພຣະເຈົ້າໄດ້ເຮັດໃນສ່ວນທີ່ເປັນຂອງພຣະອົງ, ໃຫ້ພວກເຮົາໃຈເຢັນໆ ແລະ ເບິ່ງວ່າພຣະອົງຈະແກ້ໄຂບັນຫາແບບໃດ ແຕ່ຢ່າລືມວ່າ ທຸກຢ່າງຕ້ອງເປັນໄປຕາມນໍ້າພຣະໄທຂອງພຣະອົງ</a:t>
            </a:r>
          </a:p>
          <a:p>
            <a:pPr>
              <a:spcBef>
                <a:spcPts val="600"/>
              </a:spcBef>
            </a:pP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ເມື່ອເຮົາຜ່ານອຸປະສັກໄປແລ້ວ ຢ່າລືມຮ້ອງເພງສັນລະເສີນ ແລະ ເລົ່າເຖິງສິ່ງທີ່ພຣະອົງໄດ້ກະທໍາເພື່ອເຮົາ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02F9CA-8331-F27F-AA99-7C7DF040A5B5}"/>
              </a:ext>
            </a:extLst>
          </p:cNvPr>
          <p:cNvSpPr txBox="1"/>
          <p:nvPr/>
        </p:nvSpPr>
        <p:spPr>
          <a:xfrm>
            <a:off x="4447309" y="472656"/>
            <a:ext cx="3063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1600" b="1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20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ແຕ່ໂມເຊຕອບວ່າ: ຢ່າຢ້ານເລີຍ ຕັ້ງໃຈໃຫ້ດີ ແລະ ພວກເຈົ້າຈະໄດ້ເຫັນສິ່ງທີ່ພຣະເຈົ້າຢາເວກະທໍາ ເພື່ອຊ່ວຍພວກເຈົ້າໃຫ້ພົ້ນໃນວັນນີ້ ພວກເຈົ້າຈະບໍ່ເຫັນຊາວເອຢິບເຫລົ່ານີ້ອີກຈັກເທື່ອ, ພຣະເຈົ້າຢາເວຈະສູ້ຮົບຕາງພວກເຈົ້າ ໂດຍທີ່ພວກເຈົ້າບໍ່ຕ້ອງເຮັດຫຍັງເລີຍ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endParaRPr kumimoji="0" lang="lo-LA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14:13, 14,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91303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ການອົບພະຍົບອອກຈາກເອຢິບ</a:t>
            </a:r>
            <a:r>
              <a:rPr lang="en" sz="2000" b="1" dirty="0">
                <a:solidFill>
                  <a:srgbClr val="91303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ຈົ່ງຮີບໜີອອກໄປ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12:31-36)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ການຖວາຍຕົວຂອງລູກຊາຍກົກ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13:1-16)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6E329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ການຂ້າມຜ່ານທະເລແດງ</a:t>
            </a:r>
            <a:r>
              <a:rPr lang="en" sz="2000" b="1" dirty="0">
                <a:solidFill>
                  <a:srgbClr val="6E329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ການຕິດຢູ່ທີ່ທະເລຊາຍ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13:17-14:12)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ເສັ້ນທາງໃນທະເລ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14:13-31)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1C688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ການສະຫລອງ</a:t>
            </a:r>
            <a:r>
              <a:rPr lang="en" sz="2000" b="1" dirty="0">
                <a:solidFill>
                  <a:srgbClr val="1C688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ເພງຂອງໂມເຊ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ພຣະເຈົ້າຊົງເຕືອນໄວ້ຕັ້ງແຕ່ຕົ້ນວ່າການອົບພະຍົບອອກຈາກເອຢິບ ຈະນໍາມາເຊິ່ງຄວາມຕາຍ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ຫລືພົບກັບໄພຄຸກຄາມຂອງຄວາມຕາຍຂອງລູກຊາຍກົກຂອງຟາໂຣ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0" y="2725063"/>
            <a:ext cx="7801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ຫລັງຈາກຂ້າມທະເລແດງໄປ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ສຸດທ້າຍກໍ່ຫລຸດພົ້ນຈາກການເປັນຂ້າທາດຂອງຊາວເອຢິບ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ພວກເຂົາຈຶ່ງໄດ້ຮ້ອງເປັ່ງສຽງສັນລະເສີນພຣະຜູ້ເປັນເຈົ້າ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313112"/>
            <a:ext cx="7277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ເພື່ອຫລີກລ້ຽງຄວາມຕາຍ ຂອງລູກຊາຍກົກ,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ພຣະເຈົ້າຊົງຂໍໃຫ້ພວກເຂົາກະທໍາດ້ວຍຄວາມເຊື່ອ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 ພິທີປັດສະຄາ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ຕອນນີ້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ພຣະອົງຊົງໄດ້ນໍາພວກເຂົາໄປພົບກັບທາງ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ທີ່ປະຊາຊົນເຫັນວ່າເປັນທາງຕັນ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ມັນກໍເຖິງເວລາທີ່ພວກເຂົາຈະຕ້ອງສະແດງຄວາມເຊື່ອ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ເພື່ອທີ່ຈະກ້າວຕໍ່ໄປ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38520"/>
            <a:ext cx="390049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lo-LA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ການເດີນທາງອອກຈາກເອຢິບ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144384"/>
            <a:ext cx="91448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lo-LA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ຈົ່ງຮີບໜີອອກໄປ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ຊາວເອຢິບໄດ້ຂໍຮ້ອງໃຫ້ຊົນຊາດນີ້ ໃຫ້ຟ້າວໜີອອກໄປຈາກປະເທດ. ພວກເຂົາໄດ້ເວົ້າວ່າ, ພວກເຮົາຈະຕາຍກັນໝົດ ຖ້າພວກເຈົ້າບໍ່ໜີໄປ</a:t>
            </a:r>
            <a:r>
              <a:rPr lang="en-US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  <a:r>
              <a:rPr lang="en" sz="16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447349"/>
            <a:ext cx="900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ທົ່ວທັງເອຢິບເຕັມໄປດ້ວຍສຽງຮ້ອງໄຫ້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ເພາະບໍ່ມີບ້ານໃດທີ່ບໍ່ມີຄົນຕາຍ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12:30).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ເພາະຟາໂຣອະນຸຍາດໃຫ້ຊົນຊາດອິດສະຣາເອນໜີໄປນັ້ນ ຊ້າເກີນໄປ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37026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ເມື່ອອິດສະຣາເອນຮ້ອງຂໍຄ່າຕອບແທນສໍາລັບການຮັບໃຊ້ໃນຫລາຍປີ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ຄົນເອຢິບໄດ້ເອົາໃນສິ່ງທີ່ພວກເຂົາຮ້ອງຂໍໃຫ້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                  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12:36).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ສໍາລັບການເດີນທາງນັ້ນ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ພຣະອົງຈະຢູ່ກັບພວກເຂົາ, ແລະ ຊາວອິດສະຣາເອນກໍເຕັມໄປດ້ວຍຊັບສິນ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405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ມັນບໍ່ແມ່ນການສະແດງຄວາມເສຍໃຈຢ່າງຊຸດຊຶ້ງແທ້ຈິງ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ແຕ່ເພາະເປັນຄວາມປາຖະໜາຢາກໃຫ້ຫາຍະນະນັ້ນຢຸດລົງ.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461870"/>
            <a:ext cx="9142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ຟາໂຣບອກ ພ້ອມດ້ວຍຄໍາວ່າ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ຂໍຊົງໂຜດອວຍພອນເຮົາດ້ວຍ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12:32),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ລາວໄດ້ສະແດງຄວາມຮູ້ສຶກອອກມາ ພ້ອມກັບບອກວ່າ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ຂໍຢ່າໃຫ້ສິ່ງໃດເກີດຂຶ້ນກັບພວກເຮົາອີກເລີຍເທາະ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ການຖວາຍລູກຊາຍກົກ</a:t>
            </a:r>
            <a:endParaRPr lang="en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888204" y="733906"/>
            <a:ext cx="10415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ຈົ່ງອຸທິດຖວາຍລູກຊາຍກົກທຸກຄົນແກ່ເຮົາ, ລູກຊາຍກົກຂອງຊາວອິດສະຣາເອນທຸກໆຄົນ ແລະ ສັດໂຕເຖິກຫົວປີທຸກໆໂຕ ເປັນຂອງເຮົາ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54793"/>
            <a:ext cx="702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ລູກຊາຍກົກຈະຖວາຍແບບໃດ?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328908"/>
            <a:ext cx="8121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ລູກແກະຂອງພຣະເຈົ້າ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1:29),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ໄດ້ສິ້ນພຣະຊົນ ເພື່ອຜູ້ທີ່ໄດ້ເອົາພຣະໂລຫິດຂອງພຣະອົງທາທີ່ປະຕູຫົວໃຈຂອງພວກເຂົາ ຈະບໍ່ໄດ້ຕາຍ ແຕ່ຈະໄດ້ຊີວິດອັນນິຣັນ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ທາງດ້ານຄວາມລອດ ພຣະເຈົ້າຊົງເຮັດໃນສ່ວນຂອງພຣະອົງແລ້ວ, ພວກເຮົາກໍ່ຄວນເຮັດໃນສ່ວນຂອງພວກເຮົາເຊັ່ນກັນ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ມັນເປັນຄວາມຮັບຜິດຊອບຂອງໂຕເຮົາເອງທີ່ຈະຍອມໃຫ້ຕົນເອງໄດ້ຮັບເຄື່ອງໝາຍການປົກປ້ອງ ໂດຍພຣະໂລຫິດແຫ່ງການໄຖ່ຂອງພຣະອົງ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ໃຫ້ພວກເຮົາຮູ້ວ່າ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 ແມ່ນລູກຊາຍກົກຂອງພຣະເຈົ້າ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4:22);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ໂບດໃນປະຈຸບັນນີ້ ກໍ່ປຽບເໝືອນອິດສະຣາເອນ ຝ່າຍຈິດວິນຍານ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6:16);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ເພາະສະນັ້ນ,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ພວກເຮົາທຸກຄົນຈະຕ້ອງຕາຍ ເພື່ອຖວາຍໃຫ້ແກ່ພຣະເຈົ້າ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ແຕ່ວ່າພວກເຮົາມີພຣະເຢຊູ ຜູ້ຊົງສິ້ນພຣະຊົນແທນພວກເຮົາແລ້ວ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ພວກເຂົາໄດ້ຮັບການຖວາຍໂດຍຄວາມຕາຍ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ລູກຊາຍກົກທຸກຄົນຈໍາເປັນຕ້ອງຕາຍ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ແຕ່ວ່າໄດ້ມີການຈັດຕຽມສິ່ງທີ່ຈະມາແທນລູກຊາຍກົກແລ້ວ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 ໃຫ້ສິ່ງທີ່ມີຊິວິດອື່ນຕາຍແທນພວກເຂົາ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o-LA" sz="54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ການຂ້າມຜ່ານທະເລແດງ</a:t>
            </a:r>
            <a:endParaRPr lang="en" sz="5400" spc="300" dirty="0">
              <a:solidFill>
                <a:schemeClr val="accent6">
                  <a:lumMod val="60000"/>
                  <a:lumOff val="4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12192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ການຕິດຢູ່ທີ່ທະເລຊາຍ</a:t>
            </a:r>
            <a:endParaRPr lang="e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ແລ້ວກະສັດຟາໂຣ ກໍຈະຄິດວ່າ ຊາວອິດສະຣາເອນກໍາລັງເດີນທາງວົນວຽນໄປມາຢູ່ໃນຂົງເຂດນີ້ ໂດຍມີຖິ່ນແຫ້ງແລ້ງກັນດານກີດກັ້ນໄວ້</a:t>
            </a:r>
            <a:r>
              <a:rPr lang="en" sz="2000" b="1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solidFill>
                  <a:schemeClr val="accent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ໂດຍການອະນຸຍາດຂອງຟາໂຣ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ອິດສະຣາເອນໄດ້ອອກໄປແລະ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ຕຽມພ້ອມສໍາລັບການຕໍ່ສູ້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13:18 ).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ແຕ່ພຣະເຈົ້າບໍ່ຢາກໃຫ້ພວກເຂົາພົບກັບສົງຄາມ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 ພຣະອົງຈຶ່ງນໍາພາພວກເຂົາໄປອີກທາງໜຶ່ງ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ເພື່ອປະຕິບັດຕາມສັນຍາຂອງໂຢເຊັບກ່ອນເສຍຊີວິດ, ຊາວອິດສະຣາເອນໄດ້ນໍາເອົາຫີບໂລງສົບຂອງໂຢເຊັບໄປພ້ອມ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13:19).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ຍິ່ງໄປກວ່ານັ້ນ, ພຣະເຈົ້າຊົງນໍາການເດີນທາງຂອງພວກເຂົາແບບອັດສະຈັນ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684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ເມື່ອພວກເຂົາຫລຽວເຫັນກອງທັບຂອງສັດຕູ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ຄວາມເຊື່ອຂອງພວກເຂົາກໍ່ຫລຸດລົງທັນທີ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                  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14:10-12).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ພວກເຂົາລືມປະຕິຫານທີ່ພຣະເຈົ້າຊົງເຮັດ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ແລ້ວ ຖ້າເຫດການຄ້າຍໆກັນນີ້ ເກີດຂຶ້ນກັບພວກເຮົາເດ ພວກເຮົາຈະເຮັດແນວໃດ?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ໃນຂະນະດຽວກັນ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ຟາໂຣໄດ້ປ່ຽນໃຈ ແລະ ຕິດຕາມຊາວອິດສະຣາເອນໄປ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14:5).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ດຽວນີ້ຊາວອິດສະຣາເອນໄດ້ຕິດຢູ່ທີ່ຖິ່ນທຸລະກັນດານ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ທະເລແດງ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ເຊິ່ງບໍ່ມີທາງໜີອອກໄປໄດ້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6617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ຈົ່ງຈື່ຈໍາການອັດສະຈັນທີ່ພຣະເຈົ້າໄດ້ກະທໍາ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>
              <a:spcBef>
                <a:spcPts val="600"/>
              </a:spcBef>
            </a:pP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ຂ່າວຄາວ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121920"/>
            <a:ext cx="996991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lo-LA" sz="32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ເສັ້ນທາງ ໃນທະເລ</a:t>
            </a:r>
            <a:endParaRPr lang="en" sz="32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ແຕ່ໂມເຊຕອບວ່າ: ຢ່າຢ້ານເລີຍ ຕັ້ງໃຈໃຫ້ດີ ແລະ ພວກເຈົ້າຈະໄດ້ເຫັນສິ່ງທີ່ພຣະເຈົ້າຢາເວກະທໍາ ເພື່ອຊ່ວຍພວກເຈົ້າໃຫ້ພົ້ນໃນວັນນີ້. ພວກເຈົ້າຈະບໍ່ເຫັນຊາວເອຢິບເຫລົ່ານີ້ອີກຈັກເທື່ອ. ພຣະເຈົ້າຢາເວຈະສູ້ຮົບຕາງພວກເຈົ້າ ໂດຍທີ່ພວກເຈົ້າບໍ່ຕ້ອງເຮັດຫຍັງເລີຍ</a:t>
            </a:r>
            <a:r>
              <a:rPr lang="e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14:13-14)</a:t>
            </a:r>
            <a:endParaRPr lang="es-ES" sz="1600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ເມື່ອພະເຊີນໜ້າກັບປະຊາຊົນທີ່ຄວາມເຊື່ອກໍາລັງຫລຸດຖອຍລົງ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ໂມເຊໄດ້ໜູນໃຈພວກເຂົາໃຫ້ເຊື່ອໃນພຣະເຈົ້າ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90270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2054</Words>
  <Application>Microsoft Office PowerPoint</Application>
  <PresentationFormat>Panorámica</PresentationFormat>
  <Paragraphs>77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Saysettha OT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2025-07-14T06:55:27Z</dcterms:created>
  <dcterms:modified xsi:type="dcterms:W3CDTF">2025-08-06T08:49:30Z</dcterms:modified>
</cp:coreProperties>
</file>