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lo-L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ນໍ້າທີ່ສະອາດ </a:t>
          </a:r>
          <a:r>
            <a:rPr lang="e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15:22-27)</a:t>
          </a:r>
          <a:endParaRPr lang="es-ES"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ມານາຈາກສະຫວັນ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16:1-36)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lo-L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ນໍ້າອອກມາຈາກໂງ່ນຫີນ </a:t>
          </a:r>
          <a:r>
            <a:rPr lang="e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17:1-7)</a:t>
          </a:r>
          <a:endParaRPr lang="es-ES"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lo-LA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ມືທີ່ຖືກຍົກຂຶ້ນ </a:t>
          </a:r>
          <a:r>
            <a:rPr lang="en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17:8-16)</a:t>
          </a:r>
          <a:endParaRPr lang="es-ES" sz="1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ຄໍາແນະນໍາຂອງພຣະເຈົ້າຜ່ານທາງຜູ້ຮັບໃຊ້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18:1-27)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ea typeface="+mn-ea"/>
              <a:cs typeface="Saysettha OT" panose="020B0504020207020204" pitchFamily="34" charset="-34"/>
            </a:rPr>
            <a:t>ອາຫານ ແລະ ນໍ້າແຫ່ງຊີວິດ</a:t>
          </a:r>
          <a:r>
            <a:rPr lang="en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ea typeface="+mn-ea"/>
              <a:cs typeface="Saysettha OT" panose="020B0504020207020204" pitchFamily="34" charset="-34"/>
            </a:rPr>
            <a:t>: </a:t>
          </a: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ea typeface="+mn-ea"/>
              <a:cs typeface="Saysettha OT" panose="020B0504020207020204" pitchFamily="34" charset="-34"/>
            </a:rPr>
            <a:t>ພຣະເຢຊູ</a:t>
          </a:r>
          <a:endParaRPr lang="en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ea typeface="+mn-ea"/>
            <a:cs typeface="Saysettha OT" panose="020B0504020207020204" pitchFamily="34" charset="-34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ພວກເຂົາລືມ ອະດີດ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ພວກເຂົາເບິ່ງແຕ່ຄວາມຍາກລໍາບາກໃນປະຈຸບັນ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ພວກເຂົາບໍ່ເຫັນພັນທະສັນຍາໃນ ອະນາຄົດ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lo-L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ໂດຍຈະຕ້ອງມີລັກສະນະດັ່ງນີ້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lo-LA" sz="2000" b="1" dirty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ເຄົາລົບພຣະເຈົ້າ</a:t>
          </a:r>
          <a:endParaRPr lang="es-ES" sz="2000" dirty="0">
            <a:solidFill>
              <a:schemeClr val="tx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lo-LA" sz="2000" b="1" dirty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ສາມາດໄວ້ວາງໃຈໄດ້</a:t>
          </a:r>
          <a:endParaRPr lang="es-ES" sz="2000" dirty="0">
            <a:solidFill>
              <a:schemeClr val="tx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lo-LA" sz="2000" b="1" dirty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ກຽດຊັງການຮັບສິນບົນ</a:t>
          </a:r>
          <a:endParaRPr lang="es-ES" sz="2000" dirty="0">
            <a:solidFill>
              <a:schemeClr val="tx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66792"/>
          <a:ext cx="6581776" cy="350015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ea typeface="+mn-ea"/>
              <a:cs typeface="Saysettha OT" panose="020B0504020207020204" pitchFamily="34" charset="-34"/>
            </a:rPr>
            <a:t>ອາຫານ ແລະ ນໍ້າແຫ່ງຊີວິດ</a:t>
          </a:r>
          <a:r>
            <a:rPr lang="en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ea typeface="+mn-ea"/>
              <a:cs typeface="Saysettha OT" panose="020B0504020207020204" pitchFamily="34" charset="-34"/>
            </a:rPr>
            <a:t>: </a:t>
          </a: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ea typeface="+mn-ea"/>
              <a:cs typeface="Saysettha OT" panose="020B0504020207020204" pitchFamily="34" charset="-34"/>
            </a:rPr>
            <a:t>ພຣະເຢຊູ</a:t>
          </a:r>
          <a:endParaRPr lang="en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ea typeface="+mn-ea"/>
            <a:cs typeface="Saysettha OT" panose="020B0504020207020204" pitchFamily="34" charset="-34"/>
          </a:endParaRPr>
        </a:p>
      </dsp:txBody>
      <dsp:txXfrm>
        <a:off x="0" y="2666792"/>
        <a:ext cx="6581776" cy="350015"/>
      </dsp:txXfrm>
    </dsp:sp>
    <dsp:sp modelId="{7C9082F3-BE23-4F93-A295-2A6D144D84E3}">
      <dsp:nvSpPr>
        <dsp:cNvPr id="0" name=""/>
        <dsp:cNvSpPr/>
      </dsp:nvSpPr>
      <dsp:spPr>
        <a:xfrm rot="10800000">
          <a:off x="0" y="2133719"/>
          <a:ext cx="6581776" cy="538323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ຄໍາແນະນໍາຂອງພຣະເຈົ້າຜ່ານທາງຜູ້ຮັບໃຊ້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18:1-27)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0" y="2133719"/>
        <a:ext cx="6581776" cy="349786"/>
      </dsp:txXfrm>
    </dsp:sp>
    <dsp:sp modelId="{F62D5662-4FB1-4590-AEB8-78074FF878B1}">
      <dsp:nvSpPr>
        <dsp:cNvPr id="0" name=""/>
        <dsp:cNvSpPr/>
      </dsp:nvSpPr>
      <dsp:spPr>
        <a:xfrm rot="10800000">
          <a:off x="0" y="1600646"/>
          <a:ext cx="6581776" cy="538323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ມືທີ່ຖືກຍົກຂຶ້ນ </a:t>
          </a:r>
          <a:r>
            <a:rPr lang="en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17:8-16)</a:t>
          </a:r>
          <a:endParaRPr lang="es-ES" sz="1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0" y="1600646"/>
        <a:ext cx="6581776" cy="349786"/>
      </dsp:txXfrm>
    </dsp:sp>
    <dsp:sp modelId="{03A1FB19-05EE-46FF-9BFC-E6C83ADBD938}">
      <dsp:nvSpPr>
        <dsp:cNvPr id="0" name=""/>
        <dsp:cNvSpPr/>
      </dsp:nvSpPr>
      <dsp:spPr>
        <a:xfrm rot="10800000">
          <a:off x="0" y="1067573"/>
          <a:ext cx="6581776" cy="538323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ນໍ້າອອກມາຈາກໂງ່ນຫີນ </a:t>
          </a:r>
          <a:r>
            <a:rPr lang="en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17:1-7)</a:t>
          </a:r>
          <a:endParaRPr lang="es-ES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0" y="1067573"/>
        <a:ext cx="6581776" cy="349786"/>
      </dsp:txXfrm>
    </dsp:sp>
    <dsp:sp modelId="{09A4EDD2-FE5F-4F77-9BC7-36DCBF3BCFB8}">
      <dsp:nvSpPr>
        <dsp:cNvPr id="0" name=""/>
        <dsp:cNvSpPr/>
      </dsp:nvSpPr>
      <dsp:spPr>
        <a:xfrm rot="10800000">
          <a:off x="0" y="534500"/>
          <a:ext cx="6581776" cy="538323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ມານາຈາກສະຫວັນ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16:1-36)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0" y="534500"/>
        <a:ext cx="6581776" cy="349786"/>
      </dsp:txXfrm>
    </dsp:sp>
    <dsp:sp modelId="{0C2FDEF2-A415-4317-BF49-2F0A87F2FE5A}">
      <dsp:nvSpPr>
        <dsp:cNvPr id="0" name=""/>
        <dsp:cNvSpPr/>
      </dsp:nvSpPr>
      <dsp:spPr>
        <a:xfrm rot="10800000">
          <a:off x="0" y="1427"/>
          <a:ext cx="6581776" cy="538323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ນໍ້າທີ່ສະອາດ </a:t>
          </a:r>
          <a:r>
            <a:rPr lang="en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15:22-27)</a:t>
          </a:r>
          <a:endParaRPr lang="es-ES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0" y="1427"/>
        <a:ext cx="6581776" cy="349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ພວກເຂົາລືມ ອະດີດ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ພວກເຂົາເບິ່ງແຕ່ຄວາມຍາກລໍາບາກໃນປະຈຸບັນ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ພວກເຂົາບໍ່ເຫັນພັນທະສັນຍາໃນ ອະນາຄົດ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ໂດຍຈະຕ້ອງມີລັກສະນະດັ່ງນີ້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ອພຍ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dirty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ເຄົາລົບພຣະເຈົ້າ</a:t>
          </a:r>
          <a:endParaRPr lang="es-ES" sz="2000" kern="1200" dirty="0">
            <a:solidFill>
              <a:schemeClr val="tx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dirty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ສາມາດໄວ້ວາງໃຈໄດ້</a:t>
          </a:r>
          <a:endParaRPr lang="es-ES" sz="2000" kern="1200" dirty="0">
            <a:solidFill>
              <a:schemeClr val="tx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dirty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rPr>
            <a:t>ກຽດຊັງການຮັບສິນບົນ</a:t>
          </a:r>
          <a:endParaRPr lang="es-ES" sz="2000" kern="1200" dirty="0">
            <a:solidFill>
              <a:schemeClr val="tx1"/>
            </a:solidFill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ອາຫານ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en-US" sz="6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ມ</a:t>
            </a:r>
            <a:r>
              <a:rPr lang="lo-LA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ານາ</a:t>
            </a:r>
            <a:r>
              <a:rPr lang="en-US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)</a:t>
            </a:r>
            <a:r>
              <a:rPr lang="lo-LA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ແລະ ນໍ້າ ແຫ່ງ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ຊີວິດ</a:t>
            </a:r>
            <a:endParaRPr kumimoji="0" lang="en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58399" y="5980839"/>
            <a:ext cx="3211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600" b="1" dirty="0">
                <a:solidFill>
                  <a:srgbClr val="00206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ບົດຮຽນທີ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7 </a:t>
            </a:r>
            <a:r>
              <a:rPr lang="lo-LA" sz="1600" b="1" dirty="0">
                <a:solidFill>
                  <a:srgbClr val="00206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 ສະບາໂຕທີ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16</a:t>
            </a:r>
            <a:r>
              <a:rPr kumimoji="0" lang="lo-L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ສິງຫາ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11036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32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ອາຫານ ແລະ ນໍ້າແຫ່ງຊີວິດ</a:t>
            </a:r>
            <a:r>
              <a:rPr kumimoji="0" lang="en" sz="32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kumimoji="0" lang="lo-LA" sz="32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</a:t>
            </a:r>
            <a:endParaRPr kumimoji="0" lang="en" sz="32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ເຮົາເປັນເຂົ້າຈີ່ແຫ່ງຊີວິດ ທີ່ໄດ້ລົງມາຈາກສະຫວັນ ຖ້າຜູ້ໃດກິນເຂົ້າຈີ່ນີ້ແລ້ວ ຜູ້ນັ້ນຈະມີຊີວິດນິຣັນດອນ ແຕ່ເຂົ້າຈີ່ທີ່ເຮົາຈະໃຫ້ນັ້ນ	 ແມ່ນເນື້ອກາຍຂອງເຮົາເອງ ເຊິ່ງເຮົາໃຫ້ເພື່ອວ່າໂລກຈະໄດ້ມີຊີວິດຢູ່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ຢຮ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ອຈ ໂປໂລບອກພວກເຮົາວ່າ ເລື່ອງລາວທີ່ຖືກຂຽນຂຶ້ນໃນພຣະຄໍາພີອົບພະຍົບນັ້ນເພື່ອສັ່ງສອນ, ສາມາດເອົາມາປະຍຸກໃຊ້ໃນຊີວິດປະຈໍາວັນຂອງພວກເຮົາໄດ້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(1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ຄຣທ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94238"/>
            <a:ext cx="70788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ພຣະເຢຊູບອກວ່າ ພຣະອົງແມ່ນເຂົ້າຈີ່ທີ່ລົງມາຈາກສະຫວັນ ເຂົ້າຈີ່ນັ້ນແມ່ນພຣະກາຍຂອງພຣະອົງ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ຢຮ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6:51).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ພຣະກາຍນີ້ໄດ້ຖືກຄຶງໄວ້ທີ່ໄມ້ກາງແຂນ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ເພື່ອມອບຄວາມລອດໃຫ້ແກ່ທຸກຄົນຜູ້ທີ່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ກິນ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—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ເຊິ່ງໝາຍເຖິງ ການຍອມຮັບພຣະອົງເປັນຜູ້ຊ່ວຍໃຫ້ລອດ ແລະ ມີຄວາມສໍາພັນກັບພຣະອົງໃນທຸກໆວັນ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ພຣະຄຣິສເທົ່ານັ້ນທີ່ສາມາດຕອບສະໜອງຄວາມຫິວກະຫາຍ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ຝ່າຍຈິດວິນຍານຂອງພວກເຮົາໄດ້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ພຣະອົງແມ່ນຜູ້ທີ່ປະທານນໍ້າແຫ່ງຊີວິດ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ເຊິ່ງໝາຍເຖິງການໄດ້ຮັບພຣະວິນຍານບໍຣິສຸດ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ຢຮ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4:14; 7:37-39).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ພຣະອົງເທົ່ານັ້ນທີ່ເຮັດໃຫ້ຄວາມກະຫາຍຝ່າຍຈິດວິນຍານຂອງພວກເຮົາມີສັນຕິສຸກໄດ້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ຍິ່ງໄປກວ່ານັ້ນ ພຣະເຢຊູໄດ້ນໍາເລື່ອງລາວກ່ຽວກັບນໍ້າຈາກສິລາ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ອາຫານຈາກສະຫວັນ ມາບອກພວກເຮົາໂດຍສະເພາະ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ເລື່ອງລາວເຫລົ່ານັ້ນເຕືອນພວກເຮົາໃຫ້ລະວັງຄວາມໂລບມາກໂລພາ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ການບູຊາຮູບເຄົາລົບ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ການຜິດປະເວນີ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ການລໍ້ລວງ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ແລະ ການນິນທາ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ພຣະຜູ້ໄຖ່ຂອງໂລກ ຊົງຮູ້ເຖິງຄວາມຈໍາເປັນຂອງຈິດວິນຍານທຸກໆດວງ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ເມື່ອພວກເຮົາຊົງຖືກກົດຂີ່ຂົ່ມເຫັງ ຫລື ອ່ອນແຮງ ພຣະອົງຊົງຮູ້ ແລະ ພຣະອົງເອງເປັນຜູ້ປະທານຄວາມຊື່ນບານຝ່າຍຈິດວິນຍານໃຫ້. ຈົ່ງທູນຂໍຕໍ່ພຣະອົງ ແລ້ວ ສິ່ງນັ້ນຈະມາເຖິງພວກເຮົາ ພຣະອົງຊົງເປັນເຂົ້າຈີ່ແຫ່ງຊີວິດ ເຊິ່ງພວກເຮົາຕ້ອງໄດ້ຮັບປະທານທຸກໆມື້ ພຣະອົງຊົງເປັນນໍ້າແຫ່ງຊີວິດ ແກ່ຈິດວິນຍານທີ່ກະຫາຍ ແລະ ອ່ອນລ້າ ແລະ ຕ້ອງການພຣະຄຸນຂອງພຣະອົງ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ບໍ່ເກັບນໍ້າຂອງໂລກນີ້ອາດຈະແຫ້ງແລ້ງໄປ ແຕ່ບໍ່ນໍ້າຈາກພຣະເຢຊູຄຣິສ ແມ່ນນໍ້າພຸແຫ່ງຊີວິດ ເຊິ່ງພວກເຮົາສາມາດື່ມໄດ້ຢ່າງຕໍ່ເນື່ອງ. ບໍ່ວ່າພວກເຮົາຈະດື່ມຫລາຍປານໃດ ແລະ ມອບນໍ້ານີ້ໃຫ້ກັບຜູ້ອື່ນ ນໍ້າກໍ່ຍັງຄົງມີຢູ່ຕະຫລອດ. ບໍ່ມີອັນໃດທີ່ຈະເຮັດໃຫ້ນໍ້າພຸນີ້ຫອດແຫ້ງລົງໄດ້. ເພາະວ່າພຣະອົງຊົງເປັນບໍ່ນໍ້າພຸທີ່ແທ້ຈິງ  ໂດຍບໍ່ມີວັນໝົດ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ແລ້ວພຣະເຈົ້າຢາເວ ກໍໄດ້ກ່າວຕໍ່ໂມເຊວ່າ ປະຊາຊົນເຫລົ່ານີ້ຈະຂັດຂືນຄໍາສັ່ງຂອງເຮົາ ໄປອີກເຫິງປານໃດ? ຈົ່ງຈົດຈໍາໄວ້ວ່າ ພຣະເຈົ້າຢາເວປະທານວັນສະບາໂຕນີ້ໃຫ້ແກ່ພວກເຈົ້າ, ດ້ວຍເຫດນີ້ ໃນມື້ທີຫົກ ເຮົາຈຶ່ງໃຫ້ອາຫານແກ່ພວກເຈົ້າພໍກິນສໍາລັບກຸ້ມສອງວັນ. ແຕ່ໃນວັນຊະບາໂຕ ທຸກຄົນຈະຕ້ອງຢູ່ກັບທີ່ ແລະ ຢ່າໃຫ້ຜູ້ໃດອອກຈາກເຮືອນຂອງຕົນ. ສະນັ້ນປະຊາຊົນອິດສະຣາເອນຈຶ່ງພາກັນຢຸດພັກໃນວັນທີເຈັດ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endParaRPr kumimoji="0" lang="lo-LA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401500"/>
              </p:ext>
            </p:extLst>
          </p:nvPr>
        </p:nvGraphicFramePr>
        <p:xfrm>
          <a:off x="5286374" y="3715613"/>
          <a:ext cx="6581776" cy="3018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ສຸດທ້າຍພວກເຂົາກໍ່ໄດ້ຂ້າມພົມແດນຂອງປະເທດເອຢິບໄດ້.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ໃນທີ່ສຸດກໍ່ມາເຖິງເສັ້ນທາງໄປສູ່ດິນແດນຄານາອານ ທີ່ປ່ຽມລົ້ນໄປດ້ວຍນໍ້ານົມ ແລະ ນໍ້າເຜິ້ງ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010026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ສັນຍານຂອງບັນຫາອັນທໍາອິດໄດ້ເລີ່ມເກີດຂຶ້ນ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ຜູ້ຄົນເລີ່ມຈົ່ມວ່າ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ພວກເຂົາວ່າຕາຍຢູ່ໃນປະເທດເອຢິບຍັງດີກວ່າຕາຍຢູ່ທີ່ນີ້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!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ມັນສະແດງອອກຢ່າງຈະແຈ້ງແລ້ວວ່າ ຄວາມເຊື່ອຂອງພວກເຂົານັ້ນຈໍາເປັນຕ້ອງໄດ້ມີການເຕີບໃຫຍ່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ດັ່ງນັ້ນພຣະເຈົ້າຈຶ່ງໄດ້ມອບອາຫານ ແລະ ນໍ້າໃຫ້ກັບພວກເຂົາ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ປົກປ້ອງພວກເຂົາຈາກນໍ້າມືຂອງສັດຕູ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ແລະ ຊ່ວຍໃຫ້ພວກເຂົາຢູ່ຮ່ວມກັນ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ໃນຕະຫລອດສາມວັນ ທຸກຢ່າງເບິ່ງຄືສົມບູນດີ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ແຕ່ວ່າສະບຽງອາຫານທີ່ພວກເຂົາມີນັ້ນເລີ່ມໝົດໄປ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ແລ້ວພວກເຂົາຈະລ້ຽງດູຜູ້ຄົນກວ່າສອງລ້ານຄົນໃນທະເລຊາຍແນວໃດ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ປະສົບການອັນຫລາກຫລາຍຂອງຊາວເຮັບເຣີ</a:t>
            </a:r>
            <a:r>
              <a:rPr lang="lo-LA" sz="28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ປຽບເໝືອນໂຮງຮຽນແຫ່ງການຕຽມພ້ອມພວກເຂົາ ສໍາລັບດິນແດນຄານາອານເຊິ່ງປຽບເໝືອນບ້ານທີ່ພຣະເຈົ້າຈະໄດ້ມອບໃຫ້ກັບພວກເຂົາ</a:t>
            </a:r>
            <a:r>
              <a:rPr lang="en-US" sz="28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ພຣະເຈົ້າຊົງມີພຣະປະສົງໃຫ້ປະຊາຊົນຂອງພຣະອົງໃນປະຈຸບັນນີ້ ທົບທວນດ້ວຍຈິດໃຈອ່ອນນ້ອມ ແລະ ຈິດວິນຍານໃນການພ້ອມທີ່ຈະຮຽນຮູ້ ເຖິງບົດທົດສອບທັງຫລາຍ ຄືກັນກັບຊາວອິດສະຣາເອນໄດ້ພົບມາ. ເພື່ອວ່າທຸກຄົນຈະໄດ້ຮັບຄໍາສອນສໍາລັບການຕຽມເຂົ້າສູ່ດິນແດນຄານາອານ ແຫ່ງສະຫວັນ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ນໍ້າທີ່ສະອາດ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ແລ້ວພວກເຂົາກໍໄດ້ມາຮອດບ່ອນໜຶ່ງທີ່ເອີ້ນວ່າ ມາຣາ, ແຕ່ນໍ້າໃນທີ່ນັ້ນຂົມຫລາຍ ຈົນດື່ມບໍ່ໄດ້. ສະນັ້ນ ບ່ອນນີ້ຈຶ່ງມີຊື່ວ່າ ມາຣາ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ຖ້າວ່າພຣະເຈົ້າຢູ່ກັບພວກເຮົາແລ້ວ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ແລ້ວເຫດການບໍ່ດີຈະເກີດຂຶ້ນກັບພວກເຮົາໄດ້ແນວໃດ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ນີ້ເບິ່ງຄືວ່າຈະເປັນຄືກັບ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ຄໍາເວົ້າທີ່ຕິດປາກຂອງຊາວອິດສະຣາເອນ ຫລັງຈາກຂ້າມທະເລແດງມາແລ້ວ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763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ພຣະອົງຊົງຕ້ອງການໃຫ້ພວກເຮົາຮັບຮູ້ເຖິງການປະທັບຢູ່ທ່າມກາງພວກເຮົາຂອງພຣະອົງ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ລໍຖ້າພຣະບັນຊາຂອງພຣະອົງ ແລະ ຮ່ວມມືກັບພຣະອົງ.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ພຣະອົງຍັງຊົງຊ່ວຍໂມເຊໃນການເຮັດການອັດສະຈັນ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ໂດຍໃຫ້ໂມເຊໂຍນທ່ອນໄມ້ນັ້ນລົງໄປໃນນໍ້າ ເພື່ອເຮັດໃຫ້ນໍ້າສະອາດ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6" y="2277806"/>
            <a:ext cx="83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ເມື່ອພົບວ່າ ນໍ້າບໍ່ປອດໄພສໍາລັບການດື່ມ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ພວກເຂົາຈົ່ມວ່າ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“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ພວກເຮົາຈະຫານໍ້າມາແຕ່ໃສດື່ມ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?”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15:24).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ແທ້ຈິງແລ້ວ ພຣະເຈົ້າສາມາດຊໍາລະນໍ້ານັ້ນໃຫ້ສະອາດ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ບໍ່ຂົມກ່ອນທີ່ພວກເຂົາຈະເດີນທາງມາຮອດໄດ້,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ແຕ່ພຣະອົງຊົງລໍຖ້າໃນເວລາທີ່ເໝາະສົມ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ຖ້າວ່າອິດສະຣາເອນປະຕິບັດຕາມກົດບັນຍັດທີ່ພຣະອົງຊົງບອກ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ພວກເຂົາກໍ່ຈະໝັ້ນໃຈໄດ້ວ່າ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ພຣະເຈົ້າຈະຊົງປົກປ້ອງພວກເຂົາ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ອາຫານຈາກສະຫວັນ</a:t>
            </a:r>
            <a:r>
              <a:rPr kumimoji="0" lang="lo-LA" sz="4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-US" sz="4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en-US" sz="44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ມ</a:t>
            </a:r>
            <a:r>
              <a:rPr kumimoji="0" lang="lo-LA" sz="4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ານາ</a:t>
            </a:r>
            <a:r>
              <a:rPr kumimoji="0" lang="en-US" sz="4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)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00CC00">
                    <a:lumMod val="75000"/>
                  </a:srgb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ເມື່ອຊາວອິດສະຣາເອນເຫັນ ພວກເຂົາບໍ່ຮູ້ວ່າແມ່ນຫຍັງ ຈຶ່ງຖາມກັນວ່າ: ອັນນີ້ແມ່ນຫຍັງ?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0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ການຢາກກິນຊີ້ນເຮັດໃຫ້ຊາວອິດສະລາເອນຈົ່ມຕໍ່ໂມເຊ ແລະ ອາໂລນ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sz="20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16:2-3).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ແຕ່ແທ້ຈິງແລ້ວ ການຈົ່ມນັ້ນແມ່ນການຈົ່ມໃຫ້ພຣະເຈົ້ານັ້ນເອງ</a:t>
            </a:r>
            <a:r>
              <a:rPr kumimoji="0" lang="lo-LA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16:8).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ບັນຫາຂອງພວກເຂົາແມ່ນຫຍັງ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ເມື່ອແສງຕາເວັນຂຶ້ນສູງ ມັນຈະລະລາຍ</a:t>
              </a:r>
              <a:br>
                <a:rPr lang="es-ES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</a:b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(</a:t>
              </a: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ອພຍ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 . 16:21)</a:t>
              </a:r>
              <a:endParaRPr lang="es-ES" sz="1600" kern="1200" dirty="0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ເກີດຂຶ້ນຢ່າງຕໍ່ເນື່ອງເປັນເວລາ </a:t>
              </a:r>
              <a:r>
                <a:rPr lang="en-US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5 </a:t>
              </a: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ມື້ຕໍ່ອາທິດ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(Ex. 16:16)</a:t>
              </a:r>
              <a:endParaRPr lang="es-ES" sz="1600" kern="1200" dirty="0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ມື້ທີ </a:t>
              </a:r>
              <a:r>
                <a:rPr lang="en-US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6 </a:t>
              </a: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ຈະຕົກລົງມາ </a:t>
              </a:r>
              <a:r>
                <a:rPr lang="en-US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2</a:t>
              </a: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 ເທົ່າ 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(</a:t>
              </a: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ອພຍ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 16:22)</a:t>
              </a:r>
              <a:endParaRPr lang="es-ES" sz="1600" kern="1200" dirty="0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ບໍ່ມີຫຍັງຕົກລົງມາໃນວັນສະບາໂຕ</a:t>
              </a:r>
              <a:br>
                <a:rPr lang="es-ES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</a:b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(</a:t>
              </a: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ອພຍ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 16:26)</a:t>
              </a:r>
              <a:endParaRPr lang="es-ES" sz="1600" kern="1200" dirty="0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ຖ້າອາຫານເຫລືອໄວ້ມືຖັດໄປ ຈະເນົ່າ ແລະ ມີໜອນ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(</a:t>
              </a:r>
              <a:r>
                <a:rPr lang="lo-LA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ອພຍ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. 16:20)</a:t>
              </a:r>
              <a:endParaRPr lang="es-ES" sz="1600" kern="1200" dirty="0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b="1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ສໍາລັບວັນສຸກ ຫາວັນສະບາໂຕ ຈະບໍ່ເນົ່າ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(</a:t>
              </a:r>
              <a:r>
                <a:rPr lang="lo-LA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ອພຍ</a:t>
              </a:r>
              <a:r>
                <a:rPr lang="en" sz="1600" b="1" kern="1200" dirty="0">
                  <a:latin typeface="Saysettha OT" panose="020B0504020207020204" pitchFamily="34" charset="-34"/>
                  <a:cs typeface="Saysettha OT" panose="020B0504020207020204" pitchFamily="34" charset="-34"/>
                </a:rPr>
                <a:t> 16:23-24)</a:t>
              </a:r>
              <a:endParaRPr lang="es-ES" sz="1600" kern="1200" dirty="0">
                <a:latin typeface="Saysettha OT" panose="020B0504020207020204" pitchFamily="34" charset="-34"/>
                <a:cs typeface="Saysettha OT" panose="020B0504020207020204" pitchFamily="34" charset="-34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ຫລັງຈາກພຣະອົງໃຫ້ນົກຂຸ້ມໃຫ້ພວກເຂົາກິນແລ້ວ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ພຣະເຈົ້າກໍ່ໄດ້ປະທານ ມານາໃຫ້ພວກເຂົາກິນ</a:t>
            </a:r>
            <a:r>
              <a:rPr kumimoji="0" lang="lo-LA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ຕະຫລອດ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40</a:t>
            </a:r>
            <a:r>
              <a:rPr kumimoji="0" lang="lo-LA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ປີ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946737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ມານາຈາກສະຫວັນນີ້ເປັນສິ່ງອັດສະຈັນຢ່າງຍິ່ງ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15765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36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ນໍ້າອອກມາຈາກໂງ່ນຫີນ</a:t>
            </a:r>
            <a:endParaRPr kumimoji="0" lang="en" sz="36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785048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ເຮົາຈະຢືນຢູ່ຂ້າງໜ້າເຈົ້າເທິງຫີນດານທີ່ພູເຂົາໂຮເຣັບ. ຈົ່ງໃຊ້ໄມ້ເທົ້າຂອງເຈົ້າຕີໂງ່ນຫີນ ແລະ ນໍ້າກໍຈະໄຫລອອກມາໃຫ້ປະຊາຊົນດື່ມ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785048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ພຣະເຈົ້າຢູ່ທ່າມກາງພວກເຮົາຫລືບໍ່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?”                     (</a:t>
            </a:r>
            <a:r>
              <a:rPr lang="lo-LA" sz="20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17:7).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ພຣະອົງບໍ່ໄດ້ສົ່ງມານາລົງມາໃນທຸກໆມື້ບໍ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ພວກເຂົາເບິ່ງບໍ່ເຫັນເສົາເມກທີ່ຜ່ານມາບໍ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539418"/>
            <a:ext cx="4791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ສໍາລັບພວກເຂົາ ກໍ່ຄືສໍາລັບພວກເຮົາ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ພຣະເຢຊູແມ່ນແຫລ່ງກໍາເນີດນໍ້າແຫ່ງຊີວິດ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ຜູ້ປະທານຊີວິດອັນນິຣັນດອນໃຫ້ແກ່ພວກເຮົາ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ເຖິງວ່າພວກເຂົາຈະບໍ່ເຊື່ອ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ພຣະເຈົ້າເອງກໍ່ໄດ້ຊົງປະທານນໍ້າຜ່ານທາງໂງ່ນຫີນໃຫ້ພວກເຂົາຕະຫລອດການເດີນທາງ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ເພາະພຣະອົງແມ່ນ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“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ສີລາສັກສິດ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(1 Cor.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39" y="2734354"/>
            <a:ext cx="48502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ການບໍ່ເຊື່ອ ທີ່ຊາວອິດສະລາເອນສະແດງອອກມານັ້ນ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ອຈ ໂປໂລ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ເຕືອນພວກເຮົາວ່າ ຢ່າຕົກຢູ່ໃນຄວາມບໍ່ເຊື່ອແບບດຽວກັນກັບພວກເຂົາ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ຮລ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189192"/>
            <a:ext cx="121919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32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ມື</a:t>
            </a:r>
            <a:r>
              <a:rPr kumimoji="0" lang="lo-LA" sz="3200" b="1" i="0" u="none" strike="noStrike" kern="1200" cap="none" spc="300" normalizeH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ທີ່ຖືກຍົກຂຶ້ນ</a:t>
            </a:r>
            <a:endParaRPr kumimoji="0" lang="en" sz="32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FFFF66">
                    <a:lumMod val="75000"/>
                  </a:srgb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ຊາວອາເມເລັກໄດ້ຍົກທັບມາຕີຊາວອິດສະລາເອນທີ່ເຣຟີດິມ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FFFF66">
                    <a:lumMod val="75000"/>
                  </a:srgb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ໃນຂະນະທີ່ພວກເຂົາເດີນທາງຜ່ານທະເລຊາຍ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ຊາວອາເມເລັກໄດ້ຍົກທັບມາຕີຊາວອິດສະລາເອນ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ແລະ ໂມເຊໄດ້ຮ້ອງຂໍໃຫ້ໂຢຊວຍ ປ້ອງກັນພວກເຂົາ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ໃນຂະນະທີ່ ລາວ, ອາໂຣນ ແລະ ຮູເຣ ໄດ້ຂຶ້ນໄປທີ່ເທິງເນີນພູ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ພ້ອມດ້ວຍ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ໄມ້ເທົ້າຂອງພຣະເຈົ້າ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ພວກເຂົາໄດ້ຍິນກ່ຽວກັບສິ່ງທີ່ພຣະເຈົ້າຊົງກະທໍາໃນປະເທດເອຢິບ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ແຕ່ພວກເຂົາຕ່າງຈາກຊາວຄານາອານ ເພາະພວກເຂົາບໍ່ຢ້ານກົວ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ພວກເຂົາເຍາະເຍີ້ຍ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ທ້າທາຍພຣະອົງ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ເພື່ອຢາກຈະພິສູດວ່າ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ພວກເຂົາແຂງແກ່ນກວ່າພຣະເຈົ້າ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ເປັນຫຍັງຊາວອາເມເລັກຈຶ່ງໂຈມຕີພວກເຂົາ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ມັນເຖິງເວລາແລ້ວທີ່ຜູນໍາຄົນອື່ນໆ ຈະຕ້ອງໄດ້ຊ່ວຍກັນແບກພາລະນີ້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ອາໂລນ ແລະ ຮູເຣໄດ້ຊ່ວຍຍົກແຂນຂອງໂມເຊຂຶ້ນ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ເພື່ອໃຫ້ພາລະກິດຂອງພຣະອົງສໍາເລັດ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ເອົາຊະນະສັດຕູໄດ້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ຕາບໃດທີ່ໂມເຊຍົກໄມ້ເທົ້າຂອງພຣະເຈົ້າຂຶ້ນ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ອິດສະຣາເອນຊະນະ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ແຕ່ເມື່ອແຂນຂອງລາວເມື່ອຍ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ອິດສະລາເອນໄດ້ພ່າຍແພ້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12036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8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ຄໍາ</a:t>
            </a:r>
            <a:r>
              <a:rPr kumimoji="0" lang="lo-LA" sz="28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ແນະນໍາຂອງພຣະເຈົ້າຜ່ານທາງຜູ້ຮັບໃຊ້ຂອງພຣະອົງ</a:t>
            </a:r>
            <a:endParaRPr kumimoji="0" lang="en" sz="28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FF5050">
                    <a:lumMod val="50000"/>
                  </a:srgb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ແຕ່ນອກຈາກນີ້ເຈົ້າຄວນເລືອກເຟັ້ນເອົາຄົນທີ່ມີຄວາມສາມາດບາງຄົນ ໃນທ່າມກາງປະຊາຊົນທັງໝົດ ແລະ ແຕ່ງຕັ້ງພວກເຂົາໃຫ້ເປັນຜູ້ປົກຄອງ ໜຶ່ງພັນຄົນ, ໜຶ່ງຮ້ອຍຄົນ, ຫ້າສິບຄົນ ແລະ ສິບຄົນ. ພວກຜູ້ປົກຄອງນັ້ນຈະຕ້ອງເປັນຄົນຢໍາເກງພຣະເຈົ້າ ທັງໄວ້ວາງໃຈໄດ້ ແລະ ບໍ່ກິນສິນບົນ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ເມື່ອເຫັນໝາຍສໍາຄັນທີ່ພຣະເຈົ້າຊົງປະກາດໃຫ້ແກ່ໂມເຊ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ເຢທະໂລ ພ້ອມດ້ວຍ ຊິບໂປຣາ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ລູກຂອງນາງ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ອອກໄປພົບໂມເຊທີ່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81610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ໂມເຊໄດ້ຮັບເອົາຄໍາແນະນໍານີ້ຢ່າງຖ່ອມໂຕ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ດັ່ງນັ້ນ ລາວຈຶ່ງເຊື່ອຟັງຄໍາແນະນໍາຂອງພໍ່ເຖົ້າຂອງລາວ ແລະ ໄດ້ເລືອກເອົາຄົນທີ່ສາມາດຮັບຜິດຊອບວຽກງານນີ້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170067"/>
            <a:ext cx="775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ໃນມື້ຕໍ່ມາ ຫລັງຈາກເຫັນໂມເຊຄົນດຽວເປັນຜູ້ພິພາກສາປະຊາຊົນ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ທັງໝົດ,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ລາວໄດ້ໃຫ້ຄໍາແນະນໍາແກ່ໂມເຊ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ເພື່ອແບ່ງໜ້າທີ່ຄວາມຮັບຜິດຊອບຊ່ວຍກັນ</a:t>
            </a:r>
            <a:b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</a:b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186839"/>
            <a:ext cx="7753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ເຖິງວ່າເຢທະໂລບໍ່ແມ່ນຊາວອິດສະລາເອນ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ແຕ່ກໍຍັງນະມັດສະການພຣະເຈົ້າ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 ລາວຈຶ່ງໄດ້ຮັບລາຍງານຂ່າວກ່ຽວກັບເຫດການທີ່ເກີດຂຶ້ນໃນເອຢິບແລ້ວແລະ ລາວໄດ້ສັນລະເສີນພຣະເຈົ້າແລະຖວາຍເຄື່ອງບູຊາ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2133</Words>
  <Application>Microsoft Office PowerPoint</Application>
  <PresentationFormat>Panorámica</PresentationFormat>
  <Paragraphs>72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Saysettha OT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41</cp:revision>
  <dcterms:created xsi:type="dcterms:W3CDTF">2025-07-19T23:48:58Z</dcterms:created>
  <dcterms:modified xsi:type="dcterms:W3CDTF">2025-08-13T19:09:39Z</dcterms:modified>
</cp:coreProperties>
</file>