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Saysettha OT" panose="020B0504020207020204" pitchFamily="34" charset="-34"/>
      <p:regular r:id="rId1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0" autoAdjust="0"/>
    <p:restoredTop sz="94709"/>
  </p:normalViewPr>
  <p:slideViewPr>
    <p:cSldViewPr snapToGrid="0">
      <p:cViewPr varScale="1">
        <p:scale>
          <a:sx n="29" d="100"/>
          <a:sy n="29" d="100"/>
        </p:scale>
        <p:origin x="60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ພຣະອົງບອກຊາວອິດສະຣາເອນວ່າຕ້ອງເຮັດຫຍັງ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ຟັງພຣະສຸຣະສຽງຂອງພຣະອົງ ເພື່ອພຣະອົງຈະເປັນສັດຕູ ຕໍ່ສັດຕູ່ຂອງພວກເຂົາ</a:t>
          </a:r>
          <a:br>
            <a:rPr lang="es-ES" sz="1400" b="1" dirty="0">
              <a:latin typeface="Saysettha OT" panose="020B0504020207020204" pitchFamily="34" charset="-34"/>
              <a:cs typeface="Saysettha OT" panose="020B0504020207020204" pitchFamily="34" charset="-34"/>
            </a:rPr>
          </a:b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(23:21-22)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ນະມັດສະການພຣະອົງເທົ່ານັ້ນ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, </a:t>
          </a:r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ເພື່ອພຣະອົງຈະຂັບໄລ່ພະຍາໂລຄາຕ່າງໆອອກໄປຈາກພວກເຂົາ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(23:24-26)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ບໍ່ເຮັດສັນຍາກັບຊາວຄານາອານ ເພາະຈະເຮັດໃຫ້ພວກເຂົາຫັນໄປຈາກພຣະອົງ 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(23:32-33)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lo-L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ພຣະອົງບອກໃນສິ່ງທີ່ພຣະອົງຈະເຮັດ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ພຣະອົງຈະສົ່ງທູດສະຫວັນເພື່ອປົກປ້ອງ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 (23:20)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ທູດສະຫວັນຈະນໍາໜ້າພວກເຂົາໄປ ແລະ ນໍາໄປສູ່ດິນແດນຄານາອານ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 (23:23)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ພຣະອົງຈະສົ່ງຄວາມຫວາດກົວໄປທີ່ເມືອງເຫລົ່ານັ້ນ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(23:27)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ພຣະອົງຈະເຮັດໃຫ້ສັດຕູຂອງພວກເຂົາເສຍຂວັນ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(23:28)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ພຣະອົງຈະຂັບໄລ່ພວກເຂົາອອກໄປເທື່ອລະໜ້ອຍ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(23:29-30)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lo-LA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ພຣະອົງຈະຊົງມອບພວກເຂົາໄວ້ ພາຍໃຕ້ຊາວອິດສະຣາເອນ</a:t>
          </a:r>
          <a:r>
            <a:rPr lang="en" sz="1400" b="1" dirty="0">
              <a:latin typeface="Saysettha OT" panose="020B0504020207020204" pitchFamily="34" charset="-34"/>
              <a:cs typeface="Saysettha OT" panose="020B0504020207020204" pitchFamily="34" charset="-34"/>
            </a:rPr>
            <a:t>(23:31)</a:t>
          </a:r>
          <a:endParaRPr lang="es-ES" sz="14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4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214790" custScaleY="135655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 custScaleY="130040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1572" y="140791"/>
          <a:ext cx="2407598" cy="76028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ພຣະອົງບອກຊາວອິດສະຣາເອນວ່າຕ້ອງເຮັດຫຍັງ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3840" y="163059"/>
        <a:ext cx="2363062" cy="715747"/>
      </dsp:txXfrm>
    </dsp:sp>
    <dsp:sp modelId="{764F3D33-8790-42F3-A612-9A10B698F301}">
      <dsp:nvSpPr>
        <dsp:cNvPr id="0" name=""/>
        <dsp:cNvSpPr/>
      </dsp:nvSpPr>
      <dsp:spPr>
        <a:xfrm>
          <a:off x="242332" y="901075"/>
          <a:ext cx="240759" cy="797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7982"/>
              </a:lnTo>
              <a:lnTo>
                <a:pt x="240759" y="79798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83092" y="1041189"/>
          <a:ext cx="1871378" cy="131573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ຟັງພຣະສຸຣະສຽງຂອງພຣະອົງ ເພື່ອພຣະອົງຈະເປັນສັດຕູ ຕໍ່ສັດຕູ່ຂອງພວກເຂົາ</a:t>
          </a:r>
          <a:br>
            <a:rPr lang="es-ES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</a:b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(23:21-22)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21629" y="1079726"/>
        <a:ext cx="1794304" cy="1238664"/>
      </dsp:txXfrm>
    </dsp:sp>
    <dsp:sp modelId="{646C048A-3FAC-4BFD-8BC1-3F55D6CA3F61}">
      <dsp:nvSpPr>
        <dsp:cNvPr id="0" name=""/>
        <dsp:cNvSpPr/>
      </dsp:nvSpPr>
      <dsp:spPr>
        <a:xfrm>
          <a:off x="242332" y="901075"/>
          <a:ext cx="240759" cy="2217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7248"/>
              </a:lnTo>
              <a:lnTo>
                <a:pt x="240759" y="221724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83092" y="2460455"/>
          <a:ext cx="1871378" cy="131573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ນະມັດສະການພຣະອົງເທົ່ານັ້ນ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, </a:t>
          </a: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ເພື່ອພຣະອົງຈະຂັບໄລ່ພະຍາໂລຄາຕ່າງໆອອກໄປຈາກພວກເຂົາ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(23:24-26)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21629" y="2498992"/>
        <a:ext cx="1794304" cy="1238664"/>
      </dsp:txXfrm>
    </dsp:sp>
    <dsp:sp modelId="{2CAC2AF5-3F99-4D75-A510-79A9E815886C}">
      <dsp:nvSpPr>
        <dsp:cNvPr id="0" name=""/>
        <dsp:cNvSpPr/>
      </dsp:nvSpPr>
      <dsp:spPr>
        <a:xfrm>
          <a:off x="242332" y="901075"/>
          <a:ext cx="240759" cy="3685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5515"/>
              </a:lnTo>
              <a:lnTo>
                <a:pt x="240759" y="368551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83092" y="3879721"/>
          <a:ext cx="1871378" cy="1413739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ບໍ່ເຮັດສັນຍາກັບຊາວຄານາອານ ເພາະຈະເຮັດໃຫ້ພວກເຂົາຫັນໄປຈາກພຣະອົງ 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(23:32-33)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524499" y="3921128"/>
        <a:ext cx="1788564" cy="1330925"/>
      </dsp:txXfrm>
    </dsp:sp>
    <dsp:sp modelId="{2C16D801-25D9-476F-A96A-456EF4DC99BF}">
      <dsp:nvSpPr>
        <dsp:cNvPr id="0" name=""/>
        <dsp:cNvSpPr/>
      </dsp:nvSpPr>
      <dsp:spPr>
        <a:xfrm>
          <a:off x="2689398" y="140791"/>
          <a:ext cx="2482755" cy="728814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ພຣະອົງບອກໃນສິ່ງທີ່ພຣະອົງຈະເຮັດ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710744" y="162137"/>
        <a:ext cx="2440063" cy="686122"/>
      </dsp:txXfrm>
    </dsp:sp>
    <dsp:sp modelId="{48A48776-191B-4C31-B6FC-C0F773CE0533}">
      <dsp:nvSpPr>
        <dsp:cNvPr id="0" name=""/>
        <dsp:cNvSpPr/>
      </dsp:nvSpPr>
      <dsp:spPr>
        <a:xfrm>
          <a:off x="2937674" y="869606"/>
          <a:ext cx="248275" cy="630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592"/>
              </a:lnTo>
              <a:lnTo>
                <a:pt x="248275" y="630592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185949" y="1009719"/>
          <a:ext cx="2775126" cy="98095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ພຣະອົງຈະສົ່ງທູດສະຫວັນເພື່ອປົກປ້ອງ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 (23:20)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214680" y="1038450"/>
        <a:ext cx="2717664" cy="923495"/>
      </dsp:txXfrm>
    </dsp:sp>
    <dsp:sp modelId="{FC03CFAA-8D1B-4B4D-B6E7-202EB01B9AF3}">
      <dsp:nvSpPr>
        <dsp:cNvPr id="0" name=""/>
        <dsp:cNvSpPr/>
      </dsp:nvSpPr>
      <dsp:spPr>
        <a:xfrm>
          <a:off x="2937674" y="869606"/>
          <a:ext cx="248275" cy="1670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0371"/>
              </a:lnTo>
              <a:lnTo>
                <a:pt x="248275" y="167037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185949" y="2130790"/>
          <a:ext cx="2775126" cy="81837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ທູດສະຫວັນຈະນໍາໜ້າພວກເຂົາໄປ ແລະ ນໍາໄປສູ່ດິນແດນຄານາອານ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 (23:23)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209918" y="2154759"/>
        <a:ext cx="2727188" cy="770437"/>
      </dsp:txXfrm>
    </dsp:sp>
    <dsp:sp modelId="{0B4D5CE0-CDE7-416B-8E23-2559268C5123}">
      <dsp:nvSpPr>
        <dsp:cNvPr id="0" name=""/>
        <dsp:cNvSpPr/>
      </dsp:nvSpPr>
      <dsp:spPr>
        <a:xfrm>
          <a:off x="2937674" y="869606"/>
          <a:ext cx="248275" cy="2499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9899"/>
              </a:lnTo>
              <a:lnTo>
                <a:pt x="248275" y="249989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185949" y="3089279"/>
          <a:ext cx="2775126" cy="560454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ພຣະອົງຈະສົ່ງຄວາມຫວາດກົວໄປທີ່ເມືອງເຫລົ່ານັ້ນ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(23:27)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202364" y="3105694"/>
        <a:ext cx="2742296" cy="527624"/>
      </dsp:txXfrm>
    </dsp:sp>
    <dsp:sp modelId="{C9AD4B2F-B8D5-441A-822E-E35D0C26A0F9}">
      <dsp:nvSpPr>
        <dsp:cNvPr id="0" name=""/>
        <dsp:cNvSpPr/>
      </dsp:nvSpPr>
      <dsp:spPr>
        <a:xfrm>
          <a:off x="2937674" y="869606"/>
          <a:ext cx="248275" cy="3200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00467"/>
              </a:lnTo>
              <a:lnTo>
                <a:pt x="248275" y="320046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185949" y="3789846"/>
          <a:ext cx="2775126" cy="560454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ພຣະອົງຈະເຮັດໃຫ້ສັດຕູຂອງພວກເຂົາເສຍຂວັນ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(23:28)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202364" y="3806261"/>
        <a:ext cx="2742296" cy="527624"/>
      </dsp:txXfrm>
    </dsp:sp>
    <dsp:sp modelId="{B84EDD32-83AD-4C7B-8D37-09AEC8E052F9}">
      <dsp:nvSpPr>
        <dsp:cNvPr id="0" name=""/>
        <dsp:cNvSpPr/>
      </dsp:nvSpPr>
      <dsp:spPr>
        <a:xfrm>
          <a:off x="2937674" y="869606"/>
          <a:ext cx="248275" cy="3901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1034"/>
              </a:lnTo>
              <a:lnTo>
                <a:pt x="248275" y="3901034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185949" y="4490414"/>
          <a:ext cx="2775126" cy="56045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ພຣະອົງຈະຂັບໄລ່ພວກເຂົາອອກໄປເທື່ອລະໜ້ອຍ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(23:29-30)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202364" y="4506829"/>
        <a:ext cx="2742296" cy="527624"/>
      </dsp:txXfrm>
    </dsp:sp>
    <dsp:sp modelId="{B18A2427-8B60-4E58-9E91-3D82907DCED2}">
      <dsp:nvSpPr>
        <dsp:cNvPr id="0" name=""/>
        <dsp:cNvSpPr/>
      </dsp:nvSpPr>
      <dsp:spPr>
        <a:xfrm>
          <a:off x="2937674" y="869606"/>
          <a:ext cx="248275" cy="4827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7314"/>
              </a:lnTo>
              <a:lnTo>
                <a:pt x="248275" y="4827314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185949" y="5190981"/>
          <a:ext cx="2775126" cy="101187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ພຣະອົງຈະຊົງມອບພວກເຂົາໄວ້ ພາຍໃຕ້ຊາວອິດສະຣາເອນ</a:t>
          </a:r>
          <a:r>
            <a:rPr lang="en" sz="14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(23:31)</a:t>
          </a:r>
          <a:endParaRPr lang="es-ES" sz="14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3215586" y="5220618"/>
        <a:ext cx="2715852" cy="952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ດໍາເນີນຊີວິດຕາມພຣະບັນຍັດ</a:t>
            </a:r>
            <a:endParaRPr lang="en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ບົດຮຽນທີ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9 </a:t>
            </a:r>
            <a:r>
              <a:rPr lang="lo-L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ສໍາລັບເດືອນສິງຫາ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ທີ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ກົດເກນແຫ່ງການແກ້ແຄ້ນ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ຕາແທນຕາ ແຂ້ວແທນແຂ້ວ, ມືແທນມື, ຕີນແທນຕີນ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ຕອນທີ່ພຣະເຢຊູໄດ້ເທດສະໜາທີ່ພູເຂົາ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ພຣະອົງໄດ້ຍົກເລີກກົດແຫ່ງການແກ້ແຄ້ນ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ມທ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5:38-42) …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ຫລືບໍ່ໄດ້ຍົກເລີກ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  <a:endParaRPr lang="en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ກົດນີ້ ກໍ່ເພື່ອ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ປົກປ້ອງການແກ້ແຄ້ນ, ຍຸຕິການຄາດຕະກໍາ ແລະ ການແກ້ແຄ້ນໂດຍທີ່ບໍ່ຮູ້ກົກປາຍສາເຫດ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ຜູ້ວ່າຄວາມຈະຕ້ອງໄດ້ປະເມີນຄ່າເສຍຫາຍ ຈາກນັ້ນຈຶ່ງກໍານົດຈ່າຍຄ່າຊົດເຊີຍທີ່ເໝາະສົມ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ແນວທາງການປະຕິບັດນີ້ໄດ້ເກີດຂຶ້ນ ເພື່ອປ້ອງກັນບໍ່ໃຫ້ຜູ້ຄົນນໍາເອົາຄວາມຍຸຕິທໍາມາຕັດສິນດ້ວຍຕົນເອງ; ຄວາມຍຸຕິທໍາຈໍາເປັນຕ້ອງໄດ້ເກີດຂຶ້ນ ແຕ່ຕ້ອງສອດຄ່ອງກັບກົດຂອງພຣະເຈົ້າ. </a:t>
            </a:r>
            <a:endParaRPr lang="en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150" y="1415578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ກົດແຫ່ງການແກ້ແຄ້ນ ບໍ່ເຄີຍມີເຈດຕະນາທີ່ບົ່ງບອກວ່າ ພວກເຮົາຈະຕ້ອງຕັດ, ຫລື ສູນເສຍຕາ ແລະ ມືຂອງພວກເຮົາໄປ ຖ້າພວກເຮົາທໍາຮ້າຍຄົນອື່ນ. ແຕ່ມີຄວາມໝາຍ ໃຫ້ເຊົາການເຮັດສິ່ງເຫລົ່ານັ້ນ</a:t>
            </a:r>
            <a:endParaRPr lang="en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13219"/>
            <a:ext cx="7191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ໃນວະລີ 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ພວກທ່ານທັງຫລາຍໄດ້ຍິນຄໍາວ່າ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…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ແຕ່ເຮົາບອກພວກທ່ານທັງຫລາຍວ່າ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ບໍ່ໄດ້ຍົກເລີກກົດໃດໆ 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ພຣະເຢຊູຊົງໃຊ້ວະລີດຽວກັນກັບ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ຢ່າຂ້າຄົນ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ຫລື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ຢ່າລ່ວງປະເວນີ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,”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ແຕ່ພຣະອົງບໍ່ເຄີຍຍົກເລີກ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).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ໃນຄວາມຈິງ ພຣະອົງຊົງຂະຫຍາຍຄວາມ, ເພື່ອໃຫ້ເຂົ້າໃຈໄດ້ງ່າຍຂຶ້ນ</a:t>
            </a:r>
            <a:endParaRPr lang="en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lo-LA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ລາງວັນ</a:t>
            </a:r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4400" b="1" dirty="0">
                <a:ln/>
                <a:solidFill>
                  <a:schemeClr val="accent4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ແລະ</a:t>
            </a:r>
            <a:r>
              <a:rPr lang="en" sz="4400" b="1" dirty="0">
                <a:ln/>
                <a:solidFill>
                  <a:schemeClr val="accent4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4400" b="1" dirty="0">
                <a:ln/>
                <a:solidFill>
                  <a:srgbClr val="FFA3A3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ການລົງໂທດ</a:t>
            </a:r>
            <a:endParaRPr lang="en" sz="4400" b="1" dirty="0">
              <a:ln/>
              <a:solidFill>
                <a:srgbClr val="FFA3A3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ຖ້າຜູ້ໃດບໍ່ໄດ້ມີເຈດຕະນາຂ້າເຂົາ ແຕ່ເຂົາຕາຍເພາະພຣະເຈົ້າຊົງອະນຸຍາດໃຫ້ເຂົາຕາຍ ຖ້າເປັນດັ່ງນັ້ນລາວກໍ່ສາມາດປົບໜີໄປບ່ອນທີ່ເຮົາກໍານົດໄວ້ໃຫ້ໄດ້</a:t>
            </a:r>
            <a:r>
              <a:rPr lang="en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 </a:t>
            </a:r>
            <a:r>
              <a:rPr lang="en" sz="1400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21:13 </a:t>
            </a:r>
            <a:r>
              <a:rPr lang="en" sz="1100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NIV</a:t>
            </a:r>
            <a:r>
              <a:rPr lang="en" sz="1400" b="1" dirty="0">
                <a:solidFill>
                  <a:srgbClr val="FBF4E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)</a:t>
            </a:r>
            <a:endParaRPr lang="es-ES" sz="1100" b="1" dirty="0">
              <a:solidFill>
                <a:srgbClr val="FBF4E0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ຄວາມປາຖະໜາທີ່ຈະແກ້ແຄ້ນຢັ່ງຮາກເລິກລົງໃນໂຕເຮົາ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ເຮົາກໍ່ອາດຄິດວ່າມັນບໍ່ຍຸຕິທໍາສໍາລັບພວກເຮົາ ແລະຢາກຈະ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“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ແກ້ແຄ້ນຫລາຍກວ່າທີ່ເຂົາໄດ້ເຮັດຕໍ່ພວກເຮົາ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74168"/>
            <a:ext cx="8315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ເຖິງວ່າກົດພັນທະສັນຍາຈະມີການແກ້ແຄ້ນສ່ວນບຸກຄົນ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ແຕ່ກໍ່ຢູ່ພາຍໃຕ້ການສ້າງລະບົບຍຸຕິທໍາ ເພື່ອປົກປ້ອງການລະເມີດ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ພຣະເຈົ້າໄດ້ບອກພວກເຮົາວ່າ ການແກ້ແຄ້ນແມ່ນໜ້າທີ່ຂອງພຣະອົງ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ເພາະທຸກໆການກະທໍາແມ່ນຖືກບັນທຶກໄວ້ໝົດແລ້ວ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(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ພຣະເຢຊູໄດ້ຊົງສອນພວກເຮົາໃຫ້ເຮັດໃນສິ່ງທີ່ກົງກັນຂ້າມກັນ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ຕອບແທນຄວາມຊົ່ວ ໂດຍຄວາມດີ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ມທ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5:44).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ແລ້ວຄວາມຍຸຕິທໍາຢູ່ໃສ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ຄົນເຮັດຜິດຈະໄດ້ຮັບຄວາມຜິດແບບໃດ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440955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ບໍ່ມີໃຜສາມາດເຮັດໜ້າທີ່ເປັນຜູ້ຕັດສິນຄວາມ ແລະ ຜູ້ປະຫານຊີວິດໄດ້ໃນຄະນະດຽວກັນ. ຖ້າການຕັດສິນວ່າຕ້ອງມີການລົງໂທດ ກໍຈະຕ້ອງລົງໂທດຜ່ານຂະບວນການຍຸຕິທໍາ ແລະ ພຣະຄຣິດຈະເປັນຜູ້ພິພາກສາສູງສຸດ.</a:t>
            </a:r>
            <a:endParaRPr lang="en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919255"/>
            <a:ext cx="76723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ໃນຖານະຜູ້ຊົງສ້າງ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ພຣະອົງຊົງປົກຄອງຢູ່ເໜືອສັບພະທຸກສິ່ງທັງປວງ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ພຣະອົງກໍ່ຊົງມີກົດຂອງພຣະອົງທີ່ຄອບຄຸມໄປທົ່ວຈັກກະວານ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ການຮຽກຮ້ອງໃຫ້ສິ່ງທີ່ພຣະອົງຊົງສ້າງນັ້ນເຊື່ອຟັງໂດຍບໍ່ປະຕິບັດນັ້ນ ຍ່ອມເທົ່າກັບການປ່ອຍປະພວກເຂົາໃຫ້ພັງພິນາດ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ການບໍ່ລົງໂທດການຝ່າຝືນກົດບັນຍັດຂອງພຣະອົງ ຍ່ອມເທົ່າກັບການເຮັດໃຫ້ຈັກກະວານສັບສົນ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ກົດຂອງພຣະອົງແມ່ນເຄື່ອງປ້ອງກັນຂອງພຣະເຈົ້າ ເພື່ອໃຫ້ມະນຸດບໍ່ເຮັດບາບ</a:t>
            </a:r>
            <a:r>
              <a:rPr 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ດັ່ງນັ້ນພຣະປັນຍາອັນບໍ່ມີຂອບເຂດຂອງພຣະອົງ ຈຶ່ງເຮັດໃຫ້ເຫັນເຖິງຄວາມຖືກຕ້ອງແລະຄວາມຍຸຕິທໍາ ໄວ້ຕໍ່ໜ້າມະນຸດສະເໝີ</a:t>
            </a:r>
            <a:r>
              <a:rPr lang="en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248401" y="3763524"/>
            <a:ext cx="5487924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ພະເຈົ້າຢາເວໄດ້ສັ່ງໂມເຊໃຫ້ບອກຊາວອິດສະຣາເອນວ່າ, ພວກເຈົ້າໄດ້ເຫັນດ້ວຍຕົນເອງແລ້ວວ່າ ເຮົາໄດ້ກ່າວກັບພວກເຈົ້າອອກມາຈາກສະຫວັນ. ຢ່າເຮັດຮູບພະເປັນເງິນເປັນຄໍາໄວ້ຂາບໄຫວ້ຄຽງຄູ່ເຮົາເດັດຂາດ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’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” </a:t>
            </a:r>
            <a:r>
              <a:rPr lang="lo-LA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436073" y="3815234"/>
            <a:ext cx="55654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ຈະດໍາເນີນຊີວິດຕາມພຣະບັນຍັດໄດ້ແນວໃດ?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ວິທີຈັດການກັບຄວາມຮຸນແຮງ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21:1-32)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ວິທີທີ່ຈະຢູ່ຮ່ວມກັນໃນສັງຄົມ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21:33-23:19)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ວິທີທີ່ຈະໄດ້ຮັບໄຊຊະນະ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23:20-33)</a:t>
            </a:r>
          </a:p>
          <a:p>
            <a:pPr>
              <a:spcBef>
                <a:spcPts val="1800"/>
              </a:spcBef>
            </a:pPr>
            <a:r>
              <a:rPr lang="lo-LA" b="1" dirty="0">
                <a:solidFill>
                  <a:schemeClr val="bg1"/>
                </a:solidFill>
                <a:highlight>
                  <a:srgbClr val="A3377A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ວິທີທີ່ຈະເຂົ້າໃຈພຣະບັນຍັດ</a:t>
            </a:r>
            <a:r>
              <a:rPr lang="en" b="1" dirty="0">
                <a:solidFill>
                  <a:schemeClr val="bg1"/>
                </a:solidFill>
                <a:highlight>
                  <a:srgbClr val="A3377A"/>
                </a:highlight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ກົດເກນແຫ່ງການແກ້ແຄ້ນ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ລາງວັນ ແລະ ການລົງໂທດ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ຫລັງຈາກປະກາດພຣະບັນຍັດສິບປະການ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ຜູ້ຄົນໄດ້ຮ້ອງຂໍໃຫ້ໂມເຊເປັນຄົນກາງລະຫວ່າງພວກເຂົາ ແລະ ພຣະເຈົ້າ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20:19).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ຫລັງຈາກນັ້ນເປັນຕົ້ນມາ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ພຣະເຈົ້າໄດ້ປະທານກົດຕ່າງໆໃຫ້ກັບໂມເຊ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ລາວໄດ້ຖ່າຍທອດໃຫ້ກັບປະຊາຊົນ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77697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77697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519395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519395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519395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519395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519395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ໂດຍສະຫລຸບແລ້ວ, ກົດເຫລົ່ານັ້ນແມ່ນການນໍາເອົາພຣະບັນຍັດສິບປະການ ໄປປະຍຸກໃຊ້ໃນຊີວິດປະຈໍາວັນ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ກົດເຫລົ່ານີ້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ໄດ້ເອີ້ນວ່າ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ກົດດ້ານສິນລະທໍາ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ມີຈຸດປະສົງເພື່ອເປັນຫລັກການດໍາລົງຊີວິດຂອງຊາວອິດສະຣາເອນ ແລະ ພວກເຮົາເຊັ່ນກັນ.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ໂດຍປັບໃຫ້ເຂົ້າກັບສະພາບຄວາມເປັນຈິງໃນປະຈຸບັນ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1046922" y="2821705"/>
            <a:ext cx="988612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lo-LA" sz="5400" b="1" spc="300" dirty="0">
                <a:ln/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ຈະດໍາເນີນຊີວິດຕາມພຣະບັນຍັດໄດ້ແນວໃດ?</a:t>
            </a:r>
            <a:endParaRPr lang="en" sz="5400" b="1" spc="300" dirty="0">
              <a:ln/>
              <a:solidFill>
                <a:schemeClr val="accent5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69572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ວິທີຈັດການກັບຄວາມຮຸນແຮງ</a:t>
            </a:r>
            <a:endParaRPr lang="en" sz="28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046923" y="559891"/>
            <a:ext cx="10204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ຜູ້ໃດກໍຕາມທຸບຕີຄົນໜຶ່ງໃຫ້ເຖິງຕາຍ ຈະຕ້ອງຮັບໂທດເຖິງຕາຍຄືກັນ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ກົດດ້ານສິນລະທໍາ ເລີ່ມຕົ້ນໂດຍ 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3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ປະເດັນສໍາຄັນຂອງສັງຄົມຊາວເຮັບເຣີ</a:t>
            </a: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2033432"/>
            <a:ext cx="6294404" cy="38472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lo-LA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ການເປັນຂ້າທາດ</a:t>
            </a:r>
            <a:r>
              <a:rPr lang="en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solidFill>
                  <a:srgbClr val="FF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ທາດທີ່ເປັນຜູ້ຊາຍຈະໄດ້ຮັບການປົດປ່ອຍຫລັງຈາກ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7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ປີ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ທາດຜູ້ຍິງຖ້າຍັງບໍ່ໄດ້ແຕ່ງງານ ຈະໄດ້ຮັບອິດສະຫລະ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ຜູ້ຊາຍຖ້າເລືອກຈະເປັນທາດຕໍ່ໄປກໍ່ໄດ້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lo-LA" b="1" dirty="0">
                <a:solidFill>
                  <a:srgbClr val="004DE6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ໂທດສໍາລັບການປະຫານຊີວິດ </a:t>
            </a:r>
            <a:r>
              <a:rPr lang="en" b="1" dirty="0">
                <a:solidFill>
                  <a:srgbClr val="004DE6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solidFill>
                  <a:srgbClr val="004DE6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solidFill>
                  <a:srgbClr val="004DE6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ສໍາລັບຜູ້ທີ່ຂ້າຄົນໂດຍເຈດຕະນາ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ສໍາລັບຜູ້ທີ່ທໍາຮ້າຍ ຫລື ສາບແຊ່ງພິດາມານດາຂອງຕົນ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ສໍາລັບຜູ້ທີ່ລັກພາໂຕຄົນອື່ນ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lo-LA" b="1" dirty="0">
                <a:solidFill>
                  <a:srgbClr val="DB6A12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ໂທດຂອງການທໍາຮ້າຍ</a:t>
            </a:r>
            <a:r>
              <a:rPr lang="en" b="1" dirty="0">
                <a:solidFill>
                  <a:srgbClr val="DB6A12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solidFill>
                  <a:srgbClr val="DB6A12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solidFill>
                  <a:srgbClr val="DB6A12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ຈະຕ້ອງຊົດໃຊ້ດ້ວຍເງິນ ຫລື ຊັບສິນ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ຖ້າມີການຕີກັນ ແລ້ວບັງເອີນໄປຖືກຜູ້ຍິງທີ່ຖືພາ ຈົນເກີດການແທ້ງບຸດ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ຜູ້ຕີນັ້ນຈະຕ້ອງຈ່າຍຄ່າຊົດເຊີຍຕາມທີ່ຜົວຂອງນາງຮຽກຮ້ອງ</a:t>
            </a:r>
            <a:endParaRPr lang="es-ES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ກົດໝາຍທັງໝົດນີ້ ມີໄວ້ເພື່ອຄວບຄຸມການລະເມີດ ແລະ ການກໍ່ຄວາມຮຸນແຮງລະຫວ່າງຜູ້ຄົນດ້ວຍກັນ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6180" y="91278"/>
            <a:ext cx="944563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lo-LA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ວິທີທີ່ຈະຢູ່ຮ່ວມສັງຄົມ</a:t>
            </a:r>
            <a:endParaRPr lang="e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ຖ້າຊາຍຄົນໜຶ່ງຫລອກລວງຍິງສາວບໍຣິສຸດ ທີ່ຍັງບໍ່ມີຄູ່ໝັ້ນ ລາວກໍຕ້ອງຈ່າຍຄ່າແຕ່ງດອງແກ່ນາງ ແລະ ຮັບນາງມາເປັນເມຍຂອງຕົນ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       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22:16 )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ພຣະເຈົ້າບໍ່ໄດ້ປ່ອຍໃຫ້ພວກເຮົາຢູ່ກັບກົດເກນ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ພື້ນຖານ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ໃຫ້ພວກເຮົານໍາເອົາໄປໃຊ້ຕາມຄວາມຄິດຂອງພວກເຮົາເອງ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ແຕ່ພຣະອົງຊົງມີຕົວຢ່າງທີ່ເປັນຮູບປະທໍາ ເພື່ອໃຫ້ພວກເຮົາສາມາດນໍາໄປປະຍຸກໃຊ້ໄດ້ຢ່າງຖືກຕ້ອງ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885659"/>
            <a:ext cx="55869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ເນື່ອງຈາກວ່າ ພັນທະສັນຍານັ້ນແມ່ນລະຫວ່າງພຣະເຈົ້າ ແລະ ປະຊາຊົນຂອງພຣະອົງ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ກົດເຫລົ່ານີ້ຈຶ່ງລວມໄປເຖິງວິທີການເຄົາລົບ ແລະ ປະຕິບັດຕໍ່ພຣະອົງເຊັ່ນກັນ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ນອກຈາກການຮັກສາວັນສະບາໂຕແລ້ວ ຍັງມີພັນທະຜູກພັນທີ່ຈະຕ້ອງປະຕິບັດຕາມເທດສະການຕ່າງໆ ເຊິ່ງເປັນທີ່ເຕືອນໃຈພວກເຮົາ ເຖິງການຖືກປົດປ່ອຍຈາກຄວາມບາບ, ການປົກປ້ອງຄຸ້ມຄອງຈາກພຣະອົງ ແລະ ລວມໄປເຖິງອານາຄົດທີ່ຖ້າພວກເຮົາຢູ່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ໃຫ້ຄວາມສໍາຄັນເປັນພິເສດກັບການປົກປ້ອງຜູ້ທີ່ອ່ອນແອ ແລະ ດ້ອຍໂອກາດ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ຈະບໍ່ມອບຄວາມອະຍຸຕິທໍາໃຫ້ພວກເຂົາເຊັ່ນກັນ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—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ໝາຍຄວາມວ່າ: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ບໍ່ບິດເບືອນຄວາມຍຸຕິທໍາ ເພື່ອໃຫ້ເກີດຄວາມອະຍຸຕິທໍາ ເພື່ອເອົາປຽບຄົນອ່ອນແອ ແລະ ດ້ອຍໂອກາດເຫລົ່ານັ້ນ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ຕົວຢ່າງຂອງກົດເຫລົ່ານີ້ຍັງລວມໄປເຖິງ ການຖືກສັດທໍາຮ້າຍ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21:35-36 );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ການຢືມ ແລະ ການເຊົ່າ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22:14-15 );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ຄວາມສໍາພັນກ່ອນການແຕ່ງງານ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22:16 ),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....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10601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36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ຈະມີໄຊຊະນະໄດ້ຢ່າງໃດ</a:t>
            </a:r>
            <a:endParaRPr lang="en" sz="36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ເຮົາຈະໃຊ້ເທວະດານໍາໜ້າໄປ ເພື່ອປົກປັກຮັກສາພວກເຈົ້າໃນການເດີນທາງ ທັງຈະນໍາພວກເຈົ້າໄປບ່ອນທີ່ເຮົາໄດ້ຈັດແຈງໄວ້</a:t>
            </a:r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2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2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200" b="1" dirty="0">
                <a:solidFill>
                  <a:schemeClr val="accent2">
                    <a:lumMod val="50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396723"/>
            <a:ext cx="622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ເຫດໃດພຣະເຈົ້າຈຶ່ງບໍ່ປະທານແຜ່ນດິນຂອງຊາວຄານາອານໃຫ້ແກ່ອັບຣາຮາມ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ເພາະຄວາມຊົ່ວຮ້າຍຂອງຊາວອາໂມ ຍັງບໍ່ໜັກສົມຄວນ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ປຖມກ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617994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ຖ້າພຣະເຈົ້າຊົງນໍາພວກເຂົາອອກມາໂດຍບໍ່ມີການຕໍ່ສູ້ກັບຊາວເອຢິບ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ບໍ່ໄດ້ແບ່ງທະເລອອກເປັນສອງຟາກ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ລ້ຽງພວກເຂົາດ້ວຍອາຫານຈາກສະຫວັນ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ແລະຊົງນໍາພວກເຂົາໂດຍເທວະດາຂອງພຣະອົງ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…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ແລ້ວພຣະເຈົ້າຈະຊົງມອບດິນແດນຄານາອານໃຫ້ກັບພວກເຂົາ ໂດຍບໍ່ຕ້ອງຕໍ່ສູ້ຫຍັງເລີຍບໍ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ແບບນີ້ໄດ້ບໍ?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382215"/>
            <a:ext cx="6343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ຫລັງຈາກສີ່ສະຕະວັດແຫ່ງພຣະຄຸນ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ຊາວຄານາອານຍັງບໍ່ໄດ້ປ່ຽນແປງການດໍາເນີນຊີວິດຂອງພວກເຂົາ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ກໍ່ຮອດເວລາແລ້ວທີ່ຈະຕ້ອງໄດ້ມອບແຜ່ນດິນນີ້ໃຫ້ກັບຊາວອິດສະຣາເອນ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…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ຢ່າງສັນຕິ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!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3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ຕະຫລອດຍຸກສະໄໝທີ່ຜ່ານມາ ພຣະບັນຍັດຂອງພຣະອົງນັ້ນໄດ້ຮັບການຮັກສາໄວ້ໃຫ້ເປັນມາດຕະຖານສູງສຸດຂອງສິນລະທໍາຂັ້ນ</a:t>
            </a:r>
            <a:r>
              <a:rPr lang="en" sz="3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  <a:r>
              <a:rPr lang="lo-LA" sz="3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ໜ້າທີ່ສໍາຄັນໃນການຢູ່ຮ່ວມກັນໃນສັງຄົມ ບໍ່ວ່າຈະເປັນທາງໃດທາງໜຶ່ງນັ້ນ ຈະມີຢູ່ໃນກົດຕ່າງໆເຫລົ່ານີ້; ກົດເກນຕ່າງໆຂອງພຣະເຈົ້າແມ່ນຄວາມໝັ້ນຄົງຂອງຊີວິດ, ຊັບສິນ, ສັນຕິສຸກ, ແລະ ຄວາມສຸກ. ກົດເກນເຫລົ່ານີ້ປະທານໃຫ້ພວກເຮົາເພື່ອຮັກສາຄວາມດີ ໃນປະຈຸບັນ ແລະ ຊີວິດນິຣັນດອນຂອງພວກເຮົາ</a:t>
            </a:r>
            <a:r>
              <a:rPr lang="en" sz="3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518905" y="5961459"/>
            <a:ext cx="3818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EGW (</a:t>
            </a:r>
            <a:r>
              <a:rPr lang="en-US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The Upward Look. October 7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1049867" y="2828835"/>
            <a:ext cx="10668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lo-LA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ເຮົາຈະເຂົ້າໃຈກົດພຣະບັນຍັດຕ່າງໆໄດ້ແນວໃດ?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1886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Aptos Display</vt:lpstr>
      <vt:lpstr>Wingdings</vt:lpstr>
      <vt:lpstr>Aptos</vt:lpstr>
      <vt:lpstr>Saysettha OT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117</cp:revision>
  <dcterms:created xsi:type="dcterms:W3CDTF">2025-07-23T17:54:44Z</dcterms:created>
  <dcterms:modified xsi:type="dcterms:W3CDTF">2025-08-27T09:12:42Z</dcterms:modified>
</cp:coreProperties>
</file>