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9" r:id="rId4"/>
    <p:sldId id="257" r:id="rId5"/>
    <p:sldId id="258" r:id="rId6"/>
    <p:sldId id="306" r:id="rId7"/>
    <p:sldId id="307" r:id="rId8"/>
    <p:sldId id="304" r:id="rId9"/>
    <p:sldId id="300" r:id="rId10"/>
    <p:sldId id="308" r:id="rId11"/>
    <p:sldId id="264" r:id="rId12"/>
    <p:sldId id="299" r:id="rId13"/>
  </p:sldIdLst>
  <p:sldSz cx="12192000" cy="6858000"/>
  <p:notesSz cx="6858000" cy="9144000"/>
  <p:embeddedFontLst>
    <p:embeddedFont>
      <p:font typeface="Saysettha OT" panose="020B0504020207020204" pitchFamily="34" charset="-34"/>
      <p:regular r:id="rId1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4C4"/>
    <a:srgbClr val="DB0A28"/>
    <a:srgbClr val="DF0B89"/>
    <a:srgbClr val="D711E2"/>
    <a:srgbClr val="7B1AE1"/>
    <a:srgbClr val="2A24DF"/>
    <a:srgbClr val="2E79DF"/>
    <a:srgbClr val="993300"/>
    <a:srgbClr val="FFC1C1"/>
    <a:srgbClr val="FFD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2" autoAdjust="0"/>
    <p:restoredTop sz="94659"/>
  </p:normalViewPr>
  <p:slideViewPr>
    <p:cSldViewPr snapToGrid="0">
      <p:cViewPr varScale="1">
        <p:scale>
          <a:sx n="101" d="100"/>
          <a:sy n="101" d="100"/>
        </p:scale>
        <p:origin x="64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65634-C02C-4B7E-95C3-2730995063FF}" type="doc">
      <dgm:prSet loTypeId="urn:microsoft.com/office/officeart/2008/layout/PictureAccent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CA37596-29E6-4E05-93CB-45A466806107}">
      <dgm:prSet custT="1"/>
      <dgm:spPr>
        <a:solidFill>
          <a:schemeClr val="tx1">
            <a:lumMod val="85000"/>
            <a:lumOff val="1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ຄວາມສໍາພັນລະຫວ່າງພຣະເຈົ້າແລະໂມເຊ ຄ່ອຍໆແໜ້ນແຟ້ນຂຶ້ນ</a:t>
          </a:r>
          <a:endParaRPr lang="es-ES" sz="16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FFD1246-D61E-4E67-B268-8428F0F2E0B8}" type="par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5F6C4-94F1-4805-ABA0-2AFF54418EE4}" type="sib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15231-8837-4EBE-A9E7-B552C82B0C07}">
      <dgm:prSet custT="1"/>
      <dgm:spPr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ພຣະອົງຊົງເອີ້ນໂມເຊຈາກຟຸ່ມໄມ້ທີ່ລຸກໄໝ້</a:t>
          </a:r>
          <a:endParaRPr lang="en" sz="18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6D763B71-EE39-415C-A592-E47FC15802AB}" type="par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B4401-E718-4D78-90A4-D4FB10A60B2F}" type="sib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31A1C-F7D2-483F-A861-3F44B13CCAEE}">
      <dgm:prSet custT="1"/>
      <dgm:spPr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ໂມເຊໄດ້ເຫັນເຖິງວິທີທີ່ພຣະເຈົ້າໄດ້ຊົງທໍາລາຍຊາວເອຢິບ</a:t>
          </a:r>
          <a:endParaRPr lang="en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9034D135-B937-4210-BF0B-6142CA7326B0}" type="par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3B8C8-DD3E-4C89-93C9-7B558469605F}" type="sib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C8072-FFD2-405C-8282-06DBD7BAA095}">
      <dgm:prSet custT="1"/>
      <dgm:spPr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He witnessed the parting of the Red Sea to free Israel</a:t>
          </a:r>
        </a:p>
      </dgm:t>
    </dgm:pt>
    <dgm:pt modelId="{D8380080-DF40-4B19-AAAA-79471190DB6D}" type="par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88E61-7582-47F6-BC7D-67E2680A975B}" type="sib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3AA0C-8017-4572-9E24-382E692C579B}">
      <dgm:prSet custT="1"/>
      <dgm:spPr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ໂມເຊເຝົ້າເບິ່ງພຣະເຈົ້າຊົງນໍາຊາວອິດສະຣາເອນໄປສູ່ພູເຂົາຊີນາຍ</a:t>
          </a:r>
          <a:endParaRPr lang="en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E80DFA19-6351-4C3E-B01F-34D0F13D5921}" type="par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65EDB-B15E-45D0-8E94-B5E778979229}" type="sib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AAD48F-4725-4DA1-AF0D-428C4059AA9A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ພວກເຂົາອາໄສຢູ່ນໍາກັນເປັນເວລາ 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40 </a:t>
          </a:r>
          <a:r>
            <a:rPr lang="lo-L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ມື້ທີ່ພູເຂົາຊີນາຍ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5D56C32-36AE-4864-9426-415BD2553736}" type="par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5EE51-966E-4850-AA0D-7BE6C0751705}" type="sib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B6229-4418-4440-99BF-126A329A8D68}">
      <dgm:prSet custT="1"/>
      <dgm:spPr>
        <a:solidFill>
          <a:schemeClr val="bg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ຄວາມສໍາພັນຂອງພວກເຂົາໄດ້ເຕີບໂຕເພີ່ມຂຶ້ນເລື້ອຍໆ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E6CC036-5C92-4037-A4B4-271EFF60141C}" type="par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40668-3A34-441E-9B59-5894CDE42CC6}" type="sib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9E831-7BFE-4DAC-AFEE-1D3BFC8812B3}">
      <dgm:prSet custT="1"/>
      <dgm:spPr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ພຣະເຈົ້າຊົງດົນໃຈໃຫ້ໂມເຊຂຽນເລື່ອງລາວຂອງໂຢບ ແລະ ປະຖົມມະການ</a:t>
          </a:r>
          <a:endParaRPr lang="en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47397F47-36C7-493C-BBFC-29EEF64BB9B1}" type="par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225A-8A58-46C1-A903-2976B2B8020F}" type="sib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F2692-948B-4811-B2F7-DC14E0FE3F54}" type="pres">
      <dgm:prSet presAssocID="{8C065634-C02C-4B7E-95C3-2730995063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D1AB628-F625-4FB8-8BA1-15ABEBB3BB96}" type="pres">
      <dgm:prSet presAssocID="{9CA37596-29E6-4E05-93CB-45A466806107}" presName="root" presStyleCnt="0">
        <dgm:presLayoutVars>
          <dgm:chMax/>
          <dgm:chPref val="4"/>
        </dgm:presLayoutVars>
      </dgm:prSet>
      <dgm:spPr/>
    </dgm:pt>
    <dgm:pt modelId="{5FBA4991-F2F6-4A83-96C4-E3E5DBAED6BE}" type="pres">
      <dgm:prSet presAssocID="{9CA37596-29E6-4E05-93CB-45A466806107}" presName="rootComposite" presStyleCnt="0">
        <dgm:presLayoutVars/>
      </dgm:prSet>
      <dgm:spPr/>
    </dgm:pt>
    <dgm:pt modelId="{A502CF8C-9A59-43F1-9771-F3114ADEB154}" type="pres">
      <dgm:prSet presAssocID="{9CA37596-29E6-4E05-93CB-45A466806107}" presName="rootText" presStyleLbl="node0" presStyleIdx="0" presStyleCnt="1" custScaleX="220953">
        <dgm:presLayoutVars>
          <dgm:chMax/>
          <dgm:chPref val="4"/>
        </dgm:presLayoutVars>
      </dgm:prSet>
      <dgm:spPr/>
    </dgm:pt>
    <dgm:pt modelId="{93355B50-5F06-4965-946F-5FF7AF6F6A60}" type="pres">
      <dgm:prSet presAssocID="{9CA37596-29E6-4E05-93CB-45A466806107}" presName="childShape" presStyleCnt="0">
        <dgm:presLayoutVars>
          <dgm:chMax val="0"/>
          <dgm:chPref val="0"/>
        </dgm:presLayoutVars>
      </dgm:prSet>
      <dgm:spPr/>
    </dgm:pt>
    <dgm:pt modelId="{114E138E-44AB-4531-A349-B48B1CE8DA45}" type="pres">
      <dgm:prSet presAssocID="{0D99E831-7BFE-4DAC-AFEE-1D3BFC8812B3}" presName="childComposite" presStyleCnt="0">
        <dgm:presLayoutVars>
          <dgm:chMax val="0"/>
          <dgm:chPref val="0"/>
        </dgm:presLayoutVars>
      </dgm:prSet>
      <dgm:spPr/>
    </dgm:pt>
    <dgm:pt modelId="{0E0B2D9D-C201-461E-A232-32039D6D5202}" type="pres">
      <dgm:prSet presAssocID="{0D99E831-7BFE-4DAC-AFEE-1D3BFC8812B3}" presName="Image" presStyleLbl="node1" presStyleIdx="0" presStyleCnt="7" custScaleX="154193" custLinFactX="-100000" custLinFactNeighborX="-151524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F0E2707-3F34-4A49-B35E-1481E006C148}" type="pres">
      <dgm:prSet presAssocID="{0D99E831-7BFE-4DAC-AFEE-1D3BFC8812B3}" presName="childText" presStyleLbl="lnNode1" presStyleIdx="0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</dgm:spPr>
    </dgm:pt>
    <dgm:pt modelId="{02002876-0FE2-4DFD-82B8-11E711885C9F}" type="pres">
      <dgm:prSet presAssocID="{E0615231-8837-4EBE-A9E7-B552C82B0C07}" presName="childComposite" presStyleCnt="0">
        <dgm:presLayoutVars>
          <dgm:chMax val="0"/>
          <dgm:chPref val="0"/>
        </dgm:presLayoutVars>
      </dgm:prSet>
      <dgm:spPr/>
    </dgm:pt>
    <dgm:pt modelId="{D9652166-3E02-432F-B6B1-A04C56B835CD}" type="pres">
      <dgm:prSet presAssocID="{E0615231-8837-4EBE-A9E7-B552C82B0C07}" presName="Image" presStyleLbl="node1" presStyleIdx="1" presStyleCnt="7" custScaleX="154193" custLinFactX="-100000" custLinFactNeighborX="-15152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603E88-9986-4BB9-8B5A-8AA98335E690}" type="pres">
      <dgm:prSet presAssocID="{E0615231-8837-4EBE-A9E7-B552C82B0C07}" presName="childText" presStyleLbl="lnNode1" presStyleIdx="1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</dgm:spPr>
    </dgm:pt>
    <dgm:pt modelId="{53E6918F-AB18-4B8A-9D08-249016CBF148}" type="pres">
      <dgm:prSet presAssocID="{C1331A1C-F7D2-483F-A861-3F44B13CCAEE}" presName="childComposite" presStyleCnt="0">
        <dgm:presLayoutVars>
          <dgm:chMax val="0"/>
          <dgm:chPref val="0"/>
        </dgm:presLayoutVars>
      </dgm:prSet>
      <dgm:spPr/>
    </dgm:pt>
    <dgm:pt modelId="{C133504E-24BE-4FC7-9793-1306EAD3EB1B}" type="pres">
      <dgm:prSet presAssocID="{C1331A1C-F7D2-483F-A861-3F44B13CCAEE}" presName="Image" presStyleLbl="node1" presStyleIdx="2" presStyleCnt="7" custScaleX="154193" custLinFactX="-100000" custLinFactNeighborX="-15152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615B1A-2DED-4779-839C-31901CDDD76C}" type="pres">
      <dgm:prSet presAssocID="{C1331A1C-F7D2-483F-A861-3F44B13CCAEE}" presName="childText" presStyleLbl="lnNode1" presStyleIdx="2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</dgm:spPr>
    </dgm:pt>
    <dgm:pt modelId="{0A7157F0-00DB-4DD9-BC2C-9797E85D95DC}" type="pres">
      <dgm:prSet presAssocID="{223C8072-FFD2-405C-8282-06DBD7BAA095}" presName="childComposite" presStyleCnt="0">
        <dgm:presLayoutVars>
          <dgm:chMax val="0"/>
          <dgm:chPref val="0"/>
        </dgm:presLayoutVars>
      </dgm:prSet>
      <dgm:spPr/>
    </dgm:pt>
    <dgm:pt modelId="{82B01601-4AA1-42DE-8758-3462A5927763}" type="pres">
      <dgm:prSet presAssocID="{223C8072-FFD2-405C-8282-06DBD7BAA095}" presName="Image" presStyleLbl="node1" presStyleIdx="3" presStyleCnt="7" custScaleX="154193" custLinFactX="-100000" custLinFactNeighborX="-15152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DB6CE65-8A9A-4DA8-A0A1-F1198EA422AC}" type="pres">
      <dgm:prSet presAssocID="{223C8072-FFD2-405C-8282-06DBD7BAA095}" presName="childText" presStyleLbl="lnNode1" presStyleIdx="3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</dgm:spPr>
    </dgm:pt>
    <dgm:pt modelId="{BC1BEE89-F9EB-476E-966C-D25EAC54C477}" type="pres">
      <dgm:prSet presAssocID="{C2F3AA0C-8017-4572-9E24-382E692C579B}" presName="childComposite" presStyleCnt="0">
        <dgm:presLayoutVars>
          <dgm:chMax val="0"/>
          <dgm:chPref val="0"/>
        </dgm:presLayoutVars>
      </dgm:prSet>
      <dgm:spPr/>
    </dgm:pt>
    <dgm:pt modelId="{8914161E-755C-4B82-8441-A203D5D9E56E}" type="pres">
      <dgm:prSet presAssocID="{C2F3AA0C-8017-4572-9E24-382E692C579B}" presName="Image" presStyleLbl="node1" presStyleIdx="4" presStyleCnt="7" custScaleX="154193" custLinFactX="-100000" custLinFactNeighborX="-151524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42609F2-9DE4-483B-ACF5-EE1B33D2ABE2}" type="pres">
      <dgm:prSet presAssocID="{C2F3AA0C-8017-4572-9E24-382E692C579B}" presName="childText" presStyleLbl="lnNode1" presStyleIdx="4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</dgm:spPr>
    </dgm:pt>
    <dgm:pt modelId="{3727AFC7-69A5-4F87-8D5E-09C40084E836}" type="pres">
      <dgm:prSet presAssocID="{4EAAD48F-4725-4DA1-AF0D-428C4059AA9A}" presName="childComposite" presStyleCnt="0">
        <dgm:presLayoutVars>
          <dgm:chMax val="0"/>
          <dgm:chPref val="0"/>
        </dgm:presLayoutVars>
      </dgm:prSet>
      <dgm:spPr/>
    </dgm:pt>
    <dgm:pt modelId="{390C1257-741C-42DD-8884-31D2EFC15F1B}" type="pres">
      <dgm:prSet presAssocID="{4EAAD48F-4725-4DA1-AF0D-428C4059AA9A}" presName="Image" presStyleLbl="node1" presStyleIdx="5" presStyleCnt="7" custScaleX="154193" custLinFactX="-100000" custLinFactNeighborX="-151524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CAB3E4D-BC79-4138-9FA1-A1B773D5B48F}" type="pres">
      <dgm:prSet presAssocID="{4EAAD48F-4725-4DA1-AF0D-428C4059AA9A}" presName="childText" presStyleLbl="lnNode1" presStyleIdx="5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  <dgm:pt modelId="{48136EEA-E0BC-47EA-BF65-E553D78F9C5C}" type="pres">
      <dgm:prSet presAssocID="{084B6229-4418-4440-99BF-126A329A8D68}" presName="childComposite" presStyleCnt="0">
        <dgm:presLayoutVars>
          <dgm:chMax val="0"/>
          <dgm:chPref val="0"/>
        </dgm:presLayoutVars>
      </dgm:prSet>
      <dgm:spPr/>
    </dgm:pt>
    <dgm:pt modelId="{ADA3C015-148E-4C01-990F-6A0E49C6E4BF}" type="pres">
      <dgm:prSet presAssocID="{084B6229-4418-4440-99BF-126A329A8D68}" presName="Image" presStyleLbl="node1" presStyleIdx="6" presStyleCnt="7" custScaleX="154193" custLinFactX="-100000" custLinFactNeighborX="-151524"/>
      <dgm:spPr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05D2363-BCF0-4B05-B065-8D7380EE8E18}" type="pres">
      <dgm:prSet presAssocID="{084B6229-4418-4440-99BF-126A329A8D68}" presName="childText" presStyleLbl="lnNode1" presStyleIdx="6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</dgm:ptLst>
  <dgm:cxnLst>
    <dgm:cxn modelId="{20F68A06-C1F3-431C-AB93-0D88074A9878}" type="presOf" srcId="{4EAAD48F-4725-4DA1-AF0D-428C4059AA9A}" destId="{DCAB3E4D-BC79-4138-9FA1-A1B773D5B48F}" srcOrd="0" destOrd="0" presId="urn:microsoft.com/office/officeart/2008/layout/PictureAccentList"/>
    <dgm:cxn modelId="{C7B3250B-15EF-4F70-84A1-9412A9E3FC2E}" srcId="{9CA37596-29E6-4E05-93CB-45A466806107}" destId="{4EAAD48F-4725-4DA1-AF0D-428C4059AA9A}" srcOrd="5" destOrd="0" parTransId="{95D56C32-36AE-4864-9426-415BD2553736}" sibTransId="{15C5EE51-966E-4850-AA0D-7BE6C0751705}"/>
    <dgm:cxn modelId="{DC3FD22A-6566-4597-916B-F16B7A6E63FE}" type="presOf" srcId="{C2F3AA0C-8017-4572-9E24-382E692C579B}" destId="{B42609F2-9DE4-483B-ACF5-EE1B33D2ABE2}" srcOrd="0" destOrd="0" presId="urn:microsoft.com/office/officeart/2008/layout/PictureAccentList"/>
    <dgm:cxn modelId="{43F8BF38-4B83-466F-99D8-C9D3EA190480}" srcId="{9CA37596-29E6-4E05-93CB-45A466806107}" destId="{223C8072-FFD2-405C-8282-06DBD7BAA095}" srcOrd="3" destOrd="0" parTransId="{D8380080-DF40-4B19-AAAA-79471190DB6D}" sibTransId="{86688E61-7582-47F6-BC7D-67E2680A975B}"/>
    <dgm:cxn modelId="{62AF373D-7BA5-4908-AA76-49C66E83BEC1}" srcId="{9CA37596-29E6-4E05-93CB-45A466806107}" destId="{C2F3AA0C-8017-4572-9E24-382E692C579B}" srcOrd="4" destOrd="0" parTransId="{E80DFA19-6351-4C3E-B01F-34D0F13D5921}" sibTransId="{A0C65EDB-B15E-45D0-8E94-B5E778979229}"/>
    <dgm:cxn modelId="{E681A547-A8CD-478D-929C-D55E8F0E3D59}" srcId="{8C065634-C02C-4B7E-95C3-2730995063FF}" destId="{9CA37596-29E6-4E05-93CB-45A466806107}" srcOrd="0" destOrd="0" parTransId="{AFFD1246-D61E-4E67-B268-8428F0F2E0B8}" sibTransId="{5B45F6C4-94F1-4805-ABA0-2AFF54418EE4}"/>
    <dgm:cxn modelId="{D4F69C48-A804-4499-8501-B2C090189758}" type="presOf" srcId="{E0615231-8837-4EBE-A9E7-B552C82B0C07}" destId="{39603E88-9986-4BB9-8B5A-8AA98335E690}" srcOrd="0" destOrd="0" presId="urn:microsoft.com/office/officeart/2008/layout/PictureAccentList"/>
    <dgm:cxn modelId="{F1B3DA72-FF4C-4182-B6AB-B29B830A9EAF}" type="presOf" srcId="{9CA37596-29E6-4E05-93CB-45A466806107}" destId="{A502CF8C-9A59-43F1-9771-F3114ADEB154}" srcOrd="0" destOrd="0" presId="urn:microsoft.com/office/officeart/2008/layout/PictureAccentList"/>
    <dgm:cxn modelId="{5FCBB955-69A0-40C3-9E2C-07193EB3EA05}" type="presOf" srcId="{084B6229-4418-4440-99BF-126A329A8D68}" destId="{105D2363-BCF0-4B05-B065-8D7380EE8E18}" srcOrd="0" destOrd="0" presId="urn:microsoft.com/office/officeart/2008/layout/PictureAccentList"/>
    <dgm:cxn modelId="{1A762F57-9E73-4C6B-A42C-C05061BAF81D}" srcId="{9CA37596-29E6-4E05-93CB-45A466806107}" destId="{E0615231-8837-4EBE-A9E7-B552C82B0C07}" srcOrd="1" destOrd="0" parTransId="{6D763B71-EE39-415C-A592-E47FC15802AB}" sibTransId="{7D6B4401-E718-4D78-90A4-D4FB10A60B2F}"/>
    <dgm:cxn modelId="{B9C82B78-473E-43F0-B26D-736F7C6B7030}" srcId="{9CA37596-29E6-4E05-93CB-45A466806107}" destId="{0D99E831-7BFE-4DAC-AFEE-1D3BFC8812B3}" srcOrd="0" destOrd="0" parTransId="{47397F47-36C7-493C-BBFC-29EEF64BB9B1}" sibTransId="{EBBA225A-8A58-46C1-A903-2976B2B8020F}"/>
    <dgm:cxn modelId="{AD4CBD92-D6A7-4E57-AEF0-AF46231A72CD}" type="presOf" srcId="{223C8072-FFD2-405C-8282-06DBD7BAA095}" destId="{CDB6CE65-8A9A-4DA8-A0A1-F1198EA422AC}" srcOrd="0" destOrd="0" presId="urn:microsoft.com/office/officeart/2008/layout/PictureAccentList"/>
    <dgm:cxn modelId="{EDB428B3-CF1B-4B3C-A8BC-3D90C4B0AA44}" srcId="{9CA37596-29E6-4E05-93CB-45A466806107}" destId="{C1331A1C-F7D2-483F-A861-3F44B13CCAEE}" srcOrd="2" destOrd="0" parTransId="{9034D135-B937-4210-BF0B-6142CA7326B0}" sibTransId="{C9A3B8C8-DD3E-4C89-93C9-7B558469605F}"/>
    <dgm:cxn modelId="{D71388BC-DD02-4F4F-B6D3-62A9FE4EF604}" type="presOf" srcId="{C1331A1C-F7D2-483F-A861-3F44B13CCAEE}" destId="{EE615B1A-2DED-4779-839C-31901CDDD76C}" srcOrd="0" destOrd="0" presId="urn:microsoft.com/office/officeart/2008/layout/PictureAccentList"/>
    <dgm:cxn modelId="{42A7FFE5-4407-4D66-961A-C55A753D86E9}" type="presOf" srcId="{0D99E831-7BFE-4DAC-AFEE-1D3BFC8812B3}" destId="{4F0E2707-3F34-4A49-B35E-1481E006C148}" srcOrd="0" destOrd="0" presId="urn:microsoft.com/office/officeart/2008/layout/PictureAccentList"/>
    <dgm:cxn modelId="{D4B9A9EC-B5E7-491C-99E5-7E4C5068A465}" type="presOf" srcId="{8C065634-C02C-4B7E-95C3-2730995063FF}" destId="{7D3F2692-948B-4811-B2F7-DC14E0FE3F54}" srcOrd="0" destOrd="0" presId="urn:microsoft.com/office/officeart/2008/layout/PictureAccentList"/>
    <dgm:cxn modelId="{AD7CABF1-6AD5-4D04-8DAE-762D4DA115EA}" srcId="{9CA37596-29E6-4E05-93CB-45A466806107}" destId="{084B6229-4418-4440-99BF-126A329A8D68}" srcOrd="6" destOrd="0" parTransId="{BE6CC036-5C92-4037-A4B4-271EFF60141C}" sibTransId="{C4C40668-3A34-441E-9B59-5894CDE42CC6}"/>
    <dgm:cxn modelId="{7EA1050A-D4E9-4198-A1D4-66E86E8DA211}" type="presParOf" srcId="{7D3F2692-948B-4811-B2F7-DC14E0FE3F54}" destId="{8D1AB628-F625-4FB8-8BA1-15ABEBB3BB96}" srcOrd="0" destOrd="0" presId="urn:microsoft.com/office/officeart/2008/layout/PictureAccentList"/>
    <dgm:cxn modelId="{557AD1AF-E2BB-4C24-AA3C-FD53E8BCEF0F}" type="presParOf" srcId="{8D1AB628-F625-4FB8-8BA1-15ABEBB3BB96}" destId="{5FBA4991-F2F6-4A83-96C4-E3E5DBAED6BE}" srcOrd="0" destOrd="0" presId="urn:microsoft.com/office/officeart/2008/layout/PictureAccentList"/>
    <dgm:cxn modelId="{D0AD1B1A-A2AC-4896-8216-468506D013A4}" type="presParOf" srcId="{5FBA4991-F2F6-4A83-96C4-E3E5DBAED6BE}" destId="{A502CF8C-9A59-43F1-9771-F3114ADEB154}" srcOrd="0" destOrd="0" presId="urn:microsoft.com/office/officeart/2008/layout/PictureAccentList"/>
    <dgm:cxn modelId="{BFA0D4DA-F873-478A-AF69-5D3B8B9C3D8F}" type="presParOf" srcId="{8D1AB628-F625-4FB8-8BA1-15ABEBB3BB96}" destId="{93355B50-5F06-4965-946F-5FF7AF6F6A60}" srcOrd="1" destOrd="0" presId="urn:microsoft.com/office/officeart/2008/layout/PictureAccentList"/>
    <dgm:cxn modelId="{94D8D1BF-EC0C-488B-B27A-2467159C76B3}" type="presParOf" srcId="{93355B50-5F06-4965-946F-5FF7AF6F6A60}" destId="{114E138E-44AB-4531-A349-B48B1CE8DA45}" srcOrd="0" destOrd="0" presId="urn:microsoft.com/office/officeart/2008/layout/PictureAccentList"/>
    <dgm:cxn modelId="{5E2432F3-D997-43D2-8D91-EDC5457A7BD9}" type="presParOf" srcId="{114E138E-44AB-4531-A349-B48B1CE8DA45}" destId="{0E0B2D9D-C201-461E-A232-32039D6D5202}" srcOrd="0" destOrd="0" presId="urn:microsoft.com/office/officeart/2008/layout/PictureAccentList"/>
    <dgm:cxn modelId="{FC8222F9-DE7C-457E-BCE2-6CE09CB29342}" type="presParOf" srcId="{114E138E-44AB-4531-A349-B48B1CE8DA45}" destId="{4F0E2707-3F34-4A49-B35E-1481E006C148}" srcOrd="1" destOrd="0" presId="urn:microsoft.com/office/officeart/2008/layout/PictureAccentList"/>
    <dgm:cxn modelId="{A055724A-6316-4518-890C-633C8CDD73CE}" type="presParOf" srcId="{93355B50-5F06-4965-946F-5FF7AF6F6A60}" destId="{02002876-0FE2-4DFD-82B8-11E711885C9F}" srcOrd="1" destOrd="0" presId="urn:microsoft.com/office/officeart/2008/layout/PictureAccentList"/>
    <dgm:cxn modelId="{681330B8-1FFB-4DA6-BC86-99535C59B95C}" type="presParOf" srcId="{02002876-0FE2-4DFD-82B8-11E711885C9F}" destId="{D9652166-3E02-432F-B6B1-A04C56B835CD}" srcOrd="0" destOrd="0" presId="urn:microsoft.com/office/officeart/2008/layout/PictureAccentList"/>
    <dgm:cxn modelId="{DFB9E4CD-020A-4231-91FD-89DF1BC68D48}" type="presParOf" srcId="{02002876-0FE2-4DFD-82B8-11E711885C9F}" destId="{39603E88-9986-4BB9-8B5A-8AA98335E690}" srcOrd="1" destOrd="0" presId="urn:microsoft.com/office/officeart/2008/layout/PictureAccentList"/>
    <dgm:cxn modelId="{796E9568-4CB3-4E45-AC27-EF671F9BABEA}" type="presParOf" srcId="{93355B50-5F06-4965-946F-5FF7AF6F6A60}" destId="{53E6918F-AB18-4B8A-9D08-249016CBF148}" srcOrd="2" destOrd="0" presId="urn:microsoft.com/office/officeart/2008/layout/PictureAccentList"/>
    <dgm:cxn modelId="{8EF06E5A-F17B-4C8C-B5B1-0D0E1B59EECA}" type="presParOf" srcId="{53E6918F-AB18-4B8A-9D08-249016CBF148}" destId="{C133504E-24BE-4FC7-9793-1306EAD3EB1B}" srcOrd="0" destOrd="0" presId="urn:microsoft.com/office/officeart/2008/layout/PictureAccentList"/>
    <dgm:cxn modelId="{B3AC8AF1-5637-41D7-8577-8717221C5741}" type="presParOf" srcId="{53E6918F-AB18-4B8A-9D08-249016CBF148}" destId="{EE615B1A-2DED-4779-839C-31901CDDD76C}" srcOrd="1" destOrd="0" presId="urn:microsoft.com/office/officeart/2008/layout/PictureAccentList"/>
    <dgm:cxn modelId="{BE161C95-564A-407F-A284-00A511C96B3F}" type="presParOf" srcId="{93355B50-5F06-4965-946F-5FF7AF6F6A60}" destId="{0A7157F0-00DB-4DD9-BC2C-9797E85D95DC}" srcOrd="3" destOrd="0" presId="urn:microsoft.com/office/officeart/2008/layout/PictureAccentList"/>
    <dgm:cxn modelId="{94003B8C-A0E6-49ED-8837-E6B693B77C72}" type="presParOf" srcId="{0A7157F0-00DB-4DD9-BC2C-9797E85D95DC}" destId="{82B01601-4AA1-42DE-8758-3462A5927763}" srcOrd="0" destOrd="0" presId="urn:microsoft.com/office/officeart/2008/layout/PictureAccentList"/>
    <dgm:cxn modelId="{DDA263F8-CFC8-4BCD-B4CD-C4A940EBEC3B}" type="presParOf" srcId="{0A7157F0-00DB-4DD9-BC2C-9797E85D95DC}" destId="{CDB6CE65-8A9A-4DA8-A0A1-F1198EA422AC}" srcOrd="1" destOrd="0" presId="urn:microsoft.com/office/officeart/2008/layout/PictureAccentList"/>
    <dgm:cxn modelId="{8ED13C52-C9AE-40D3-9465-CDD0ED99417A}" type="presParOf" srcId="{93355B50-5F06-4965-946F-5FF7AF6F6A60}" destId="{BC1BEE89-F9EB-476E-966C-D25EAC54C477}" srcOrd="4" destOrd="0" presId="urn:microsoft.com/office/officeart/2008/layout/PictureAccentList"/>
    <dgm:cxn modelId="{29ED8144-F836-4DB3-8B68-1262A8622022}" type="presParOf" srcId="{BC1BEE89-F9EB-476E-966C-D25EAC54C477}" destId="{8914161E-755C-4B82-8441-A203D5D9E56E}" srcOrd="0" destOrd="0" presId="urn:microsoft.com/office/officeart/2008/layout/PictureAccentList"/>
    <dgm:cxn modelId="{1EEDDB5D-4B03-4147-AED3-41C269A9DC62}" type="presParOf" srcId="{BC1BEE89-F9EB-476E-966C-D25EAC54C477}" destId="{B42609F2-9DE4-483B-ACF5-EE1B33D2ABE2}" srcOrd="1" destOrd="0" presId="urn:microsoft.com/office/officeart/2008/layout/PictureAccentList"/>
    <dgm:cxn modelId="{3B960CBF-5A4D-4AA7-B5A8-7335544B06A8}" type="presParOf" srcId="{93355B50-5F06-4965-946F-5FF7AF6F6A60}" destId="{3727AFC7-69A5-4F87-8D5E-09C40084E836}" srcOrd="5" destOrd="0" presId="urn:microsoft.com/office/officeart/2008/layout/PictureAccentList"/>
    <dgm:cxn modelId="{2023A734-DC9A-4297-91D1-9AA9825A9181}" type="presParOf" srcId="{3727AFC7-69A5-4F87-8D5E-09C40084E836}" destId="{390C1257-741C-42DD-8884-31D2EFC15F1B}" srcOrd="0" destOrd="0" presId="urn:microsoft.com/office/officeart/2008/layout/PictureAccentList"/>
    <dgm:cxn modelId="{08F5A018-40C4-4287-9FB3-E1A978E0E66B}" type="presParOf" srcId="{3727AFC7-69A5-4F87-8D5E-09C40084E836}" destId="{DCAB3E4D-BC79-4138-9FA1-A1B773D5B48F}" srcOrd="1" destOrd="0" presId="urn:microsoft.com/office/officeart/2008/layout/PictureAccentList"/>
    <dgm:cxn modelId="{889F36FF-AC52-49EA-A2E6-2E02805953A2}" type="presParOf" srcId="{93355B50-5F06-4965-946F-5FF7AF6F6A60}" destId="{48136EEA-E0BC-47EA-BF65-E553D78F9C5C}" srcOrd="6" destOrd="0" presId="urn:microsoft.com/office/officeart/2008/layout/PictureAccentList"/>
    <dgm:cxn modelId="{7BF5FFF6-FE44-4B7F-971F-F8438DF6260F}" type="presParOf" srcId="{48136EEA-E0BC-47EA-BF65-E553D78F9C5C}" destId="{ADA3C015-148E-4C01-990F-6A0E49C6E4BF}" srcOrd="0" destOrd="0" presId="urn:microsoft.com/office/officeart/2008/layout/PictureAccentList"/>
    <dgm:cxn modelId="{1BFF3B1E-801E-4A4D-8D19-CC823B419845}" type="presParOf" srcId="{48136EEA-E0BC-47EA-BF65-E553D78F9C5C}" destId="{105D2363-BCF0-4B05-B065-8D7380EE8E1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42A83-AE7C-4B2A-A3D5-7865D4A87427}" type="doc">
      <dgm:prSet loTypeId="urn:microsoft.com/office/officeart/2005/8/layout/lProcess3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5FD3377F-4B24-40CD-8189-9CBC8C5FB8C7}">
      <dgm:prSet custT="1"/>
      <dgm:spPr/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E3EB2FB-8AA9-4F24-B8E9-B54956E499B5}" type="parTrans" cxnId="{BF9ECA19-3A20-408E-B767-46F5FD9E6F16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DE8A7FF-C706-4534-A196-D2241408B400}" type="sibTrans" cxnId="{BF9ECA19-3A20-408E-B767-46F5FD9E6F16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1433325-019C-4020-BCDA-F248398C1ED1}">
      <dgm:prSet custT="1"/>
      <dgm:spPr>
        <a:solidFill>
          <a:srgbClr val="993300"/>
        </a:solidFill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ໂມເຊ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840A0B6-4BB8-48B8-AC7E-33B1F6631460}" type="parTrans" cxnId="{EBBF5967-F90F-40D0-88F9-FA1B058590A5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DE68135-AF72-4960-A254-799F6887A065}" type="sibTrans" cxnId="{EBBF5967-F90F-40D0-88F9-FA1B058590A5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F40FE11-DE67-4DD9-A2D7-4CF029B6D866}">
      <dgm:prSet custT="1"/>
      <dgm:spPr/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8B2B17A-0AEB-4239-AB94-EE3021EE4661}" type="parTrans" cxnId="{AF7586C0-BDE4-4343-808D-D74037105139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B0388AC-EC17-4444-8E15-0AC0EB81BF54}" type="sibTrans" cxnId="{AF7586C0-BDE4-4343-808D-D74037105139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EEC1CF6-D298-4326-8B1C-392C656DCABE}">
      <dgm:prSet custT="1"/>
      <dgm:spPr>
        <a:solidFill>
          <a:srgbClr val="993300"/>
        </a:solidFill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ໂມເຊ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90525A3-32EB-458C-A050-042355C2852D}" type="parTrans" cxnId="{5546F50A-67D2-4FB8-9BE4-FA45FCB63875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0A74484-CBE1-479F-B078-54DD4AFB363F}" type="sibTrans" cxnId="{5546F50A-67D2-4FB8-9BE4-FA45FCB63875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5B4EFE7-C6AB-462C-89E6-76145A22CCC5}">
      <dgm:prSet custT="1"/>
      <dgm:spPr>
        <a:solidFill>
          <a:srgbClr val="993300"/>
        </a:solidFill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ໂມເຊ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BA2FB7F-9524-4B13-8804-DFF767A7915F}" type="parTrans" cxnId="{DFDF402D-78BE-4254-AC80-9B28924CA6CE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74943A8-2C16-4231-9392-689879A825DE}" type="sibTrans" cxnId="{DFDF402D-78BE-4254-AC80-9B28924CA6CE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C2D4C09-82FE-4DF3-9E23-0B58A8FC4EF5}">
      <dgm:prSet custT="1"/>
      <dgm:spPr/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CBBE62F-99D5-42B3-8211-257FACF92AA2}" type="parTrans" cxnId="{7D89484F-84B8-4D4D-B687-9638709A7495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CFB677E-8F2C-4A54-B680-9D27D304A107}" type="sibTrans" cxnId="{7D89484F-84B8-4D4D-B687-9638709A7495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2CAB5B2-5A08-4755-9493-59D770C0385D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ພຣະອົງຮູ້ຈັກເຈົ້າ, ດີໃຈ ແລະ ພໍໃຈ ນໍາເຈົ້າ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603F8E1-8D6C-4FE0-9BD8-CE18F263451B}" type="parTrans" cxnId="{957969C0-28AA-413B-A8FB-A5DC6B97D2F4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ABDF33C-04DB-4254-87F4-AA1011FC6291}" type="sibTrans" cxnId="{957969C0-28AA-413B-A8FB-A5DC6B97D2F4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B37599F-05F0-4A71-9A7E-BA63165F3DEC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ຖ້າເປັນດັ່ງນັ້ນ ຂໍພຣະອົງຊົງບອກແຜນການຂອງພຣະອົງໃຫ້ຂ້ານ້ອຍຮູ້ແດ່ທ້ອນ</a:t>
          </a:r>
          <a:endParaRPr lang="es-ES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AB08701-5EC4-4F10-A340-BECB90DFA021}" type="parTrans" cxnId="{F7E51D50-4375-4A96-A6BE-9175EC157A57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208FF51-2222-4792-B551-C372973E22CC}" type="sibTrans" cxnId="{F7E51D50-4375-4A96-A6BE-9175EC157A57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CB00362-24D4-4341-B8E6-7AF18F55E924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ເຮົາຈະນໍາພາເຈົ້າໄປ ແລະ ເຈົ້າຈະໄດ້ຮັບການພັກຜ່ອນ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2ABDE81-583C-4FDE-AE98-A23AFB6D98E4}" type="parTrans" cxnId="{6F6F73B8-4E30-4AF3-9254-634BA8975997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E140930-AD44-4549-A024-625D4DF0D511}" type="sibTrans" cxnId="{6F6F73B8-4E30-4AF3-9254-634BA8975997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D38B800-67A5-492A-8CC8-D65C38F9C32E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ຖ້າພຣະອົງບໍ່ນໍາພວກຂ້ານ້ອຍທັງຫລາຍໄປ ກໍຢ່າໃຫ້ພວກຂ້ານ້ອຍຍ້າຍອອກໄປຈາກທີ່ນີ້ເລີຍ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D4E2EA5-3764-4750-B11B-D701FE17B314}" type="parTrans" cxnId="{5AD64539-C512-4933-9BC5-2E85F2227945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5F150C1-DB86-4487-A2DB-9A3D159BFF09}" type="sibTrans" cxnId="{5AD64539-C512-4933-9BC5-2E85F2227945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1655E1B-760E-4C98-B416-FF532CC9BD7F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ຖ້າພຣະອົງບໍ່ມາກັບພວກຂ້ານ້ອຍ ໃຜຈະຮູ້ວ່າພຣະອົງພໍໃຈນໍາປະຊາຊົນຂອງພຣະອົງ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7D3C9C8-A36F-4703-8222-7940B6E31B59}" type="parTrans" cxnId="{78D3582B-ADC5-420A-8BEF-A8F4D2893941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7C38000-14F5-4D58-B04D-216B57E0C548}" type="sibTrans" cxnId="{78D3582B-ADC5-420A-8BEF-A8F4D2893941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C4733AB-0A5C-47E3-A07E-5916686ECB30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ເຮົາຈະເຮັດຕາມທີ່ເຈົ້າຂໍມາ ຍ້ອນວ່າເຮົາຮູ້ຈັກເຈົ້າດີ ແລະ ພໍໃຈນໍາເຈົ້າ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C05362D-A0A2-4A7E-93E4-3A2A58AB5748}" type="parTrans" cxnId="{91E7B408-A6B4-47E7-8D3D-241F58E8A062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629A1E1-8493-4C03-9CC5-C643E8F799F4}" type="sibTrans" cxnId="{91E7B408-A6B4-47E7-8D3D-241F58E8A062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F6B9449-5798-4B60-A101-8B09EA061CDE}" type="pres">
      <dgm:prSet presAssocID="{C4042A83-AE7C-4B2A-A3D5-7865D4A8742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9DCFA8-5320-47D9-8468-E317B9FEDF9E}" type="pres">
      <dgm:prSet presAssocID="{5FD3377F-4B24-40CD-8189-9CBC8C5FB8C7}" presName="horFlow" presStyleCnt="0"/>
      <dgm:spPr/>
    </dgm:pt>
    <dgm:pt modelId="{40537F05-D27C-4E6E-9098-0FDC35BA0553}" type="pres">
      <dgm:prSet presAssocID="{5FD3377F-4B24-40CD-8189-9CBC8C5FB8C7}" presName="bigChev" presStyleLbl="node1" presStyleIdx="0" presStyleCnt="6" custScaleX="251795" custScaleY="149276" custLinFactX="-112673" custLinFactNeighborX="-200000"/>
      <dgm:spPr/>
    </dgm:pt>
    <dgm:pt modelId="{AD8D0CC1-14BC-48BE-AB46-1FB680616C56}" type="pres">
      <dgm:prSet presAssocID="{9603F8E1-8D6C-4FE0-9BD8-CE18F263451B}" presName="parTrans" presStyleCnt="0"/>
      <dgm:spPr/>
    </dgm:pt>
    <dgm:pt modelId="{25F833DF-28BA-42CF-A931-BDB9A44A64F1}" type="pres">
      <dgm:prSet presAssocID="{52CAB5B2-5A08-4755-9493-59D770C0385D}" presName="node" presStyleLbl="alignAccFollowNode1" presStyleIdx="0" presStyleCnt="6" custScaleX="2000000" custScaleY="149276" custLinFactNeighborX="-71556">
        <dgm:presLayoutVars>
          <dgm:bulletEnabled val="1"/>
        </dgm:presLayoutVars>
      </dgm:prSet>
      <dgm:spPr/>
    </dgm:pt>
    <dgm:pt modelId="{6AA65F95-B49F-47F6-9C70-2586C7F9F45A}" type="pres">
      <dgm:prSet presAssocID="{5FD3377F-4B24-40CD-8189-9CBC8C5FB8C7}" presName="vSp" presStyleCnt="0"/>
      <dgm:spPr/>
    </dgm:pt>
    <dgm:pt modelId="{27927B09-8816-4AF5-90DB-215DDCD27F29}" type="pres">
      <dgm:prSet presAssocID="{41433325-019C-4020-BCDA-F248398C1ED1}" presName="horFlow" presStyleCnt="0"/>
      <dgm:spPr/>
    </dgm:pt>
    <dgm:pt modelId="{B5EBE645-BE01-4D84-8853-7101AB868E4A}" type="pres">
      <dgm:prSet presAssocID="{41433325-019C-4020-BCDA-F248398C1ED1}" presName="bigChev" presStyleLbl="node1" presStyleIdx="1" presStyleCnt="6" custScaleX="251795" custScaleY="149276" custLinFactX="-112673" custLinFactNeighborX="-200000"/>
      <dgm:spPr/>
    </dgm:pt>
    <dgm:pt modelId="{82AD3813-AFA1-4C5B-9E2F-35BD30C126DA}" type="pres">
      <dgm:prSet presAssocID="{0AB08701-5EC4-4F10-A340-BECB90DFA021}" presName="parTrans" presStyleCnt="0"/>
      <dgm:spPr/>
    </dgm:pt>
    <dgm:pt modelId="{2AB17DE2-53E2-41B8-9531-47DA2787D025}" type="pres">
      <dgm:prSet presAssocID="{EB37599F-05F0-4A71-9A7E-BA63165F3DEC}" presName="node" presStyleLbl="alignAccFollowNode1" presStyleIdx="1" presStyleCnt="6" custScaleX="2000000" custScaleY="149276" custLinFactNeighborX="-71556">
        <dgm:presLayoutVars>
          <dgm:bulletEnabled val="1"/>
        </dgm:presLayoutVars>
      </dgm:prSet>
      <dgm:spPr/>
    </dgm:pt>
    <dgm:pt modelId="{1E4BBED0-EFEB-4CA4-87CE-F9EF253DBBE3}" type="pres">
      <dgm:prSet presAssocID="{41433325-019C-4020-BCDA-F248398C1ED1}" presName="vSp" presStyleCnt="0"/>
      <dgm:spPr/>
    </dgm:pt>
    <dgm:pt modelId="{04A9C47D-E08E-4F7D-94BA-6BB0BCF05B97}" type="pres">
      <dgm:prSet presAssocID="{5F40FE11-DE67-4DD9-A2D7-4CF029B6D866}" presName="horFlow" presStyleCnt="0"/>
      <dgm:spPr/>
    </dgm:pt>
    <dgm:pt modelId="{C3780064-2A7E-4808-A98D-B77DDECF9F90}" type="pres">
      <dgm:prSet presAssocID="{5F40FE11-DE67-4DD9-A2D7-4CF029B6D866}" presName="bigChev" presStyleLbl="node1" presStyleIdx="2" presStyleCnt="6" custScaleX="251795" custScaleY="149276" custLinFactX="-112673" custLinFactNeighborX="-200000"/>
      <dgm:spPr/>
    </dgm:pt>
    <dgm:pt modelId="{1A858715-E191-485D-9124-67F7D5C15602}" type="pres">
      <dgm:prSet presAssocID="{B2ABDE81-583C-4FDE-AE98-A23AFB6D98E4}" presName="parTrans" presStyleCnt="0"/>
      <dgm:spPr/>
    </dgm:pt>
    <dgm:pt modelId="{206531FC-4648-41ED-A3FA-7AEC9CB10B9F}" type="pres">
      <dgm:prSet presAssocID="{8CB00362-24D4-4341-B8E6-7AF18F55E924}" presName="node" presStyleLbl="alignAccFollowNode1" presStyleIdx="2" presStyleCnt="6" custScaleX="2000000" custScaleY="149276" custLinFactNeighborX="-71556">
        <dgm:presLayoutVars>
          <dgm:bulletEnabled val="1"/>
        </dgm:presLayoutVars>
      </dgm:prSet>
      <dgm:spPr/>
    </dgm:pt>
    <dgm:pt modelId="{54D937DD-BFFE-4F17-BF82-2C6E2AF98AAA}" type="pres">
      <dgm:prSet presAssocID="{5F40FE11-DE67-4DD9-A2D7-4CF029B6D866}" presName="vSp" presStyleCnt="0"/>
      <dgm:spPr/>
    </dgm:pt>
    <dgm:pt modelId="{3B7859EA-1A45-45B4-BED5-DE4906218BAC}" type="pres">
      <dgm:prSet presAssocID="{DEEC1CF6-D298-4326-8B1C-392C656DCABE}" presName="horFlow" presStyleCnt="0"/>
      <dgm:spPr/>
    </dgm:pt>
    <dgm:pt modelId="{9574BCF2-1AC1-4FBC-A1DD-D3D32ED54ABE}" type="pres">
      <dgm:prSet presAssocID="{DEEC1CF6-D298-4326-8B1C-392C656DCABE}" presName="bigChev" presStyleLbl="node1" presStyleIdx="3" presStyleCnt="6" custScaleX="251795" custScaleY="149276" custLinFactX="-112673" custLinFactNeighborX="-200000"/>
      <dgm:spPr/>
    </dgm:pt>
    <dgm:pt modelId="{B83A65C8-1276-43AB-A6AC-3CCC534C5FF9}" type="pres">
      <dgm:prSet presAssocID="{BD4E2EA5-3764-4750-B11B-D701FE17B314}" presName="parTrans" presStyleCnt="0"/>
      <dgm:spPr/>
    </dgm:pt>
    <dgm:pt modelId="{B0D216FA-5046-4260-95EB-94A4FF4DB0F3}" type="pres">
      <dgm:prSet presAssocID="{3D38B800-67A5-492A-8CC8-D65C38F9C32E}" presName="node" presStyleLbl="alignAccFollowNode1" presStyleIdx="3" presStyleCnt="6" custScaleX="2000000" custScaleY="149276" custLinFactNeighborX="-71556">
        <dgm:presLayoutVars>
          <dgm:bulletEnabled val="1"/>
        </dgm:presLayoutVars>
      </dgm:prSet>
      <dgm:spPr/>
    </dgm:pt>
    <dgm:pt modelId="{E22A1CA9-4095-4A6D-AC4C-52935C009ACD}" type="pres">
      <dgm:prSet presAssocID="{DEEC1CF6-D298-4326-8B1C-392C656DCABE}" presName="vSp" presStyleCnt="0"/>
      <dgm:spPr/>
    </dgm:pt>
    <dgm:pt modelId="{604E9D7B-5C89-4535-A28C-67FBB5AFDFB9}" type="pres">
      <dgm:prSet presAssocID="{15B4EFE7-C6AB-462C-89E6-76145A22CCC5}" presName="horFlow" presStyleCnt="0"/>
      <dgm:spPr/>
    </dgm:pt>
    <dgm:pt modelId="{1E89D0E7-58A7-4FB4-A7BE-4ED5531FA080}" type="pres">
      <dgm:prSet presAssocID="{15B4EFE7-C6AB-462C-89E6-76145A22CCC5}" presName="bigChev" presStyleLbl="node1" presStyleIdx="4" presStyleCnt="6" custScaleX="251795" custScaleY="149276" custLinFactX="-112673" custLinFactNeighborX="-200000"/>
      <dgm:spPr/>
    </dgm:pt>
    <dgm:pt modelId="{44E2976B-B818-4B95-91E2-987B0FB53625}" type="pres">
      <dgm:prSet presAssocID="{B7D3C9C8-A36F-4703-8222-7940B6E31B59}" presName="parTrans" presStyleCnt="0"/>
      <dgm:spPr/>
    </dgm:pt>
    <dgm:pt modelId="{69151F6D-E5DE-4493-8D01-2AD02DAA2097}" type="pres">
      <dgm:prSet presAssocID="{91655E1B-760E-4C98-B416-FF532CC9BD7F}" presName="node" presStyleLbl="alignAccFollowNode1" presStyleIdx="4" presStyleCnt="6" custScaleX="2000000" custScaleY="149276" custLinFactNeighborX="-71556">
        <dgm:presLayoutVars>
          <dgm:bulletEnabled val="1"/>
        </dgm:presLayoutVars>
      </dgm:prSet>
      <dgm:spPr/>
    </dgm:pt>
    <dgm:pt modelId="{A1FB6FE8-F88F-43C5-BF99-9ED9452E1F38}" type="pres">
      <dgm:prSet presAssocID="{15B4EFE7-C6AB-462C-89E6-76145A22CCC5}" presName="vSp" presStyleCnt="0"/>
      <dgm:spPr/>
    </dgm:pt>
    <dgm:pt modelId="{769EFCAD-047F-478D-B155-6649780FDDEE}" type="pres">
      <dgm:prSet presAssocID="{8C2D4C09-82FE-4DF3-9E23-0B58A8FC4EF5}" presName="horFlow" presStyleCnt="0"/>
      <dgm:spPr/>
    </dgm:pt>
    <dgm:pt modelId="{EA59EA09-5FDE-4FE2-85EF-A1CE291BCE08}" type="pres">
      <dgm:prSet presAssocID="{8C2D4C09-82FE-4DF3-9E23-0B58A8FC4EF5}" presName="bigChev" presStyleLbl="node1" presStyleIdx="5" presStyleCnt="6" custScaleX="251795" custScaleY="149276" custLinFactX="-112673" custLinFactNeighborX="-200000"/>
      <dgm:spPr/>
    </dgm:pt>
    <dgm:pt modelId="{4467604C-0605-41EC-8316-11E3FCA55F26}" type="pres">
      <dgm:prSet presAssocID="{1C05362D-A0A2-4A7E-93E4-3A2A58AB5748}" presName="parTrans" presStyleCnt="0"/>
      <dgm:spPr/>
    </dgm:pt>
    <dgm:pt modelId="{5CC16E85-82E9-43A0-B210-EF107143F654}" type="pres">
      <dgm:prSet presAssocID="{5C4733AB-0A5C-47E3-A07E-5916686ECB30}" presName="node" presStyleLbl="alignAccFollowNode1" presStyleIdx="5" presStyleCnt="6" custScaleX="2000000" custScaleY="149276" custLinFactNeighborX="-71556">
        <dgm:presLayoutVars>
          <dgm:bulletEnabled val="1"/>
        </dgm:presLayoutVars>
      </dgm:prSet>
      <dgm:spPr/>
    </dgm:pt>
  </dgm:ptLst>
  <dgm:cxnLst>
    <dgm:cxn modelId="{91E7B408-A6B4-47E7-8D3D-241F58E8A062}" srcId="{8C2D4C09-82FE-4DF3-9E23-0B58A8FC4EF5}" destId="{5C4733AB-0A5C-47E3-A07E-5916686ECB30}" srcOrd="0" destOrd="0" parTransId="{1C05362D-A0A2-4A7E-93E4-3A2A58AB5748}" sibTransId="{B629A1E1-8493-4C03-9CC5-C643E8F799F4}"/>
    <dgm:cxn modelId="{5546F50A-67D2-4FB8-9BE4-FA45FCB63875}" srcId="{C4042A83-AE7C-4B2A-A3D5-7865D4A87427}" destId="{DEEC1CF6-D298-4326-8B1C-392C656DCABE}" srcOrd="3" destOrd="0" parTransId="{490525A3-32EB-458C-A050-042355C2852D}" sibTransId="{30A74484-CBE1-479F-B078-54DD4AFB363F}"/>
    <dgm:cxn modelId="{BF9ECA19-3A20-408E-B767-46F5FD9E6F16}" srcId="{C4042A83-AE7C-4B2A-A3D5-7865D4A87427}" destId="{5FD3377F-4B24-40CD-8189-9CBC8C5FB8C7}" srcOrd="0" destOrd="0" parTransId="{AE3EB2FB-8AA9-4F24-B8E9-B54956E499B5}" sibTransId="{2DE8A7FF-C706-4534-A196-D2241408B400}"/>
    <dgm:cxn modelId="{84D6CF1E-DF94-409C-BC08-0EC6B41F15D0}" type="presOf" srcId="{91655E1B-760E-4C98-B416-FF532CC9BD7F}" destId="{69151F6D-E5DE-4493-8D01-2AD02DAA2097}" srcOrd="0" destOrd="0" presId="urn:microsoft.com/office/officeart/2005/8/layout/lProcess3"/>
    <dgm:cxn modelId="{78D3582B-ADC5-420A-8BEF-A8F4D2893941}" srcId="{15B4EFE7-C6AB-462C-89E6-76145A22CCC5}" destId="{91655E1B-760E-4C98-B416-FF532CC9BD7F}" srcOrd="0" destOrd="0" parTransId="{B7D3C9C8-A36F-4703-8222-7940B6E31B59}" sibTransId="{27C38000-14F5-4D58-B04D-216B57E0C548}"/>
    <dgm:cxn modelId="{DFDF402D-78BE-4254-AC80-9B28924CA6CE}" srcId="{C4042A83-AE7C-4B2A-A3D5-7865D4A87427}" destId="{15B4EFE7-C6AB-462C-89E6-76145A22CCC5}" srcOrd="4" destOrd="0" parTransId="{7BA2FB7F-9524-4B13-8804-DFF767A7915F}" sibTransId="{174943A8-2C16-4231-9392-689879A825DE}"/>
    <dgm:cxn modelId="{E42C3936-0212-47D2-A0FC-F7D4181BF7B5}" type="presOf" srcId="{8C2D4C09-82FE-4DF3-9E23-0B58A8FC4EF5}" destId="{EA59EA09-5FDE-4FE2-85EF-A1CE291BCE08}" srcOrd="0" destOrd="0" presId="urn:microsoft.com/office/officeart/2005/8/layout/lProcess3"/>
    <dgm:cxn modelId="{5AD64539-C512-4933-9BC5-2E85F2227945}" srcId="{DEEC1CF6-D298-4326-8B1C-392C656DCABE}" destId="{3D38B800-67A5-492A-8CC8-D65C38F9C32E}" srcOrd="0" destOrd="0" parTransId="{BD4E2EA5-3764-4750-B11B-D701FE17B314}" sibTransId="{D5F150C1-DB86-4487-A2DB-9A3D159BFF09}"/>
    <dgm:cxn modelId="{1B9F205E-70D7-4296-B65F-BEDBD9C82619}" type="presOf" srcId="{C4042A83-AE7C-4B2A-A3D5-7865D4A87427}" destId="{BF6B9449-5798-4B60-A101-8B09EA061CDE}" srcOrd="0" destOrd="0" presId="urn:microsoft.com/office/officeart/2005/8/layout/lProcess3"/>
    <dgm:cxn modelId="{FB01DE61-EA05-4ECF-8531-5886DD6C5042}" type="presOf" srcId="{41433325-019C-4020-BCDA-F248398C1ED1}" destId="{B5EBE645-BE01-4D84-8853-7101AB868E4A}" srcOrd="0" destOrd="0" presId="urn:microsoft.com/office/officeart/2005/8/layout/lProcess3"/>
    <dgm:cxn modelId="{A4A05A65-B5B6-4A28-BAD5-83FF5927A082}" type="presOf" srcId="{DEEC1CF6-D298-4326-8B1C-392C656DCABE}" destId="{9574BCF2-1AC1-4FBC-A1DD-D3D32ED54ABE}" srcOrd="0" destOrd="0" presId="urn:microsoft.com/office/officeart/2005/8/layout/lProcess3"/>
    <dgm:cxn modelId="{1B703146-BC2E-4C3B-B226-E436D2156C44}" type="presOf" srcId="{3D38B800-67A5-492A-8CC8-D65C38F9C32E}" destId="{B0D216FA-5046-4260-95EB-94A4FF4DB0F3}" srcOrd="0" destOrd="0" presId="urn:microsoft.com/office/officeart/2005/8/layout/lProcess3"/>
    <dgm:cxn modelId="{EBBF5967-F90F-40D0-88F9-FA1B058590A5}" srcId="{C4042A83-AE7C-4B2A-A3D5-7865D4A87427}" destId="{41433325-019C-4020-BCDA-F248398C1ED1}" srcOrd="1" destOrd="0" parTransId="{3840A0B6-4BB8-48B8-AC7E-33B1F6631460}" sibTransId="{FDE68135-AF72-4960-A254-799F6887A065}"/>
    <dgm:cxn modelId="{7670926B-FE60-45A9-B3C1-FD9EE4AED0C0}" type="presOf" srcId="{5F40FE11-DE67-4DD9-A2D7-4CF029B6D866}" destId="{C3780064-2A7E-4808-A98D-B77DDECF9F90}" srcOrd="0" destOrd="0" presId="urn:microsoft.com/office/officeart/2005/8/layout/lProcess3"/>
    <dgm:cxn modelId="{7D89484F-84B8-4D4D-B687-9638709A7495}" srcId="{C4042A83-AE7C-4B2A-A3D5-7865D4A87427}" destId="{8C2D4C09-82FE-4DF3-9E23-0B58A8FC4EF5}" srcOrd="5" destOrd="0" parTransId="{5CBBE62F-99D5-42B3-8211-257FACF92AA2}" sibTransId="{1CFB677E-8F2C-4A54-B680-9D27D304A107}"/>
    <dgm:cxn modelId="{50DF6B6F-9F7C-4485-91F8-F667962C6580}" type="presOf" srcId="{15B4EFE7-C6AB-462C-89E6-76145A22CCC5}" destId="{1E89D0E7-58A7-4FB4-A7BE-4ED5531FA080}" srcOrd="0" destOrd="0" presId="urn:microsoft.com/office/officeart/2005/8/layout/lProcess3"/>
    <dgm:cxn modelId="{F7E51D50-4375-4A96-A6BE-9175EC157A57}" srcId="{41433325-019C-4020-BCDA-F248398C1ED1}" destId="{EB37599F-05F0-4A71-9A7E-BA63165F3DEC}" srcOrd="0" destOrd="0" parTransId="{0AB08701-5EC4-4F10-A340-BECB90DFA021}" sibTransId="{C208FF51-2222-4792-B551-C372973E22CC}"/>
    <dgm:cxn modelId="{2BE36E86-290E-456B-88DD-EB84183EB260}" type="presOf" srcId="{5C4733AB-0A5C-47E3-A07E-5916686ECB30}" destId="{5CC16E85-82E9-43A0-B210-EF107143F654}" srcOrd="0" destOrd="0" presId="urn:microsoft.com/office/officeart/2005/8/layout/lProcess3"/>
    <dgm:cxn modelId="{6F6F73B8-4E30-4AF3-9254-634BA8975997}" srcId="{5F40FE11-DE67-4DD9-A2D7-4CF029B6D866}" destId="{8CB00362-24D4-4341-B8E6-7AF18F55E924}" srcOrd="0" destOrd="0" parTransId="{B2ABDE81-583C-4FDE-AE98-A23AFB6D98E4}" sibTransId="{4E140930-AD44-4549-A024-625D4DF0D511}"/>
    <dgm:cxn modelId="{957969C0-28AA-413B-A8FB-A5DC6B97D2F4}" srcId="{5FD3377F-4B24-40CD-8189-9CBC8C5FB8C7}" destId="{52CAB5B2-5A08-4755-9493-59D770C0385D}" srcOrd="0" destOrd="0" parTransId="{9603F8E1-8D6C-4FE0-9BD8-CE18F263451B}" sibTransId="{BABDF33C-04DB-4254-87F4-AA1011FC6291}"/>
    <dgm:cxn modelId="{AF7586C0-BDE4-4343-808D-D74037105139}" srcId="{C4042A83-AE7C-4B2A-A3D5-7865D4A87427}" destId="{5F40FE11-DE67-4DD9-A2D7-4CF029B6D866}" srcOrd="2" destOrd="0" parTransId="{F8B2B17A-0AEB-4239-AB94-EE3021EE4661}" sibTransId="{0B0388AC-EC17-4444-8E15-0AC0EB81BF54}"/>
    <dgm:cxn modelId="{B78BBEC6-E972-435A-B4C8-64143C3A4B67}" type="presOf" srcId="{52CAB5B2-5A08-4755-9493-59D770C0385D}" destId="{25F833DF-28BA-42CF-A931-BDB9A44A64F1}" srcOrd="0" destOrd="0" presId="urn:microsoft.com/office/officeart/2005/8/layout/lProcess3"/>
    <dgm:cxn modelId="{8B0B14DB-67E1-4F03-94B5-F03C4B208AC7}" type="presOf" srcId="{EB37599F-05F0-4A71-9A7E-BA63165F3DEC}" destId="{2AB17DE2-53E2-41B8-9531-47DA2787D025}" srcOrd="0" destOrd="0" presId="urn:microsoft.com/office/officeart/2005/8/layout/lProcess3"/>
    <dgm:cxn modelId="{0F1A45DB-9808-474B-BEB5-118BD9B77086}" type="presOf" srcId="{5FD3377F-4B24-40CD-8189-9CBC8C5FB8C7}" destId="{40537F05-D27C-4E6E-9098-0FDC35BA0553}" srcOrd="0" destOrd="0" presId="urn:microsoft.com/office/officeart/2005/8/layout/lProcess3"/>
    <dgm:cxn modelId="{1DD6C5E4-D991-42F4-9104-4A514EB62243}" type="presOf" srcId="{8CB00362-24D4-4341-B8E6-7AF18F55E924}" destId="{206531FC-4648-41ED-A3FA-7AEC9CB10B9F}" srcOrd="0" destOrd="0" presId="urn:microsoft.com/office/officeart/2005/8/layout/lProcess3"/>
    <dgm:cxn modelId="{5CEE2182-A5E7-4A13-B4FD-B9C2D0DFEF16}" type="presParOf" srcId="{BF6B9449-5798-4B60-A101-8B09EA061CDE}" destId="{929DCFA8-5320-47D9-8468-E317B9FEDF9E}" srcOrd="0" destOrd="0" presId="urn:microsoft.com/office/officeart/2005/8/layout/lProcess3"/>
    <dgm:cxn modelId="{9DCAA67F-4269-4F09-8597-A0B566C0CCAA}" type="presParOf" srcId="{929DCFA8-5320-47D9-8468-E317B9FEDF9E}" destId="{40537F05-D27C-4E6E-9098-0FDC35BA0553}" srcOrd="0" destOrd="0" presId="urn:microsoft.com/office/officeart/2005/8/layout/lProcess3"/>
    <dgm:cxn modelId="{6EF13D6A-C800-40CF-8856-315DB804C1B2}" type="presParOf" srcId="{929DCFA8-5320-47D9-8468-E317B9FEDF9E}" destId="{AD8D0CC1-14BC-48BE-AB46-1FB680616C56}" srcOrd="1" destOrd="0" presId="urn:microsoft.com/office/officeart/2005/8/layout/lProcess3"/>
    <dgm:cxn modelId="{5D199F32-7CB9-4BE2-B60B-E66BC700DE41}" type="presParOf" srcId="{929DCFA8-5320-47D9-8468-E317B9FEDF9E}" destId="{25F833DF-28BA-42CF-A931-BDB9A44A64F1}" srcOrd="2" destOrd="0" presId="urn:microsoft.com/office/officeart/2005/8/layout/lProcess3"/>
    <dgm:cxn modelId="{0C0EEB0D-698F-49BA-8E02-B6073BF5ABB1}" type="presParOf" srcId="{BF6B9449-5798-4B60-A101-8B09EA061CDE}" destId="{6AA65F95-B49F-47F6-9C70-2586C7F9F45A}" srcOrd="1" destOrd="0" presId="urn:microsoft.com/office/officeart/2005/8/layout/lProcess3"/>
    <dgm:cxn modelId="{92767A72-EAA2-4E78-B772-6E6F636B3269}" type="presParOf" srcId="{BF6B9449-5798-4B60-A101-8B09EA061CDE}" destId="{27927B09-8816-4AF5-90DB-215DDCD27F29}" srcOrd="2" destOrd="0" presId="urn:microsoft.com/office/officeart/2005/8/layout/lProcess3"/>
    <dgm:cxn modelId="{B10821EA-DDD0-4A05-BBDF-9C6EFF58B92D}" type="presParOf" srcId="{27927B09-8816-4AF5-90DB-215DDCD27F29}" destId="{B5EBE645-BE01-4D84-8853-7101AB868E4A}" srcOrd="0" destOrd="0" presId="urn:microsoft.com/office/officeart/2005/8/layout/lProcess3"/>
    <dgm:cxn modelId="{5CC9D62A-21A2-4D06-8A82-C2774AAD3E39}" type="presParOf" srcId="{27927B09-8816-4AF5-90DB-215DDCD27F29}" destId="{82AD3813-AFA1-4C5B-9E2F-35BD30C126DA}" srcOrd="1" destOrd="0" presId="urn:microsoft.com/office/officeart/2005/8/layout/lProcess3"/>
    <dgm:cxn modelId="{7262B325-F5E5-47C8-8B64-5E01711FC680}" type="presParOf" srcId="{27927B09-8816-4AF5-90DB-215DDCD27F29}" destId="{2AB17DE2-53E2-41B8-9531-47DA2787D025}" srcOrd="2" destOrd="0" presId="urn:microsoft.com/office/officeart/2005/8/layout/lProcess3"/>
    <dgm:cxn modelId="{884B2221-7064-459C-BCBE-BA8387576948}" type="presParOf" srcId="{BF6B9449-5798-4B60-A101-8B09EA061CDE}" destId="{1E4BBED0-EFEB-4CA4-87CE-F9EF253DBBE3}" srcOrd="3" destOrd="0" presId="urn:microsoft.com/office/officeart/2005/8/layout/lProcess3"/>
    <dgm:cxn modelId="{0AB8DB73-BF14-4805-844D-0AA35BEE1CE2}" type="presParOf" srcId="{BF6B9449-5798-4B60-A101-8B09EA061CDE}" destId="{04A9C47D-E08E-4F7D-94BA-6BB0BCF05B97}" srcOrd="4" destOrd="0" presId="urn:microsoft.com/office/officeart/2005/8/layout/lProcess3"/>
    <dgm:cxn modelId="{A2626B59-346E-4B90-9E05-F5648074F197}" type="presParOf" srcId="{04A9C47D-E08E-4F7D-94BA-6BB0BCF05B97}" destId="{C3780064-2A7E-4808-A98D-B77DDECF9F90}" srcOrd="0" destOrd="0" presId="urn:microsoft.com/office/officeart/2005/8/layout/lProcess3"/>
    <dgm:cxn modelId="{E08CDC60-34BE-465A-BB00-0EE5F855BA8A}" type="presParOf" srcId="{04A9C47D-E08E-4F7D-94BA-6BB0BCF05B97}" destId="{1A858715-E191-485D-9124-67F7D5C15602}" srcOrd="1" destOrd="0" presId="urn:microsoft.com/office/officeart/2005/8/layout/lProcess3"/>
    <dgm:cxn modelId="{3B655DBC-B264-4708-9011-5B067C98AA81}" type="presParOf" srcId="{04A9C47D-E08E-4F7D-94BA-6BB0BCF05B97}" destId="{206531FC-4648-41ED-A3FA-7AEC9CB10B9F}" srcOrd="2" destOrd="0" presId="urn:microsoft.com/office/officeart/2005/8/layout/lProcess3"/>
    <dgm:cxn modelId="{5C642313-D34C-4C55-B48B-12D757CEE336}" type="presParOf" srcId="{BF6B9449-5798-4B60-A101-8B09EA061CDE}" destId="{54D937DD-BFFE-4F17-BF82-2C6E2AF98AAA}" srcOrd="5" destOrd="0" presId="urn:microsoft.com/office/officeart/2005/8/layout/lProcess3"/>
    <dgm:cxn modelId="{C1A1D4C6-4A03-47A2-A265-678B40BC2169}" type="presParOf" srcId="{BF6B9449-5798-4B60-A101-8B09EA061CDE}" destId="{3B7859EA-1A45-45B4-BED5-DE4906218BAC}" srcOrd="6" destOrd="0" presId="urn:microsoft.com/office/officeart/2005/8/layout/lProcess3"/>
    <dgm:cxn modelId="{DB787F24-4B52-4F50-9794-10B5DCC1C4FC}" type="presParOf" srcId="{3B7859EA-1A45-45B4-BED5-DE4906218BAC}" destId="{9574BCF2-1AC1-4FBC-A1DD-D3D32ED54ABE}" srcOrd="0" destOrd="0" presId="urn:microsoft.com/office/officeart/2005/8/layout/lProcess3"/>
    <dgm:cxn modelId="{F845C822-214E-48EC-B381-8820E3C406E3}" type="presParOf" srcId="{3B7859EA-1A45-45B4-BED5-DE4906218BAC}" destId="{B83A65C8-1276-43AB-A6AC-3CCC534C5FF9}" srcOrd="1" destOrd="0" presId="urn:microsoft.com/office/officeart/2005/8/layout/lProcess3"/>
    <dgm:cxn modelId="{EB84F873-EBAE-4728-8BE7-EBA40DEBD5F8}" type="presParOf" srcId="{3B7859EA-1A45-45B4-BED5-DE4906218BAC}" destId="{B0D216FA-5046-4260-95EB-94A4FF4DB0F3}" srcOrd="2" destOrd="0" presId="urn:microsoft.com/office/officeart/2005/8/layout/lProcess3"/>
    <dgm:cxn modelId="{EDC40C01-D8EE-4876-A52F-F49934EC9ECE}" type="presParOf" srcId="{BF6B9449-5798-4B60-A101-8B09EA061CDE}" destId="{E22A1CA9-4095-4A6D-AC4C-52935C009ACD}" srcOrd="7" destOrd="0" presId="urn:microsoft.com/office/officeart/2005/8/layout/lProcess3"/>
    <dgm:cxn modelId="{FE1118A9-BE05-4E02-92C6-91D6C0C95492}" type="presParOf" srcId="{BF6B9449-5798-4B60-A101-8B09EA061CDE}" destId="{604E9D7B-5C89-4535-A28C-67FBB5AFDFB9}" srcOrd="8" destOrd="0" presId="urn:microsoft.com/office/officeart/2005/8/layout/lProcess3"/>
    <dgm:cxn modelId="{41385B43-47BC-4A0F-8762-5210E4A029A9}" type="presParOf" srcId="{604E9D7B-5C89-4535-A28C-67FBB5AFDFB9}" destId="{1E89D0E7-58A7-4FB4-A7BE-4ED5531FA080}" srcOrd="0" destOrd="0" presId="urn:microsoft.com/office/officeart/2005/8/layout/lProcess3"/>
    <dgm:cxn modelId="{0F33C116-7D6B-46E7-AC95-B2FD9E5933C0}" type="presParOf" srcId="{604E9D7B-5C89-4535-A28C-67FBB5AFDFB9}" destId="{44E2976B-B818-4B95-91E2-987B0FB53625}" srcOrd="1" destOrd="0" presId="urn:microsoft.com/office/officeart/2005/8/layout/lProcess3"/>
    <dgm:cxn modelId="{71278216-D5D0-4D9C-B880-5B00EA87F075}" type="presParOf" srcId="{604E9D7B-5C89-4535-A28C-67FBB5AFDFB9}" destId="{69151F6D-E5DE-4493-8D01-2AD02DAA2097}" srcOrd="2" destOrd="0" presId="urn:microsoft.com/office/officeart/2005/8/layout/lProcess3"/>
    <dgm:cxn modelId="{F984C6B0-B622-4AD8-82D6-C06660E67CBF}" type="presParOf" srcId="{BF6B9449-5798-4B60-A101-8B09EA061CDE}" destId="{A1FB6FE8-F88F-43C5-BF99-9ED9452E1F38}" srcOrd="9" destOrd="0" presId="urn:microsoft.com/office/officeart/2005/8/layout/lProcess3"/>
    <dgm:cxn modelId="{B097B244-B8D4-495C-8DFD-75D7F330E17F}" type="presParOf" srcId="{BF6B9449-5798-4B60-A101-8B09EA061CDE}" destId="{769EFCAD-047F-478D-B155-6649780FDDEE}" srcOrd="10" destOrd="0" presId="urn:microsoft.com/office/officeart/2005/8/layout/lProcess3"/>
    <dgm:cxn modelId="{C471DE73-C032-4ED0-A546-10278D52FF9B}" type="presParOf" srcId="{769EFCAD-047F-478D-B155-6649780FDDEE}" destId="{EA59EA09-5FDE-4FE2-85EF-A1CE291BCE08}" srcOrd="0" destOrd="0" presId="urn:microsoft.com/office/officeart/2005/8/layout/lProcess3"/>
    <dgm:cxn modelId="{45C697A7-CAD9-49D7-AFE3-1561B37A717A}" type="presParOf" srcId="{769EFCAD-047F-478D-B155-6649780FDDEE}" destId="{4467604C-0605-41EC-8316-11E3FCA55F26}" srcOrd="1" destOrd="0" presId="urn:microsoft.com/office/officeart/2005/8/layout/lProcess3"/>
    <dgm:cxn modelId="{44FFB6B6-4CE9-4B3B-8F1E-2A13C3B52D75}" type="presParOf" srcId="{769EFCAD-047F-478D-B155-6649780FDDEE}" destId="{5CC16E85-82E9-43A0-B210-EF107143F65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5472E-87E2-4CBB-8766-182684F8A4A6}" type="doc">
      <dgm:prSet loTypeId="urn:microsoft.com/office/officeart/2005/8/layout/equation2" loCatId="process" qsTypeId="urn:microsoft.com/office/officeart/2005/8/quickstyle/3d7" qsCatId="3D" csTypeId="urn:microsoft.com/office/officeart/2005/8/colors/colorful1" csCatId="colorful" phldr="1"/>
      <dgm:spPr/>
    </dgm:pt>
    <dgm:pt modelId="{540BF3F1-4230-4A26-B991-7EF40EF2663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lo-LA" sz="20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ໂມເຊໄດ້ຮ້ອງຂໍວ່າ</a:t>
          </a:r>
          <a:r>
            <a:rPr lang="en" sz="20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: </a:t>
          </a:r>
          <a:r>
            <a:rPr lang="lo-LA" sz="20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ຂໍພຣະອົງໃຫ້ຂ້ານ້ອຍໄດ້ເຫັນ...ສະຫງ່າຣາສີຂອງພຣະອົງ </a:t>
          </a:r>
          <a:r>
            <a:rPr lang="en" sz="20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20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. 33:18)</a:t>
          </a:r>
        </a:p>
      </dgm:t>
    </dgm:pt>
    <dgm:pt modelId="{DA72C92C-B47C-4C1C-81B1-4204097F99AA}" type="parTrans" cxnId="{09F0F44B-8378-4148-BFD0-5687BCF44306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3275E9C-82A1-4E4D-95A2-03752D0D9DAE}" type="sibTrans" cxnId="{09F0F44B-8378-4148-BFD0-5687BCF4430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E4300A6-5340-4E98-A2E7-F5CE19E76D8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lo-LA" sz="20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ພຣະອົງໄດ້ຕອບວ່າ</a:t>
          </a:r>
          <a:r>
            <a:rPr lang="en" sz="20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: </a:t>
          </a:r>
          <a:r>
            <a:rPr lang="lo-LA" sz="20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ເຮົາຈະໃຫ້ເຈົ້າໄດ້ເຫັນຄຸນງາມຄວາມດີທັງໝົດຂອງເຮົາ</a:t>
          </a:r>
          <a:r>
            <a:rPr lang="en" sz="20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20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. 33:19)</a:t>
          </a:r>
        </a:p>
      </dgm:t>
    </dgm:pt>
    <dgm:pt modelId="{10878EA4-528D-4747-92A5-B3C5FA6023D2}" type="parTrans" cxnId="{740BAA66-887E-4BCF-A002-ECF00DE36336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0EF5C6D-E584-48FC-92C6-A9962BB7E8FC}" type="sibTrans" cxnId="{740BAA66-887E-4BCF-A002-ECF00DE3633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1F13C4F-4492-432A-B47A-8EE615AF0AC3}">
      <dgm:prSet phldrT="[Texto]" custT="1"/>
      <dgm:spPr/>
      <dgm:t>
        <a:bodyPr/>
        <a:lstStyle/>
        <a:p>
          <a:r>
            <a:rPr lang="lo-L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ສະຫງ່າຣາສີຂອງພຣະອົງຄື ຄຸນງາມຄວາມດີ, ກໍ່ຄືລັກສະນະນິໄສຂອງພຣະອົງ</a:t>
          </a:r>
          <a:endParaRPr lang="en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469CB17-BC6A-4E70-A4A3-233A91A90DF1}" type="parTrans" cxnId="{A8C0E5AD-A722-4A03-A1A8-2404A35D592A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33BC99D-1BB2-4FF5-A6EC-852314E37D12}" type="sibTrans" cxnId="{A8C0E5AD-A722-4A03-A1A8-2404A35D592A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2225566-58A9-42A5-9B57-0E962DF8E105}">
      <dgm:prSet phldrT="[Texto]" custT="1"/>
      <dgm:spPr/>
      <dgm:t>
        <a:bodyPr/>
        <a:lstStyle/>
        <a:p>
          <a:r>
            <a:rPr lang="lo-LA" sz="20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ສິ່ງທີ່ພຣະອົງສໍາແດງໃຫ້ໂມເຊເຫັນກໍ່ຄື ລັກສະນະນິໄສຂອງພຣະອົງ</a:t>
          </a:r>
          <a:r>
            <a:rPr lang="en" sz="20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20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20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. 34:6-7)</a:t>
          </a:r>
        </a:p>
      </dgm:t>
    </dgm:pt>
    <dgm:pt modelId="{6B89FF2B-6E8A-4B55-86B6-7C41D44E41A2}" type="parTrans" cxnId="{D92D4CA2-06FC-4465-B8F2-E700DB61A116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9D4E7A6-DFDF-4DDF-916D-338772C69505}" type="sibTrans" cxnId="{D92D4CA2-06FC-4465-B8F2-E700DB61A116}">
      <dgm:prSet custT="1"/>
      <dgm:spPr>
        <a:solidFill>
          <a:schemeClr val="accent5"/>
        </a:solidFill>
      </dgm:spPr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7F55905-0D85-4F28-88F1-7777C9838CFD}" type="pres">
      <dgm:prSet presAssocID="{29F5472E-87E2-4CBB-8766-182684F8A4A6}" presName="Name0" presStyleCnt="0">
        <dgm:presLayoutVars>
          <dgm:dir/>
          <dgm:resizeHandles val="exact"/>
        </dgm:presLayoutVars>
      </dgm:prSet>
      <dgm:spPr/>
    </dgm:pt>
    <dgm:pt modelId="{46BC75EB-D49F-4711-A119-3421FDC13186}" type="pres">
      <dgm:prSet presAssocID="{29F5472E-87E2-4CBB-8766-182684F8A4A6}" presName="vNodes" presStyleCnt="0"/>
      <dgm:spPr/>
    </dgm:pt>
    <dgm:pt modelId="{D60821EE-5AA8-403E-AC28-90587111007F}" type="pres">
      <dgm:prSet presAssocID="{540BF3F1-4230-4A26-B991-7EF40EF26638}" presName="node" presStyleLbl="node1" presStyleIdx="0" presStyleCnt="4" custScaleX="857282" custScaleY="140381" custLinFactY="-3000" custLinFactNeighborX="13620" custLinFactNeighborY="-100000">
        <dgm:presLayoutVars>
          <dgm:bulletEnabled val="1"/>
        </dgm:presLayoutVars>
      </dgm:prSet>
      <dgm:spPr>
        <a:prstGeom prst="roundRect">
          <a:avLst/>
        </a:prstGeom>
      </dgm:spPr>
    </dgm:pt>
    <dgm:pt modelId="{75C8AFBD-FB73-435C-B7EB-E15292A44E05}" type="pres">
      <dgm:prSet presAssocID="{03275E9C-82A1-4E4D-95A2-03752D0D9DAE}" presName="spacerT" presStyleCnt="0"/>
      <dgm:spPr/>
    </dgm:pt>
    <dgm:pt modelId="{8018E06C-37BA-4BE2-AF8E-D159F5E87AEB}" type="pres">
      <dgm:prSet presAssocID="{03275E9C-82A1-4E4D-95A2-03752D0D9DAE}" presName="sibTrans" presStyleLbl="sibTrans2D1" presStyleIdx="0" presStyleCnt="3"/>
      <dgm:spPr/>
    </dgm:pt>
    <dgm:pt modelId="{267C89F8-3079-48B6-B0FB-DCBAECF1367A}" type="pres">
      <dgm:prSet presAssocID="{03275E9C-82A1-4E4D-95A2-03752D0D9DAE}" presName="spacerB" presStyleCnt="0"/>
      <dgm:spPr/>
    </dgm:pt>
    <dgm:pt modelId="{270044A2-F123-4FAF-B701-DB1324C4F9D6}" type="pres">
      <dgm:prSet presAssocID="{3E4300A6-5340-4E98-A2E7-F5CE19E76D8C}" presName="node" presStyleLbl="node1" presStyleIdx="1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2996C93F-DB2B-42FA-8C8D-3218A71F11E7}" type="pres">
      <dgm:prSet presAssocID="{60EF5C6D-E584-48FC-92C6-A9962BB7E8FC}" presName="spacerT" presStyleCnt="0"/>
      <dgm:spPr/>
    </dgm:pt>
    <dgm:pt modelId="{E0465194-55FE-440B-BD97-DF64FDA44341}" type="pres">
      <dgm:prSet presAssocID="{60EF5C6D-E584-48FC-92C6-A9962BB7E8FC}" presName="sibTrans" presStyleLbl="sibTrans2D1" presStyleIdx="1" presStyleCnt="3"/>
      <dgm:spPr/>
    </dgm:pt>
    <dgm:pt modelId="{2F5A021F-0295-4C47-B454-19BB68690E60}" type="pres">
      <dgm:prSet presAssocID="{60EF5C6D-E584-48FC-92C6-A9962BB7E8FC}" presName="spacerB" presStyleCnt="0"/>
      <dgm:spPr/>
    </dgm:pt>
    <dgm:pt modelId="{19BC3635-2692-406A-A7C7-A551593D9345}" type="pres">
      <dgm:prSet presAssocID="{E2225566-58A9-42A5-9B57-0E962DF8E105}" presName="node" presStyleLbl="node1" presStyleIdx="2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901DACB5-B2CA-44EB-9753-87793F31A902}" type="pres">
      <dgm:prSet presAssocID="{29F5472E-87E2-4CBB-8766-182684F8A4A6}" presName="sibTransLast" presStyleLbl="sibTrans2D1" presStyleIdx="2" presStyleCnt="3"/>
      <dgm:spPr/>
    </dgm:pt>
    <dgm:pt modelId="{8C256D80-3C02-4939-B4F6-ECDED046DF19}" type="pres">
      <dgm:prSet presAssocID="{29F5472E-87E2-4CBB-8766-182684F8A4A6}" presName="connectorText" presStyleLbl="sibTrans2D1" presStyleIdx="2" presStyleCnt="3"/>
      <dgm:spPr/>
    </dgm:pt>
    <dgm:pt modelId="{E72754C5-A708-4BDA-B205-2A80F46248FA}" type="pres">
      <dgm:prSet presAssocID="{29F5472E-87E2-4CBB-8766-182684F8A4A6}" presName="lastNode" presStyleLbl="node1" presStyleIdx="3" presStyleCnt="4" custScaleX="182465" custScaleY="243336" custLinFactNeighborX="-34049" custLinFactNeighborY="-32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0526C0D-09C4-494C-A02D-B6FAD8D8B926}" type="presOf" srcId="{29F5472E-87E2-4CBB-8766-182684F8A4A6}" destId="{67F55905-0D85-4F28-88F1-7777C9838CFD}" srcOrd="0" destOrd="0" presId="urn:microsoft.com/office/officeart/2005/8/layout/equation2"/>
    <dgm:cxn modelId="{E631C714-EC2C-4433-AE62-3DEC395971AB}" type="presOf" srcId="{99D4E7A6-DFDF-4DDF-916D-338772C69505}" destId="{901DACB5-B2CA-44EB-9753-87793F31A902}" srcOrd="0" destOrd="0" presId="urn:microsoft.com/office/officeart/2005/8/layout/equation2"/>
    <dgm:cxn modelId="{ADEC3B5F-BB41-460B-987B-0FCFB8908450}" type="presOf" srcId="{3E4300A6-5340-4E98-A2E7-F5CE19E76D8C}" destId="{270044A2-F123-4FAF-B701-DB1324C4F9D6}" srcOrd="0" destOrd="0" presId="urn:microsoft.com/office/officeart/2005/8/layout/equation2"/>
    <dgm:cxn modelId="{740BAA66-887E-4BCF-A002-ECF00DE36336}" srcId="{29F5472E-87E2-4CBB-8766-182684F8A4A6}" destId="{3E4300A6-5340-4E98-A2E7-F5CE19E76D8C}" srcOrd="1" destOrd="0" parTransId="{10878EA4-528D-4747-92A5-B3C5FA6023D2}" sibTransId="{60EF5C6D-E584-48FC-92C6-A9962BB7E8FC}"/>
    <dgm:cxn modelId="{C82C2E4B-6806-4AB6-B8FB-A87F714578F5}" type="presOf" srcId="{60EF5C6D-E584-48FC-92C6-A9962BB7E8FC}" destId="{E0465194-55FE-440B-BD97-DF64FDA44341}" srcOrd="0" destOrd="0" presId="urn:microsoft.com/office/officeart/2005/8/layout/equation2"/>
    <dgm:cxn modelId="{09F0F44B-8378-4148-BFD0-5687BCF44306}" srcId="{29F5472E-87E2-4CBB-8766-182684F8A4A6}" destId="{540BF3F1-4230-4A26-B991-7EF40EF26638}" srcOrd="0" destOrd="0" parTransId="{DA72C92C-B47C-4C1C-81B1-4204097F99AA}" sibTransId="{03275E9C-82A1-4E4D-95A2-03752D0D9DAE}"/>
    <dgm:cxn modelId="{7E2A6A59-032B-4377-8AE9-C68B9F4CFEFC}" type="presOf" srcId="{E2225566-58A9-42A5-9B57-0E962DF8E105}" destId="{19BC3635-2692-406A-A7C7-A551593D9345}" srcOrd="0" destOrd="0" presId="urn:microsoft.com/office/officeart/2005/8/layout/equation2"/>
    <dgm:cxn modelId="{B822AE7B-B7A0-4992-9795-9CCB082AE5CD}" type="presOf" srcId="{540BF3F1-4230-4A26-B991-7EF40EF26638}" destId="{D60821EE-5AA8-403E-AC28-90587111007F}" srcOrd="0" destOrd="0" presId="urn:microsoft.com/office/officeart/2005/8/layout/equation2"/>
    <dgm:cxn modelId="{D92D4CA2-06FC-4465-B8F2-E700DB61A116}" srcId="{29F5472E-87E2-4CBB-8766-182684F8A4A6}" destId="{E2225566-58A9-42A5-9B57-0E962DF8E105}" srcOrd="2" destOrd="0" parTransId="{6B89FF2B-6E8A-4B55-86B6-7C41D44E41A2}" sibTransId="{99D4E7A6-DFDF-4DDF-916D-338772C69505}"/>
    <dgm:cxn modelId="{A8C0E5AD-A722-4A03-A1A8-2404A35D592A}" srcId="{29F5472E-87E2-4CBB-8766-182684F8A4A6}" destId="{B1F13C4F-4492-432A-B47A-8EE615AF0AC3}" srcOrd="3" destOrd="0" parTransId="{F469CB17-BC6A-4E70-A4A3-233A91A90DF1}" sibTransId="{133BC99D-1BB2-4FF5-A6EC-852314E37D12}"/>
    <dgm:cxn modelId="{706D51B2-B38A-4903-A3EC-BDE01CD83D9E}" type="presOf" srcId="{03275E9C-82A1-4E4D-95A2-03752D0D9DAE}" destId="{8018E06C-37BA-4BE2-AF8E-D159F5E87AEB}" srcOrd="0" destOrd="0" presId="urn:microsoft.com/office/officeart/2005/8/layout/equation2"/>
    <dgm:cxn modelId="{788F9AB3-F2DB-4165-8BAE-37F191811622}" type="presOf" srcId="{99D4E7A6-DFDF-4DDF-916D-338772C69505}" destId="{8C256D80-3C02-4939-B4F6-ECDED046DF19}" srcOrd="1" destOrd="0" presId="urn:microsoft.com/office/officeart/2005/8/layout/equation2"/>
    <dgm:cxn modelId="{682379DD-FA15-43E4-8759-9A760E5C6130}" type="presOf" srcId="{B1F13C4F-4492-432A-B47A-8EE615AF0AC3}" destId="{E72754C5-A708-4BDA-B205-2A80F46248FA}" srcOrd="0" destOrd="0" presId="urn:microsoft.com/office/officeart/2005/8/layout/equation2"/>
    <dgm:cxn modelId="{B9B8031D-407E-4C24-836C-C6131B15A337}" type="presParOf" srcId="{67F55905-0D85-4F28-88F1-7777C9838CFD}" destId="{46BC75EB-D49F-4711-A119-3421FDC13186}" srcOrd="0" destOrd="0" presId="urn:microsoft.com/office/officeart/2005/8/layout/equation2"/>
    <dgm:cxn modelId="{2D6C16A2-135B-40A2-8577-97714AC454B6}" type="presParOf" srcId="{46BC75EB-D49F-4711-A119-3421FDC13186}" destId="{D60821EE-5AA8-403E-AC28-90587111007F}" srcOrd="0" destOrd="0" presId="urn:microsoft.com/office/officeart/2005/8/layout/equation2"/>
    <dgm:cxn modelId="{DCBB867A-644F-468A-8ADC-87DEFA3F6365}" type="presParOf" srcId="{46BC75EB-D49F-4711-A119-3421FDC13186}" destId="{75C8AFBD-FB73-435C-B7EB-E15292A44E05}" srcOrd="1" destOrd="0" presId="urn:microsoft.com/office/officeart/2005/8/layout/equation2"/>
    <dgm:cxn modelId="{7921997B-DC62-4CAB-A54F-F4EBF483B57A}" type="presParOf" srcId="{46BC75EB-D49F-4711-A119-3421FDC13186}" destId="{8018E06C-37BA-4BE2-AF8E-D159F5E87AEB}" srcOrd="2" destOrd="0" presId="urn:microsoft.com/office/officeart/2005/8/layout/equation2"/>
    <dgm:cxn modelId="{0BA55235-4F3C-4653-AFF0-6C2190725266}" type="presParOf" srcId="{46BC75EB-D49F-4711-A119-3421FDC13186}" destId="{267C89F8-3079-48B6-B0FB-DCBAECF1367A}" srcOrd="3" destOrd="0" presId="urn:microsoft.com/office/officeart/2005/8/layout/equation2"/>
    <dgm:cxn modelId="{3992167B-562F-4769-8EA6-73F337BBD43D}" type="presParOf" srcId="{46BC75EB-D49F-4711-A119-3421FDC13186}" destId="{270044A2-F123-4FAF-B701-DB1324C4F9D6}" srcOrd="4" destOrd="0" presId="urn:microsoft.com/office/officeart/2005/8/layout/equation2"/>
    <dgm:cxn modelId="{DAA0A67D-C2B4-44DE-8935-DDE4AD49F5FE}" type="presParOf" srcId="{46BC75EB-D49F-4711-A119-3421FDC13186}" destId="{2996C93F-DB2B-42FA-8C8D-3218A71F11E7}" srcOrd="5" destOrd="0" presId="urn:microsoft.com/office/officeart/2005/8/layout/equation2"/>
    <dgm:cxn modelId="{278A88FD-B7CC-4DEA-9BFA-CE15558EC77F}" type="presParOf" srcId="{46BC75EB-D49F-4711-A119-3421FDC13186}" destId="{E0465194-55FE-440B-BD97-DF64FDA44341}" srcOrd="6" destOrd="0" presId="urn:microsoft.com/office/officeart/2005/8/layout/equation2"/>
    <dgm:cxn modelId="{FFC7ABF6-3BB0-409C-82F9-47E03007E483}" type="presParOf" srcId="{46BC75EB-D49F-4711-A119-3421FDC13186}" destId="{2F5A021F-0295-4C47-B454-19BB68690E60}" srcOrd="7" destOrd="0" presId="urn:microsoft.com/office/officeart/2005/8/layout/equation2"/>
    <dgm:cxn modelId="{86B3432F-3820-47F1-B940-A534126209C7}" type="presParOf" srcId="{46BC75EB-D49F-4711-A119-3421FDC13186}" destId="{19BC3635-2692-406A-A7C7-A551593D9345}" srcOrd="8" destOrd="0" presId="urn:microsoft.com/office/officeart/2005/8/layout/equation2"/>
    <dgm:cxn modelId="{6CBAA203-15E5-4246-9563-9F7B9EAFA980}" type="presParOf" srcId="{67F55905-0D85-4F28-88F1-7777C9838CFD}" destId="{901DACB5-B2CA-44EB-9753-87793F31A902}" srcOrd="1" destOrd="0" presId="urn:microsoft.com/office/officeart/2005/8/layout/equation2"/>
    <dgm:cxn modelId="{E58F4543-1EE6-4F19-9BC4-AFA2C8E3875D}" type="presParOf" srcId="{901DACB5-B2CA-44EB-9753-87793F31A902}" destId="{8C256D80-3C02-4939-B4F6-ECDED046DF19}" srcOrd="0" destOrd="0" presId="urn:microsoft.com/office/officeart/2005/8/layout/equation2"/>
    <dgm:cxn modelId="{FBC6FC36-3BF2-471B-9DFE-2ADC2F16E552}" type="presParOf" srcId="{67F55905-0D85-4F28-88F1-7777C9838CFD}" destId="{E72754C5-A708-4BDA-B205-2A80F46248F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50EB3-465B-40B5-9C9C-EB9207DC97C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8BE586E-593E-482C-A266-613D528BCBD2}">
      <dgm:prSet custT="1"/>
      <dgm:spPr/>
      <dgm:t>
        <a:bodyPr lIns="0" rIns="0"/>
        <a:lstStyle/>
        <a:p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1</a:t>
          </a:r>
        </a:p>
      </dgm:t>
    </dgm:pt>
    <dgm:pt modelId="{F3762CE1-59BC-4BD5-A547-8FD75E277055}" type="parTrans" cxnId="{91D3EF34-6E02-4B26-A390-5E61989E06B2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D32D7CD-F155-434D-A00E-E1F718DF2B88}" type="sibTrans" cxnId="{91D3EF34-6E02-4B26-A390-5E61989E06B2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EEC3273-5F8A-48C9-850A-69EE6865333D}">
      <dgm:prSet custT="1"/>
      <dgm:spPr/>
      <dgm:t>
        <a:bodyPr lIns="0" rIns="0"/>
        <a:lstStyle/>
        <a:p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2</a:t>
          </a:r>
        </a:p>
      </dgm:t>
    </dgm:pt>
    <dgm:pt modelId="{C524500E-67F9-4A14-8FCC-D55A4EE9E21A}" type="parTrans" cxnId="{10CEF848-E8BE-4021-8B94-F170DFCE29AC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24BC5DF-31C2-49D8-A878-24F9C48E8278}" type="sibTrans" cxnId="{10CEF848-E8BE-4021-8B94-F170DFCE29AC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89BF8FA-5C3A-40E4-B240-6B101B74E917}">
      <dgm:prSet custT="1"/>
      <dgm:spPr/>
      <dgm:t>
        <a:bodyPr lIns="0" rIns="0"/>
        <a:lstStyle/>
        <a:p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3</a:t>
          </a:r>
        </a:p>
      </dgm:t>
    </dgm:pt>
    <dgm:pt modelId="{255734F7-E8FD-422A-928D-FBB167AB1FDB}" type="parTrans" cxnId="{B941F387-58B3-4C75-9AA3-A1D3E96B3434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B82CF41-19A2-4C67-8F75-02D2C1C3FEB8}" type="sibTrans" cxnId="{B941F387-58B3-4C75-9AA3-A1D3E96B3434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9309E62-CDD7-41B2-BC71-50E6B2B3AC9A}">
      <dgm:prSet custT="1"/>
      <dgm:spPr/>
      <dgm:t>
        <a:bodyPr lIns="0" rIns="0"/>
        <a:lstStyle/>
        <a:p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4</a:t>
          </a:r>
        </a:p>
      </dgm:t>
    </dgm:pt>
    <dgm:pt modelId="{440BB256-051D-4CC8-93DB-98D20E3FB8E9}" type="parTrans" cxnId="{497F34E1-F00A-4849-B95B-69235D065020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8E70B06-5AAB-47C1-8C32-6C6B55880051}" type="sibTrans" cxnId="{497F34E1-F00A-4849-B95B-69235D065020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200C701-680C-41A3-BAC9-65DDA5D879F1}">
      <dgm:prSet custT="1"/>
      <dgm:spPr/>
      <dgm:t>
        <a:bodyPr lIns="0" rIns="0"/>
        <a:lstStyle/>
        <a:p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5</a:t>
          </a:r>
        </a:p>
      </dgm:t>
    </dgm:pt>
    <dgm:pt modelId="{570AE742-A9D5-4FBE-A4F9-1E6AFA9C74AB}" type="parTrans" cxnId="{93465DB8-5274-43E4-9151-73A03750CB99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05A5626-3E4E-4960-A3E6-AFB3704F5070}" type="sibTrans" cxnId="{93465DB8-5274-43E4-9151-73A03750CB99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38FB30C-2DD6-46E4-998A-63CC4A9AEA2B}">
      <dgm:prSet custT="1"/>
      <dgm:spPr/>
      <dgm:t>
        <a:bodyPr lIns="0" rIns="0"/>
        <a:lstStyle/>
        <a:p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6</a:t>
          </a:r>
        </a:p>
      </dgm:t>
    </dgm:pt>
    <dgm:pt modelId="{387158E4-63D2-4F2D-B594-DFEB6D7CF40F}" type="parTrans" cxnId="{A03A0BE8-D109-45E5-AF48-95295D6A37BD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6D5E45C-F53B-4251-907D-AA9214745436}" type="sibTrans" cxnId="{A03A0BE8-D109-45E5-AF48-95295D6A37BD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41AC5FE-3F87-4911-827E-95B18C71597E}">
      <dgm:prSet custT="1"/>
      <dgm:spPr/>
      <dgm:t>
        <a:bodyPr lIns="0" rIns="0"/>
        <a:lstStyle/>
        <a:p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7</a:t>
          </a:r>
        </a:p>
      </dgm:t>
    </dgm:pt>
    <dgm:pt modelId="{71730F70-6CC3-41CC-A2FE-13A5FA2D4A67}" type="parTrans" cxnId="{84CFAC59-8DC6-4733-99CA-C981A9C14314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8DAD149-8669-440B-9B7C-DEEB836C3B31}" type="sibTrans" cxnId="{84CFAC59-8DC6-4733-99CA-C981A9C14314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D504D15-8C07-492A-977F-2F563B1294AC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 lIns="36000" rIns="0"/>
        <a:lstStyle/>
        <a:p>
          <a:pPr marL="0" indent="0">
            <a:buNone/>
          </a:pP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ເພື່ອຮັບເອົາຮາກຖານແຫ່ງພັນທະສັນຍາ 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. 19:3-7)</a:t>
          </a:r>
        </a:p>
      </dgm:t>
    </dgm:pt>
    <dgm:pt modelId="{F6D4BBA6-DC4F-4EA8-AF28-0B4EB458D282}" type="parTrans" cxnId="{3489D52D-13C7-45AB-B9DF-9C38B8462EB4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ABE8C31-08E9-4005-8E7C-05683B1AFB09}" type="sibTrans" cxnId="{3489D52D-13C7-45AB-B9DF-9C38B8462EB4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9A07B75-1E6B-4C21-8057-B499F783ADBE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buNone/>
          </a:pP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ເພື່ອເປັນການຕອບສະໜອງຕໍ່ປະຊາຊົນ ແລະ ຮັບຄໍາແນະນໍາກ່ຽວກັບການສະແດງສະຫງ່າຣາສີຂອງພຣະເຈົ້າ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19:8-14)</a:t>
          </a:r>
        </a:p>
      </dgm:t>
    </dgm:pt>
    <dgm:pt modelId="{4B1BD840-892C-4485-9BC8-C24028A12201}" type="parTrans" cxnId="{D23120DC-1907-4890-BE42-2A3007A6353F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6B54357-E311-4F41-B2E9-02F746F4B4EB}" type="sibTrans" cxnId="{D23120DC-1907-4890-BE42-2A3007A6353F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762F1B7-CC82-4B00-8545-B2561A36ED68}">
      <dgm:prSet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ln w="28575">
          <a:solidFill>
            <a:srgbClr val="2A24DF"/>
          </a:solidFill>
        </a:ln>
      </dgm:spPr>
      <dgm:t>
        <a:bodyPr lIns="36000" rIns="0"/>
        <a:lstStyle/>
        <a:p>
          <a:pPr>
            <a:buNone/>
          </a:pP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ເພື່ອຮັບຄໍາສັ່ງໃໝ່ 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. 19:20-25)</a:t>
          </a:r>
        </a:p>
      </dgm:t>
    </dgm:pt>
    <dgm:pt modelId="{73CC5936-701C-4107-848E-AFB4F25AAAFC}" type="parTrans" cxnId="{224A861A-924D-4AE6-B8D4-840DB0313788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190BB06-70FD-4D0E-B77D-221EA66B5FBA}" type="sibTrans" cxnId="{224A861A-924D-4AE6-B8D4-840DB0313788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C05E1BD-3799-4E1D-907A-D626C808F696}">
      <dgm:prSet custT="1"/>
      <dgm:spPr>
        <a:solidFill>
          <a:schemeClr val="accent4">
            <a:tint val="40000"/>
            <a:hueOff val="5015950"/>
            <a:satOff val="-2050"/>
            <a:lumOff val="-564"/>
          </a:schemeClr>
        </a:solidFill>
        <a:ln w="28575">
          <a:solidFill>
            <a:srgbClr val="7B1AE1"/>
          </a:solidFill>
        </a:ln>
      </dgm:spPr>
      <dgm:t>
        <a:bodyPr lIns="36000" rIns="0"/>
        <a:lstStyle/>
        <a:p>
          <a:pPr>
            <a:buNone/>
          </a:pP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ເພື່ອຮັບກົດບັນຍັດທີ່ເສີມສ້າງເຊິ່ງກັນແລະກັນ 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. 20:21; 24:3)</a:t>
          </a:r>
        </a:p>
      </dgm:t>
    </dgm:pt>
    <dgm:pt modelId="{93F30C90-3551-4A23-B3C9-F94EF57D65E8}" type="parTrans" cxnId="{36BE141B-5B20-46F7-9591-E56FE57F91A5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B58A568-A29E-4591-A7DF-C8AB427475E2}" type="sibTrans" cxnId="{36BE141B-5B20-46F7-9591-E56FE57F91A5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8A9CB1A-A521-481A-8821-A7D8D7578B71}">
      <dgm:prSet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ln w="28575">
          <a:solidFill>
            <a:srgbClr val="D711E2"/>
          </a:solidFill>
        </a:ln>
      </dgm:spPr>
      <dgm:t>
        <a:bodyPr lIns="36000" rIns="0"/>
        <a:lstStyle/>
        <a:p>
          <a:pPr>
            <a:buNone/>
          </a:pP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ເພື່ອຮັບເອົາພຣະບັນຍັດສິບປະການທີ່ຂຽນຂຶ້ນໂດຍນິ້ວມືຂອງພຣະອົງ ແລະ ແບບແຜນຂອງຫໍເຕັນສັກສິດ 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. 24:12, 18; 32:15)</a:t>
          </a:r>
        </a:p>
      </dgm:t>
    </dgm:pt>
    <dgm:pt modelId="{C9DF452E-832E-45EE-85FA-CB00B84018F4}" type="parTrans" cxnId="{03579AAB-EB30-46FB-BBF6-D975B712C197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93CB1A7-B86C-48CA-AB5A-D051BCB17BA1}" type="sibTrans" cxnId="{03579AAB-EB30-46FB-BBF6-D975B712C197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6A60685-E38A-4F6D-B89A-50CCDC66F144}">
      <dgm:prSet custT="1"/>
      <dgm:spPr>
        <a:solidFill>
          <a:schemeClr val="accent4">
            <a:tint val="40000"/>
            <a:hueOff val="8359917"/>
            <a:satOff val="-3416"/>
            <a:lumOff val="-940"/>
          </a:schemeClr>
        </a:solidFill>
        <a:ln w="28575">
          <a:solidFill>
            <a:srgbClr val="DF0B89"/>
          </a:solidFill>
        </a:ln>
      </dgm:spPr>
      <dgm:t>
        <a:bodyPr lIns="36000" rIns="0"/>
        <a:lstStyle/>
        <a:p>
          <a:pPr>
            <a:buNone/>
          </a:pP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ເພື່ອວິງວອນຂໍການອະໄພຄວາມບາບຂອງການຫລົງສ້າງຮູບເຄົາລົບງົວຄໍາ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. 32:30)</a:t>
          </a:r>
        </a:p>
      </dgm:t>
    </dgm:pt>
    <dgm:pt modelId="{3D828377-643A-439D-BD6A-81BE318F02E4}" type="parTrans" cxnId="{352B49CC-3A8A-48EB-A026-C5F9D5887BE1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85F644C-6764-4810-98DA-31F12046C641}" type="sibTrans" cxnId="{352B49CC-3A8A-48EB-A026-C5F9D5887BE1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79EC93C-4619-4E83-9C37-24364B61945D}">
      <dgm:prSet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ln w="28575">
          <a:solidFill>
            <a:srgbClr val="DB0A28"/>
          </a:solidFill>
        </a:ln>
      </dgm:spPr>
      <dgm:t>
        <a:bodyPr lIns="36000" rIns="0"/>
        <a:lstStyle/>
        <a:p>
          <a:pPr>
            <a:buNone/>
          </a:pP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ເພື່ອພຣະເຈົ້າຈະໄດ້ຊົງສໍາແດງສະຫງ່າຣາສີຂອງພຣະອົງ ແລະຮັບແຜ່ານຈາລຶກໃໝ່ທີ່ມີພຣະບັນຍັດສິບປະການ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34:1-5)</a:t>
          </a:r>
        </a:p>
      </dgm:t>
    </dgm:pt>
    <dgm:pt modelId="{CE9CD513-6ECD-4C61-A9C2-F6643871FE86}" type="parTrans" cxnId="{F13F2BB6-6963-43EB-9CBB-417A59F958D9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89D8F58-2BA1-4833-8869-E7166BFBADBC}" type="sibTrans" cxnId="{F13F2BB6-6963-43EB-9CBB-417A59F958D9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DF86717-EF20-45CF-989D-553DEAF72B68}" type="pres">
      <dgm:prSet presAssocID="{8BC50EB3-465B-40B5-9C9C-EB9207DC97C4}" presName="Name0" presStyleCnt="0">
        <dgm:presLayoutVars>
          <dgm:dir/>
          <dgm:animLvl val="lvl"/>
          <dgm:resizeHandles val="exact"/>
        </dgm:presLayoutVars>
      </dgm:prSet>
      <dgm:spPr/>
    </dgm:pt>
    <dgm:pt modelId="{17FD45A4-2B46-492E-926A-5096411C900C}" type="pres">
      <dgm:prSet presAssocID="{F8BE586E-593E-482C-A266-613D528BCBD2}" presName="linNode" presStyleCnt="0"/>
      <dgm:spPr/>
    </dgm:pt>
    <dgm:pt modelId="{FB34CA7B-2553-4AAE-A825-623CC38143DA}" type="pres">
      <dgm:prSet presAssocID="{F8BE586E-593E-482C-A266-613D528BCBD2}" presName="parentText" presStyleLbl="node1" presStyleIdx="0" presStyleCnt="7" custScaleX="15416" custLinFactNeighborX="-21344">
        <dgm:presLayoutVars>
          <dgm:chMax val="1"/>
          <dgm:bulletEnabled val="1"/>
        </dgm:presLayoutVars>
      </dgm:prSet>
      <dgm:spPr/>
    </dgm:pt>
    <dgm:pt modelId="{BBF487B5-2C8A-4FE9-8605-EC37C09075FD}" type="pres">
      <dgm:prSet presAssocID="{F8BE586E-593E-482C-A266-613D528BCBD2}" presName="descendantText" presStyleLbl="alignAccFollowNode1" presStyleIdx="0" presStyleCnt="7" custScaleX="147194">
        <dgm:presLayoutVars>
          <dgm:bulletEnabled val="1"/>
        </dgm:presLayoutVars>
      </dgm:prSet>
      <dgm:spPr/>
    </dgm:pt>
    <dgm:pt modelId="{DA595C26-086A-4D26-9B22-43FB2A49AF36}" type="pres">
      <dgm:prSet presAssocID="{DD32D7CD-F155-434D-A00E-E1F718DF2B88}" presName="sp" presStyleCnt="0"/>
      <dgm:spPr/>
    </dgm:pt>
    <dgm:pt modelId="{93C941BB-738F-42BD-875A-324274C64A1F}" type="pres">
      <dgm:prSet presAssocID="{2EEC3273-5F8A-48C9-850A-69EE6865333D}" presName="linNode" presStyleCnt="0"/>
      <dgm:spPr/>
    </dgm:pt>
    <dgm:pt modelId="{BB4904F8-E866-4201-BC3C-47921BD74100}" type="pres">
      <dgm:prSet presAssocID="{2EEC3273-5F8A-48C9-850A-69EE6865333D}" presName="parentText" presStyleLbl="node1" presStyleIdx="1" presStyleCnt="7" custScaleX="15416" custLinFactNeighborX="-21344">
        <dgm:presLayoutVars>
          <dgm:chMax val="1"/>
          <dgm:bulletEnabled val="1"/>
        </dgm:presLayoutVars>
      </dgm:prSet>
      <dgm:spPr/>
    </dgm:pt>
    <dgm:pt modelId="{76109693-36C5-44EA-BAE6-ABC72EF45D16}" type="pres">
      <dgm:prSet presAssocID="{2EEC3273-5F8A-48C9-850A-69EE6865333D}" presName="descendantText" presStyleLbl="alignAccFollowNode1" presStyleIdx="1" presStyleCnt="7" custScaleX="147194" custScaleY="133219">
        <dgm:presLayoutVars>
          <dgm:bulletEnabled val="1"/>
        </dgm:presLayoutVars>
      </dgm:prSet>
      <dgm:spPr/>
    </dgm:pt>
    <dgm:pt modelId="{DE3ABB7F-3E3E-4C32-9BD4-31FFD0B50747}" type="pres">
      <dgm:prSet presAssocID="{924BC5DF-31C2-49D8-A878-24F9C48E8278}" presName="sp" presStyleCnt="0"/>
      <dgm:spPr/>
    </dgm:pt>
    <dgm:pt modelId="{02D3369B-9AA3-4123-9063-D536A1C560AE}" type="pres">
      <dgm:prSet presAssocID="{589BF8FA-5C3A-40E4-B240-6B101B74E917}" presName="linNode" presStyleCnt="0"/>
      <dgm:spPr/>
    </dgm:pt>
    <dgm:pt modelId="{6CCE813E-5E0B-45F7-96CE-BCF9A901E6CE}" type="pres">
      <dgm:prSet presAssocID="{589BF8FA-5C3A-40E4-B240-6B101B74E917}" presName="parentText" presStyleLbl="node1" presStyleIdx="2" presStyleCnt="7" custScaleX="15416" custLinFactNeighborX="-21344">
        <dgm:presLayoutVars>
          <dgm:chMax val="1"/>
          <dgm:bulletEnabled val="1"/>
        </dgm:presLayoutVars>
      </dgm:prSet>
      <dgm:spPr/>
    </dgm:pt>
    <dgm:pt modelId="{25AD595D-1A10-4938-B875-BE023B2B6731}" type="pres">
      <dgm:prSet presAssocID="{589BF8FA-5C3A-40E4-B240-6B101B74E917}" presName="descendantText" presStyleLbl="alignAccFollowNode1" presStyleIdx="2" presStyleCnt="7" custScaleX="147194">
        <dgm:presLayoutVars>
          <dgm:bulletEnabled val="1"/>
        </dgm:presLayoutVars>
      </dgm:prSet>
      <dgm:spPr/>
    </dgm:pt>
    <dgm:pt modelId="{4A7BADD5-84C1-4FA1-8F41-1818FC8EF581}" type="pres">
      <dgm:prSet presAssocID="{CB82CF41-19A2-4C67-8F75-02D2C1C3FEB8}" presName="sp" presStyleCnt="0"/>
      <dgm:spPr/>
    </dgm:pt>
    <dgm:pt modelId="{D28915CB-8EAB-471C-B5B8-10525612B7A7}" type="pres">
      <dgm:prSet presAssocID="{89309E62-CDD7-41B2-BC71-50E6B2B3AC9A}" presName="linNode" presStyleCnt="0"/>
      <dgm:spPr/>
    </dgm:pt>
    <dgm:pt modelId="{FA7BBE03-741A-428D-A2E0-6E18B56F1B4B}" type="pres">
      <dgm:prSet presAssocID="{89309E62-CDD7-41B2-BC71-50E6B2B3AC9A}" presName="parentText" presStyleLbl="node1" presStyleIdx="3" presStyleCnt="7" custScaleX="15416" custLinFactNeighborX="-21344">
        <dgm:presLayoutVars>
          <dgm:chMax val="1"/>
          <dgm:bulletEnabled val="1"/>
        </dgm:presLayoutVars>
      </dgm:prSet>
      <dgm:spPr/>
    </dgm:pt>
    <dgm:pt modelId="{BF751D0E-0018-4556-BBF6-F057C9893D8F}" type="pres">
      <dgm:prSet presAssocID="{89309E62-CDD7-41B2-BC71-50E6B2B3AC9A}" presName="descendantText" presStyleLbl="alignAccFollowNode1" presStyleIdx="3" presStyleCnt="7" custScaleX="147194">
        <dgm:presLayoutVars>
          <dgm:bulletEnabled val="1"/>
        </dgm:presLayoutVars>
      </dgm:prSet>
      <dgm:spPr/>
    </dgm:pt>
    <dgm:pt modelId="{4EC67DAC-76C5-40DE-9AD5-A8C04FDDA746}" type="pres">
      <dgm:prSet presAssocID="{18E70B06-5AAB-47C1-8C32-6C6B55880051}" presName="sp" presStyleCnt="0"/>
      <dgm:spPr/>
    </dgm:pt>
    <dgm:pt modelId="{A13E4839-68EF-4DAE-B39C-81AE4008BD8F}" type="pres">
      <dgm:prSet presAssocID="{C200C701-680C-41A3-BAC9-65DDA5D879F1}" presName="linNode" presStyleCnt="0"/>
      <dgm:spPr/>
    </dgm:pt>
    <dgm:pt modelId="{1B825D6B-8BFA-484B-9BE4-89EE5CDDE674}" type="pres">
      <dgm:prSet presAssocID="{C200C701-680C-41A3-BAC9-65DDA5D879F1}" presName="parentText" presStyleLbl="node1" presStyleIdx="4" presStyleCnt="7" custScaleX="15416" custLinFactNeighborX="-21344">
        <dgm:presLayoutVars>
          <dgm:chMax val="1"/>
          <dgm:bulletEnabled val="1"/>
        </dgm:presLayoutVars>
      </dgm:prSet>
      <dgm:spPr/>
    </dgm:pt>
    <dgm:pt modelId="{172CFDF2-7936-4E9D-BFFA-0C73FCBBBDC7}" type="pres">
      <dgm:prSet presAssocID="{C200C701-680C-41A3-BAC9-65DDA5D879F1}" presName="descendantText" presStyleLbl="alignAccFollowNode1" presStyleIdx="4" presStyleCnt="7" custScaleX="147194" custScaleY="145931">
        <dgm:presLayoutVars>
          <dgm:bulletEnabled val="1"/>
        </dgm:presLayoutVars>
      </dgm:prSet>
      <dgm:spPr/>
    </dgm:pt>
    <dgm:pt modelId="{0281CC3D-4098-43F7-826D-3BB1EDB4E33A}" type="pres">
      <dgm:prSet presAssocID="{505A5626-3E4E-4960-A3E6-AFB3704F5070}" presName="sp" presStyleCnt="0"/>
      <dgm:spPr/>
    </dgm:pt>
    <dgm:pt modelId="{1CC42359-7D9F-4F11-A284-C365408A369E}" type="pres">
      <dgm:prSet presAssocID="{538FB30C-2DD6-46E4-998A-63CC4A9AEA2B}" presName="linNode" presStyleCnt="0"/>
      <dgm:spPr/>
    </dgm:pt>
    <dgm:pt modelId="{E89644D7-0255-435B-8178-93723A4041E5}" type="pres">
      <dgm:prSet presAssocID="{538FB30C-2DD6-46E4-998A-63CC4A9AEA2B}" presName="parentText" presStyleLbl="node1" presStyleIdx="5" presStyleCnt="7" custScaleX="15416" custLinFactNeighborX="-21344">
        <dgm:presLayoutVars>
          <dgm:chMax val="1"/>
          <dgm:bulletEnabled val="1"/>
        </dgm:presLayoutVars>
      </dgm:prSet>
      <dgm:spPr/>
    </dgm:pt>
    <dgm:pt modelId="{55FC4AB1-9306-4E2A-94B7-638B38853F92}" type="pres">
      <dgm:prSet presAssocID="{538FB30C-2DD6-46E4-998A-63CC4A9AEA2B}" presName="descendantText" presStyleLbl="alignAccFollowNode1" presStyleIdx="5" presStyleCnt="7" custScaleX="147194">
        <dgm:presLayoutVars>
          <dgm:bulletEnabled val="1"/>
        </dgm:presLayoutVars>
      </dgm:prSet>
      <dgm:spPr/>
    </dgm:pt>
    <dgm:pt modelId="{3842F477-B41D-4C07-BD8E-F845D97B45AF}" type="pres">
      <dgm:prSet presAssocID="{86D5E45C-F53B-4251-907D-AA9214745436}" presName="sp" presStyleCnt="0"/>
      <dgm:spPr/>
    </dgm:pt>
    <dgm:pt modelId="{020AB92C-7F6A-48D1-B34F-60F74F938A2D}" type="pres">
      <dgm:prSet presAssocID="{E41AC5FE-3F87-4911-827E-95B18C71597E}" presName="linNode" presStyleCnt="0"/>
      <dgm:spPr/>
    </dgm:pt>
    <dgm:pt modelId="{BC6C4D0C-4B05-4C59-AD15-6A2C1C700397}" type="pres">
      <dgm:prSet presAssocID="{E41AC5FE-3F87-4911-827E-95B18C71597E}" presName="parentText" presStyleLbl="node1" presStyleIdx="6" presStyleCnt="7" custScaleX="15416" custLinFactNeighborX="-21344">
        <dgm:presLayoutVars>
          <dgm:chMax val="1"/>
          <dgm:bulletEnabled val="1"/>
        </dgm:presLayoutVars>
      </dgm:prSet>
      <dgm:spPr/>
    </dgm:pt>
    <dgm:pt modelId="{B35259F7-3DA3-4B94-9D52-4E67297EB8CB}" type="pres">
      <dgm:prSet presAssocID="{E41AC5FE-3F87-4911-827E-95B18C71597E}" presName="descendantText" presStyleLbl="alignAccFollowNode1" presStyleIdx="6" presStyleCnt="7" custScaleX="147194" custScaleY="148891">
        <dgm:presLayoutVars>
          <dgm:bulletEnabled val="1"/>
        </dgm:presLayoutVars>
      </dgm:prSet>
      <dgm:spPr/>
    </dgm:pt>
  </dgm:ptLst>
  <dgm:cxnLst>
    <dgm:cxn modelId="{F1CF8A05-2F45-43F7-8F96-9EDBF8C23F8F}" type="presOf" srcId="{179EC93C-4619-4E83-9C37-24364B61945D}" destId="{B35259F7-3DA3-4B94-9D52-4E67297EB8CB}" srcOrd="0" destOrd="0" presId="urn:microsoft.com/office/officeart/2005/8/layout/vList5"/>
    <dgm:cxn modelId="{224A861A-924D-4AE6-B8D4-840DB0313788}" srcId="{589BF8FA-5C3A-40E4-B240-6B101B74E917}" destId="{A762F1B7-CC82-4B00-8545-B2561A36ED68}" srcOrd="0" destOrd="0" parTransId="{73CC5936-701C-4107-848E-AFB4F25AAAFC}" sibTransId="{F190BB06-70FD-4D0E-B77D-221EA66B5FBA}"/>
    <dgm:cxn modelId="{36BE141B-5B20-46F7-9591-E56FE57F91A5}" srcId="{89309E62-CDD7-41B2-BC71-50E6B2B3AC9A}" destId="{5C05E1BD-3799-4E1D-907A-D626C808F696}" srcOrd="0" destOrd="0" parTransId="{93F30C90-3551-4A23-B3C9-F94EF57D65E8}" sibTransId="{6B58A568-A29E-4591-A7DF-C8AB427475E2}"/>
    <dgm:cxn modelId="{52411828-2A06-4CB9-8646-E664997BEFC9}" type="presOf" srcId="{68A9CB1A-A521-481A-8821-A7D8D7578B71}" destId="{172CFDF2-7936-4E9D-BFFA-0C73FCBBBDC7}" srcOrd="0" destOrd="0" presId="urn:microsoft.com/office/officeart/2005/8/layout/vList5"/>
    <dgm:cxn modelId="{3489D52D-13C7-45AB-B9DF-9C38B8462EB4}" srcId="{F8BE586E-593E-482C-A266-613D528BCBD2}" destId="{FD504D15-8C07-492A-977F-2F563B1294AC}" srcOrd="0" destOrd="0" parTransId="{F6D4BBA6-DC4F-4EA8-AF28-0B4EB458D282}" sibTransId="{DABE8C31-08E9-4005-8E7C-05683B1AFB09}"/>
    <dgm:cxn modelId="{FA9C1A30-389F-42F1-8781-F68F5D973821}" type="presOf" srcId="{5C05E1BD-3799-4E1D-907A-D626C808F696}" destId="{BF751D0E-0018-4556-BBF6-F057C9893D8F}" srcOrd="0" destOrd="0" presId="urn:microsoft.com/office/officeart/2005/8/layout/vList5"/>
    <dgm:cxn modelId="{91D3EF34-6E02-4B26-A390-5E61989E06B2}" srcId="{8BC50EB3-465B-40B5-9C9C-EB9207DC97C4}" destId="{F8BE586E-593E-482C-A266-613D528BCBD2}" srcOrd="0" destOrd="0" parTransId="{F3762CE1-59BC-4BD5-A547-8FD75E277055}" sibTransId="{DD32D7CD-F155-434D-A00E-E1F718DF2B88}"/>
    <dgm:cxn modelId="{7E957663-776D-4468-BF9E-5688BA93C675}" type="presOf" srcId="{89309E62-CDD7-41B2-BC71-50E6B2B3AC9A}" destId="{FA7BBE03-741A-428D-A2E0-6E18B56F1B4B}" srcOrd="0" destOrd="0" presId="urn:microsoft.com/office/officeart/2005/8/layout/vList5"/>
    <dgm:cxn modelId="{10CEF848-E8BE-4021-8B94-F170DFCE29AC}" srcId="{8BC50EB3-465B-40B5-9C9C-EB9207DC97C4}" destId="{2EEC3273-5F8A-48C9-850A-69EE6865333D}" srcOrd="1" destOrd="0" parTransId="{C524500E-67F9-4A14-8FCC-D55A4EE9E21A}" sibTransId="{924BC5DF-31C2-49D8-A878-24F9C48E8278}"/>
    <dgm:cxn modelId="{F4A1E569-B93B-4829-97C8-18047784F92E}" type="presOf" srcId="{2EEC3273-5F8A-48C9-850A-69EE6865333D}" destId="{BB4904F8-E866-4201-BC3C-47921BD74100}" srcOrd="0" destOrd="0" presId="urn:microsoft.com/office/officeart/2005/8/layout/vList5"/>
    <dgm:cxn modelId="{DFA8C64E-D992-46A8-98A0-A948A438EEEE}" type="presOf" srcId="{39A07B75-1E6B-4C21-8057-B499F783ADBE}" destId="{76109693-36C5-44EA-BAE6-ABC72EF45D16}" srcOrd="0" destOrd="0" presId="urn:microsoft.com/office/officeart/2005/8/layout/vList5"/>
    <dgm:cxn modelId="{58528D53-126E-4903-8C34-67F00BD7E91E}" type="presOf" srcId="{F8BE586E-593E-482C-A266-613D528BCBD2}" destId="{FB34CA7B-2553-4AAE-A825-623CC38143DA}" srcOrd="0" destOrd="0" presId="urn:microsoft.com/office/officeart/2005/8/layout/vList5"/>
    <dgm:cxn modelId="{84CFAC59-8DC6-4733-99CA-C981A9C14314}" srcId="{8BC50EB3-465B-40B5-9C9C-EB9207DC97C4}" destId="{E41AC5FE-3F87-4911-827E-95B18C71597E}" srcOrd="6" destOrd="0" parTransId="{71730F70-6CC3-41CC-A2FE-13A5FA2D4A67}" sibTransId="{08DAD149-8669-440B-9B7C-DEEB836C3B31}"/>
    <dgm:cxn modelId="{B599537E-567F-4763-A336-5DE6E3341834}" type="presOf" srcId="{589BF8FA-5C3A-40E4-B240-6B101B74E917}" destId="{6CCE813E-5E0B-45F7-96CE-BCF9A901E6CE}" srcOrd="0" destOrd="0" presId="urn:microsoft.com/office/officeart/2005/8/layout/vList5"/>
    <dgm:cxn modelId="{B8032485-1CD7-4AF6-8D48-79694B621A0D}" type="presOf" srcId="{A762F1B7-CC82-4B00-8545-B2561A36ED68}" destId="{25AD595D-1A10-4938-B875-BE023B2B6731}" srcOrd="0" destOrd="0" presId="urn:microsoft.com/office/officeart/2005/8/layout/vList5"/>
    <dgm:cxn modelId="{B941F387-58B3-4C75-9AA3-A1D3E96B3434}" srcId="{8BC50EB3-465B-40B5-9C9C-EB9207DC97C4}" destId="{589BF8FA-5C3A-40E4-B240-6B101B74E917}" srcOrd="2" destOrd="0" parTransId="{255734F7-E8FD-422A-928D-FBB167AB1FDB}" sibTransId="{CB82CF41-19A2-4C67-8F75-02D2C1C3FEB8}"/>
    <dgm:cxn modelId="{4B8D008B-796B-4A76-B32B-63F13791624F}" type="presOf" srcId="{96A60685-E38A-4F6D-B89A-50CCDC66F144}" destId="{55FC4AB1-9306-4E2A-94B7-638B38853F92}" srcOrd="0" destOrd="0" presId="urn:microsoft.com/office/officeart/2005/8/layout/vList5"/>
    <dgm:cxn modelId="{52EBD592-892D-4E61-AE69-28DD2016EAE3}" type="presOf" srcId="{E41AC5FE-3F87-4911-827E-95B18C71597E}" destId="{BC6C4D0C-4B05-4C59-AD15-6A2C1C700397}" srcOrd="0" destOrd="0" presId="urn:microsoft.com/office/officeart/2005/8/layout/vList5"/>
    <dgm:cxn modelId="{6253F398-C195-464A-A314-D2E6C18E3CB5}" type="presOf" srcId="{538FB30C-2DD6-46E4-998A-63CC4A9AEA2B}" destId="{E89644D7-0255-435B-8178-93723A4041E5}" srcOrd="0" destOrd="0" presId="urn:microsoft.com/office/officeart/2005/8/layout/vList5"/>
    <dgm:cxn modelId="{03579AAB-EB30-46FB-BBF6-D975B712C197}" srcId="{C200C701-680C-41A3-BAC9-65DDA5D879F1}" destId="{68A9CB1A-A521-481A-8821-A7D8D7578B71}" srcOrd="0" destOrd="0" parTransId="{C9DF452E-832E-45EE-85FA-CB00B84018F4}" sibTransId="{093CB1A7-B86C-48CA-AB5A-D051BCB17BA1}"/>
    <dgm:cxn modelId="{F13F2BB6-6963-43EB-9CBB-417A59F958D9}" srcId="{E41AC5FE-3F87-4911-827E-95B18C71597E}" destId="{179EC93C-4619-4E83-9C37-24364B61945D}" srcOrd="0" destOrd="0" parTransId="{CE9CD513-6ECD-4C61-A9C2-F6643871FE86}" sibTransId="{B89D8F58-2BA1-4833-8869-E7166BFBADBC}"/>
    <dgm:cxn modelId="{93465DB8-5274-43E4-9151-73A03750CB99}" srcId="{8BC50EB3-465B-40B5-9C9C-EB9207DC97C4}" destId="{C200C701-680C-41A3-BAC9-65DDA5D879F1}" srcOrd="4" destOrd="0" parTransId="{570AE742-A9D5-4FBE-A4F9-1E6AFA9C74AB}" sibTransId="{505A5626-3E4E-4960-A3E6-AFB3704F5070}"/>
    <dgm:cxn modelId="{352B49CC-3A8A-48EB-A026-C5F9D5887BE1}" srcId="{538FB30C-2DD6-46E4-998A-63CC4A9AEA2B}" destId="{96A60685-E38A-4F6D-B89A-50CCDC66F144}" srcOrd="0" destOrd="0" parTransId="{3D828377-643A-439D-BD6A-81BE318F02E4}" sibTransId="{485F644C-6764-4810-98DA-31F12046C641}"/>
    <dgm:cxn modelId="{D23120DC-1907-4890-BE42-2A3007A6353F}" srcId="{2EEC3273-5F8A-48C9-850A-69EE6865333D}" destId="{39A07B75-1E6B-4C21-8057-B499F783ADBE}" srcOrd="0" destOrd="0" parTransId="{4B1BD840-892C-4485-9BC8-C24028A12201}" sibTransId="{26B54357-E311-4F41-B2E9-02F746F4B4EB}"/>
    <dgm:cxn modelId="{E80F6EDD-0198-4FD9-BBB1-B3F949535415}" type="presOf" srcId="{FD504D15-8C07-492A-977F-2F563B1294AC}" destId="{BBF487B5-2C8A-4FE9-8605-EC37C09075FD}" srcOrd="0" destOrd="0" presId="urn:microsoft.com/office/officeart/2005/8/layout/vList5"/>
    <dgm:cxn modelId="{497F34E1-F00A-4849-B95B-69235D065020}" srcId="{8BC50EB3-465B-40B5-9C9C-EB9207DC97C4}" destId="{89309E62-CDD7-41B2-BC71-50E6B2B3AC9A}" srcOrd="3" destOrd="0" parTransId="{440BB256-051D-4CC8-93DB-98D20E3FB8E9}" sibTransId="{18E70B06-5AAB-47C1-8C32-6C6B55880051}"/>
    <dgm:cxn modelId="{E366A9E6-CAA7-4D7F-B40E-37F309C1821C}" type="presOf" srcId="{C200C701-680C-41A3-BAC9-65DDA5D879F1}" destId="{1B825D6B-8BFA-484B-9BE4-89EE5CDDE674}" srcOrd="0" destOrd="0" presId="urn:microsoft.com/office/officeart/2005/8/layout/vList5"/>
    <dgm:cxn modelId="{A03A0BE8-D109-45E5-AF48-95295D6A37BD}" srcId="{8BC50EB3-465B-40B5-9C9C-EB9207DC97C4}" destId="{538FB30C-2DD6-46E4-998A-63CC4A9AEA2B}" srcOrd="5" destOrd="0" parTransId="{387158E4-63D2-4F2D-B594-DFEB6D7CF40F}" sibTransId="{86D5E45C-F53B-4251-907D-AA9214745436}"/>
    <dgm:cxn modelId="{C33635F3-0901-484B-BCE4-F7CE59538684}" type="presOf" srcId="{8BC50EB3-465B-40B5-9C9C-EB9207DC97C4}" destId="{FDF86717-EF20-45CF-989D-553DEAF72B68}" srcOrd="0" destOrd="0" presId="urn:microsoft.com/office/officeart/2005/8/layout/vList5"/>
    <dgm:cxn modelId="{127453FB-D616-481B-8CCA-8112145A9B00}" type="presParOf" srcId="{FDF86717-EF20-45CF-989D-553DEAF72B68}" destId="{17FD45A4-2B46-492E-926A-5096411C900C}" srcOrd="0" destOrd="0" presId="urn:microsoft.com/office/officeart/2005/8/layout/vList5"/>
    <dgm:cxn modelId="{B1DE8635-D226-4A06-8B90-DB5151DA36BE}" type="presParOf" srcId="{17FD45A4-2B46-492E-926A-5096411C900C}" destId="{FB34CA7B-2553-4AAE-A825-623CC38143DA}" srcOrd="0" destOrd="0" presId="urn:microsoft.com/office/officeart/2005/8/layout/vList5"/>
    <dgm:cxn modelId="{D2EDE6D8-2044-4CAD-9F2D-FB963F6D4D33}" type="presParOf" srcId="{17FD45A4-2B46-492E-926A-5096411C900C}" destId="{BBF487B5-2C8A-4FE9-8605-EC37C09075FD}" srcOrd="1" destOrd="0" presId="urn:microsoft.com/office/officeart/2005/8/layout/vList5"/>
    <dgm:cxn modelId="{8C76E65B-6A02-4754-99B8-317DBEC13DC7}" type="presParOf" srcId="{FDF86717-EF20-45CF-989D-553DEAF72B68}" destId="{DA595C26-086A-4D26-9B22-43FB2A49AF36}" srcOrd="1" destOrd="0" presId="urn:microsoft.com/office/officeart/2005/8/layout/vList5"/>
    <dgm:cxn modelId="{E4B83A99-5E0B-4411-90A7-69B2A7305F87}" type="presParOf" srcId="{FDF86717-EF20-45CF-989D-553DEAF72B68}" destId="{93C941BB-738F-42BD-875A-324274C64A1F}" srcOrd="2" destOrd="0" presId="urn:microsoft.com/office/officeart/2005/8/layout/vList5"/>
    <dgm:cxn modelId="{CBFEFFDB-895A-4C04-BA54-69B71350D53E}" type="presParOf" srcId="{93C941BB-738F-42BD-875A-324274C64A1F}" destId="{BB4904F8-E866-4201-BC3C-47921BD74100}" srcOrd="0" destOrd="0" presId="urn:microsoft.com/office/officeart/2005/8/layout/vList5"/>
    <dgm:cxn modelId="{2A622614-CE7B-441D-94DF-C7E5B7BB1370}" type="presParOf" srcId="{93C941BB-738F-42BD-875A-324274C64A1F}" destId="{76109693-36C5-44EA-BAE6-ABC72EF45D16}" srcOrd="1" destOrd="0" presId="urn:microsoft.com/office/officeart/2005/8/layout/vList5"/>
    <dgm:cxn modelId="{57D19944-D565-4506-AC44-24E24E9DB718}" type="presParOf" srcId="{FDF86717-EF20-45CF-989D-553DEAF72B68}" destId="{DE3ABB7F-3E3E-4C32-9BD4-31FFD0B50747}" srcOrd="3" destOrd="0" presId="urn:microsoft.com/office/officeart/2005/8/layout/vList5"/>
    <dgm:cxn modelId="{6996F36A-1F24-4458-8167-1EE666EF89AB}" type="presParOf" srcId="{FDF86717-EF20-45CF-989D-553DEAF72B68}" destId="{02D3369B-9AA3-4123-9063-D536A1C560AE}" srcOrd="4" destOrd="0" presId="urn:microsoft.com/office/officeart/2005/8/layout/vList5"/>
    <dgm:cxn modelId="{66E97C83-AB56-40F8-960C-11B649373CD0}" type="presParOf" srcId="{02D3369B-9AA3-4123-9063-D536A1C560AE}" destId="{6CCE813E-5E0B-45F7-96CE-BCF9A901E6CE}" srcOrd="0" destOrd="0" presId="urn:microsoft.com/office/officeart/2005/8/layout/vList5"/>
    <dgm:cxn modelId="{16BE374E-3E08-46A6-970D-72ED5DF66362}" type="presParOf" srcId="{02D3369B-9AA3-4123-9063-D536A1C560AE}" destId="{25AD595D-1A10-4938-B875-BE023B2B6731}" srcOrd="1" destOrd="0" presId="urn:microsoft.com/office/officeart/2005/8/layout/vList5"/>
    <dgm:cxn modelId="{43961EF9-82E2-4BE4-B456-C3468C979B5F}" type="presParOf" srcId="{FDF86717-EF20-45CF-989D-553DEAF72B68}" destId="{4A7BADD5-84C1-4FA1-8F41-1818FC8EF581}" srcOrd="5" destOrd="0" presId="urn:microsoft.com/office/officeart/2005/8/layout/vList5"/>
    <dgm:cxn modelId="{40D4E15F-B2B7-4FE1-ABA9-9EDC3512FEEB}" type="presParOf" srcId="{FDF86717-EF20-45CF-989D-553DEAF72B68}" destId="{D28915CB-8EAB-471C-B5B8-10525612B7A7}" srcOrd="6" destOrd="0" presId="urn:microsoft.com/office/officeart/2005/8/layout/vList5"/>
    <dgm:cxn modelId="{FA5F0DDD-E2F5-4750-B7C0-D81681B90FE7}" type="presParOf" srcId="{D28915CB-8EAB-471C-B5B8-10525612B7A7}" destId="{FA7BBE03-741A-428D-A2E0-6E18B56F1B4B}" srcOrd="0" destOrd="0" presId="urn:microsoft.com/office/officeart/2005/8/layout/vList5"/>
    <dgm:cxn modelId="{C82317E0-A9E7-4309-B4D9-1D5FD85B1833}" type="presParOf" srcId="{D28915CB-8EAB-471C-B5B8-10525612B7A7}" destId="{BF751D0E-0018-4556-BBF6-F057C9893D8F}" srcOrd="1" destOrd="0" presId="urn:microsoft.com/office/officeart/2005/8/layout/vList5"/>
    <dgm:cxn modelId="{B37A7ACF-322D-4319-BCCE-16BAFBCBA04A}" type="presParOf" srcId="{FDF86717-EF20-45CF-989D-553DEAF72B68}" destId="{4EC67DAC-76C5-40DE-9AD5-A8C04FDDA746}" srcOrd="7" destOrd="0" presId="urn:microsoft.com/office/officeart/2005/8/layout/vList5"/>
    <dgm:cxn modelId="{4C8F2162-1A9C-4703-BD34-62354FD958E2}" type="presParOf" srcId="{FDF86717-EF20-45CF-989D-553DEAF72B68}" destId="{A13E4839-68EF-4DAE-B39C-81AE4008BD8F}" srcOrd="8" destOrd="0" presId="urn:microsoft.com/office/officeart/2005/8/layout/vList5"/>
    <dgm:cxn modelId="{488D46DF-496D-40C1-8AE2-538EC01F46EB}" type="presParOf" srcId="{A13E4839-68EF-4DAE-B39C-81AE4008BD8F}" destId="{1B825D6B-8BFA-484B-9BE4-89EE5CDDE674}" srcOrd="0" destOrd="0" presId="urn:microsoft.com/office/officeart/2005/8/layout/vList5"/>
    <dgm:cxn modelId="{C8D19CE9-A701-4A52-85DF-591BCB53E509}" type="presParOf" srcId="{A13E4839-68EF-4DAE-B39C-81AE4008BD8F}" destId="{172CFDF2-7936-4E9D-BFFA-0C73FCBBBDC7}" srcOrd="1" destOrd="0" presId="urn:microsoft.com/office/officeart/2005/8/layout/vList5"/>
    <dgm:cxn modelId="{C13805F8-9EB7-4DEC-AF48-ECFFE64BEBD3}" type="presParOf" srcId="{FDF86717-EF20-45CF-989D-553DEAF72B68}" destId="{0281CC3D-4098-43F7-826D-3BB1EDB4E33A}" srcOrd="9" destOrd="0" presId="urn:microsoft.com/office/officeart/2005/8/layout/vList5"/>
    <dgm:cxn modelId="{52EE6EB6-6D47-4D23-8158-FA4E58B31E61}" type="presParOf" srcId="{FDF86717-EF20-45CF-989D-553DEAF72B68}" destId="{1CC42359-7D9F-4F11-A284-C365408A369E}" srcOrd="10" destOrd="0" presId="urn:microsoft.com/office/officeart/2005/8/layout/vList5"/>
    <dgm:cxn modelId="{3BB53ECC-8118-4348-8C74-B076EC99BB3E}" type="presParOf" srcId="{1CC42359-7D9F-4F11-A284-C365408A369E}" destId="{E89644D7-0255-435B-8178-93723A4041E5}" srcOrd="0" destOrd="0" presId="urn:microsoft.com/office/officeart/2005/8/layout/vList5"/>
    <dgm:cxn modelId="{3FE06EAC-55CD-44D6-B4AF-32C485B545BE}" type="presParOf" srcId="{1CC42359-7D9F-4F11-A284-C365408A369E}" destId="{55FC4AB1-9306-4E2A-94B7-638B38853F92}" srcOrd="1" destOrd="0" presId="urn:microsoft.com/office/officeart/2005/8/layout/vList5"/>
    <dgm:cxn modelId="{E4FE025D-E7AF-400C-B213-10FCDFC1C60B}" type="presParOf" srcId="{FDF86717-EF20-45CF-989D-553DEAF72B68}" destId="{3842F477-B41D-4C07-BD8E-F845D97B45AF}" srcOrd="11" destOrd="0" presId="urn:microsoft.com/office/officeart/2005/8/layout/vList5"/>
    <dgm:cxn modelId="{1077115E-A70E-4F9D-BD2E-C50619EF40F5}" type="presParOf" srcId="{FDF86717-EF20-45CF-989D-553DEAF72B68}" destId="{020AB92C-7F6A-48D1-B34F-60F74F938A2D}" srcOrd="12" destOrd="0" presId="urn:microsoft.com/office/officeart/2005/8/layout/vList5"/>
    <dgm:cxn modelId="{5CD5AD58-CB8F-4269-95BC-D45C2B3732E5}" type="presParOf" srcId="{020AB92C-7F6A-48D1-B34F-60F74F938A2D}" destId="{BC6C4D0C-4B05-4C59-AD15-6A2C1C700397}" srcOrd="0" destOrd="0" presId="urn:microsoft.com/office/officeart/2005/8/layout/vList5"/>
    <dgm:cxn modelId="{38946DFF-63FE-4887-9B6F-AABDFC590214}" type="presParOf" srcId="{020AB92C-7F6A-48D1-B34F-60F74F938A2D}" destId="{B35259F7-3DA3-4B94-9D52-4E67297EB8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CF8C-9A59-43F1-9771-F3114ADEB154}">
      <dsp:nvSpPr>
        <dsp:cNvPr id="0" name=""/>
        <dsp:cNvSpPr/>
      </dsp:nvSpPr>
      <dsp:spPr>
        <a:xfrm>
          <a:off x="20796" y="1577"/>
          <a:ext cx="5550507" cy="725870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ຄວາມສໍາພັນລະຫວ່າງພຣະເຈົ້າແລະໂມເຊ ຄ່ອຍໆແໜ້ນແຟ້ນຂຶ້ນ</a:t>
          </a:r>
          <a:endParaRPr lang="es-ES" sz="1600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2056" y="22837"/>
        <a:ext cx="5507987" cy="683350"/>
      </dsp:txXfrm>
    </dsp:sp>
    <dsp:sp modelId="{0E0B2D9D-C201-461E-A232-32039D6D5202}">
      <dsp:nvSpPr>
        <dsp:cNvPr id="0" name=""/>
        <dsp:cNvSpPr/>
      </dsp:nvSpPr>
      <dsp:spPr>
        <a:xfrm>
          <a:off x="0" y="858105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E2707-3F34-4A49-B35E-1481E006C148}">
      <dsp:nvSpPr>
        <dsp:cNvPr id="0" name=""/>
        <dsp:cNvSpPr/>
      </dsp:nvSpPr>
      <dsp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ພຣະເຈົ້າຊົງດົນໃຈໃຫ້ໂມເຊຂຽນເລື່ອງລາວຂອງໂຢບ ແລະ ປະຖົມມະການ</a:t>
          </a:r>
          <a:endParaRPr lang="en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1220595" y="893545"/>
        <a:ext cx="4336064" cy="654990"/>
      </dsp:txXfrm>
    </dsp:sp>
    <dsp:sp modelId="{D9652166-3E02-432F-B6B1-A04C56B835CD}">
      <dsp:nvSpPr>
        <dsp:cNvPr id="0" name=""/>
        <dsp:cNvSpPr/>
      </dsp:nvSpPr>
      <dsp:spPr>
        <a:xfrm>
          <a:off x="0" y="1671080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603E88-9986-4BB9-8B5A-8AA98335E690}">
      <dsp:nvSpPr>
        <dsp:cNvPr id="0" name=""/>
        <dsp:cNvSpPr/>
      </dsp:nvSpPr>
      <dsp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ພຣະອົງຊົງເອີ້ນໂມເຊຈາກຟຸ່ມໄມ້ທີ່ລຸກໄໝ້</a:t>
          </a:r>
          <a:endParaRPr lang="en" sz="18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1220595" y="1706520"/>
        <a:ext cx="4336064" cy="654990"/>
      </dsp:txXfrm>
    </dsp:sp>
    <dsp:sp modelId="{C133504E-24BE-4FC7-9793-1306EAD3EB1B}">
      <dsp:nvSpPr>
        <dsp:cNvPr id="0" name=""/>
        <dsp:cNvSpPr/>
      </dsp:nvSpPr>
      <dsp:spPr>
        <a:xfrm>
          <a:off x="0" y="24840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15B1A-2DED-4779-839C-31901CDDD76C}">
      <dsp:nvSpPr>
        <dsp:cNvPr id="0" name=""/>
        <dsp:cNvSpPr/>
      </dsp:nvSpPr>
      <dsp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ໂມເຊໄດ້ເຫັນເຖິງວິທີທີ່ພຣະເຈົ້າໄດ້ຊົງທໍາລາຍຊາວເອຢິບ</a:t>
          </a:r>
          <a:endParaRPr lang="en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1220595" y="2519494"/>
        <a:ext cx="4336064" cy="654990"/>
      </dsp:txXfrm>
    </dsp:sp>
    <dsp:sp modelId="{82B01601-4AA1-42DE-8758-3462A5927763}">
      <dsp:nvSpPr>
        <dsp:cNvPr id="0" name=""/>
        <dsp:cNvSpPr/>
      </dsp:nvSpPr>
      <dsp:spPr>
        <a:xfrm>
          <a:off x="0" y="329702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6CE65-8A9A-4DA8-A0A1-F1198EA422AC}">
      <dsp:nvSpPr>
        <dsp:cNvPr id="0" name=""/>
        <dsp:cNvSpPr/>
      </dsp:nvSpPr>
      <dsp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He witnessed the parting of the Red Sea to free Israel</a:t>
          </a:r>
        </a:p>
      </dsp:txBody>
      <dsp:txXfrm>
        <a:off x="1220595" y="3332469"/>
        <a:ext cx="4336064" cy="654990"/>
      </dsp:txXfrm>
    </dsp:sp>
    <dsp:sp modelId="{8914161E-755C-4B82-8441-A203D5D9E56E}">
      <dsp:nvSpPr>
        <dsp:cNvPr id="0" name=""/>
        <dsp:cNvSpPr/>
      </dsp:nvSpPr>
      <dsp:spPr>
        <a:xfrm>
          <a:off x="0" y="411000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609F2-9DE4-483B-ACF5-EE1B33D2ABE2}">
      <dsp:nvSpPr>
        <dsp:cNvPr id="0" name=""/>
        <dsp:cNvSpPr/>
      </dsp:nvSpPr>
      <dsp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ໂມເຊເຝົ້າເບິ່ງພຣະເຈົ້າຊົງນໍາຊາວອິດສະຣາເອນໄປສູ່ພູເຂົາຊີນາຍ</a:t>
          </a:r>
          <a:endParaRPr lang="en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1220595" y="4145444"/>
        <a:ext cx="4336064" cy="654990"/>
      </dsp:txXfrm>
    </dsp:sp>
    <dsp:sp modelId="{390C1257-741C-42DD-8884-31D2EFC15F1B}">
      <dsp:nvSpPr>
        <dsp:cNvPr id="0" name=""/>
        <dsp:cNvSpPr/>
      </dsp:nvSpPr>
      <dsp:spPr>
        <a:xfrm>
          <a:off x="0" y="492297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B3E4D-BC79-4138-9FA1-A1B773D5B48F}">
      <dsp:nvSpPr>
        <dsp:cNvPr id="0" name=""/>
        <dsp:cNvSpPr/>
      </dsp:nvSpPr>
      <dsp:spPr>
        <a:xfrm>
          <a:off x="1185155" y="4922979"/>
          <a:ext cx="4406944" cy="725870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ພວກເຂົາອາໄສຢູ່ນໍາກັນເປັນເວລາ 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40 </a:t>
          </a:r>
          <a:r>
            <a:rPr lang="lo-L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ມື້ທີ່ພູເຂົາຊີນາຍ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220595" y="4958419"/>
        <a:ext cx="4336064" cy="654990"/>
      </dsp:txXfrm>
    </dsp:sp>
    <dsp:sp modelId="{ADA3C015-148E-4C01-990F-6A0E49C6E4BF}">
      <dsp:nvSpPr>
        <dsp:cNvPr id="0" name=""/>
        <dsp:cNvSpPr/>
      </dsp:nvSpPr>
      <dsp:spPr>
        <a:xfrm>
          <a:off x="0" y="57359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2363-BCF0-4B05-B065-8D7380EE8E18}">
      <dsp:nvSpPr>
        <dsp:cNvPr id="0" name=""/>
        <dsp:cNvSpPr/>
      </dsp:nvSpPr>
      <dsp:spPr>
        <a:xfrm>
          <a:off x="1185155" y="5735954"/>
          <a:ext cx="4406944" cy="725870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ຄວາມສໍາພັນຂອງພວກເຂົາໄດ້ເຕີບໂຕເພີ່ມຂຶ້ນເລື້ອຍໆ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220595" y="5771394"/>
        <a:ext cx="4336064" cy="65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7F05-D27C-4E6E-9098-0FDC35BA0553}">
      <dsp:nvSpPr>
        <dsp:cNvPr id="0" name=""/>
        <dsp:cNvSpPr/>
      </dsp:nvSpPr>
      <dsp:spPr>
        <a:xfrm>
          <a:off x="0" y="1326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83421" y="1326"/>
        <a:ext cx="1180109" cy="366842"/>
      </dsp:txXfrm>
    </dsp:sp>
    <dsp:sp modelId="{25F833DF-28BA-42CF-A931-BDB9A44A64F1}">
      <dsp:nvSpPr>
        <dsp:cNvPr id="0" name=""/>
        <dsp:cNvSpPr/>
      </dsp:nvSpPr>
      <dsp:spPr>
        <a:xfrm>
          <a:off x="1463574" y="32508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ພຣະອົງຮູ້ຈັກເຈົ້າ, ດີໃຈ ແລະ ພໍໃຈ ນໍາເຈົ້າ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615814" y="32508"/>
        <a:ext cx="9894053" cy="304479"/>
      </dsp:txXfrm>
    </dsp:sp>
    <dsp:sp modelId="{B5EBE645-BE01-4D84-8853-7101AB868E4A}">
      <dsp:nvSpPr>
        <dsp:cNvPr id="0" name=""/>
        <dsp:cNvSpPr/>
      </dsp:nvSpPr>
      <dsp:spPr>
        <a:xfrm>
          <a:off x="0" y="402573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ໂມເຊ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83421" y="402573"/>
        <a:ext cx="1180109" cy="366842"/>
      </dsp:txXfrm>
    </dsp:sp>
    <dsp:sp modelId="{2AB17DE2-53E2-41B8-9531-47DA2787D025}">
      <dsp:nvSpPr>
        <dsp:cNvPr id="0" name=""/>
        <dsp:cNvSpPr/>
      </dsp:nvSpPr>
      <dsp:spPr>
        <a:xfrm>
          <a:off x="1463574" y="433755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ຖ້າເປັນດັ່ງນັ້ນ ຂໍພຣະອົງຊົງບອກແຜນການຂອງພຣະອົງໃຫ້ຂ້ານ້ອຍຮູ້ແດ່ທ້ອນ</a:t>
          </a:r>
          <a:endParaRPr lang="es-ES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615814" y="433755"/>
        <a:ext cx="9894053" cy="304479"/>
      </dsp:txXfrm>
    </dsp:sp>
    <dsp:sp modelId="{C3780064-2A7E-4808-A98D-B77DDECF9F90}">
      <dsp:nvSpPr>
        <dsp:cNvPr id="0" name=""/>
        <dsp:cNvSpPr/>
      </dsp:nvSpPr>
      <dsp:spPr>
        <a:xfrm>
          <a:off x="0" y="803820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83421" y="803820"/>
        <a:ext cx="1180109" cy="366842"/>
      </dsp:txXfrm>
    </dsp:sp>
    <dsp:sp modelId="{206531FC-4648-41ED-A3FA-7AEC9CB10B9F}">
      <dsp:nvSpPr>
        <dsp:cNvPr id="0" name=""/>
        <dsp:cNvSpPr/>
      </dsp:nvSpPr>
      <dsp:spPr>
        <a:xfrm>
          <a:off x="1463574" y="835002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ເຮົາຈະນໍາພາເຈົ້າໄປ ແລະ ເຈົ້າຈະໄດ້ຮັບການພັກຜ່ອນ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615814" y="835002"/>
        <a:ext cx="9894053" cy="304479"/>
      </dsp:txXfrm>
    </dsp:sp>
    <dsp:sp modelId="{9574BCF2-1AC1-4FBC-A1DD-D3D32ED54ABE}">
      <dsp:nvSpPr>
        <dsp:cNvPr id="0" name=""/>
        <dsp:cNvSpPr/>
      </dsp:nvSpPr>
      <dsp:spPr>
        <a:xfrm>
          <a:off x="0" y="1205067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ໂມເຊ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83421" y="1205067"/>
        <a:ext cx="1180109" cy="366842"/>
      </dsp:txXfrm>
    </dsp:sp>
    <dsp:sp modelId="{B0D216FA-5046-4260-95EB-94A4FF4DB0F3}">
      <dsp:nvSpPr>
        <dsp:cNvPr id="0" name=""/>
        <dsp:cNvSpPr/>
      </dsp:nvSpPr>
      <dsp:spPr>
        <a:xfrm>
          <a:off x="1463574" y="1236249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ຖ້າພຣະອົງບໍ່ນໍາພວກຂ້ານ້ອຍທັງຫລາຍໄປ ກໍຢ່າໃຫ້ພວກຂ້ານ້ອຍຍ້າຍອອກໄປຈາກທີ່ນີ້ເລີຍ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615814" y="1236249"/>
        <a:ext cx="9894053" cy="304479"/>
      </dsp:txXfrm>
    </dsp:sp>
    <dsp:sp modelId="{1E89D0E7-58A7-4FB4-A7BE-4ED5531FA080}">
      <dsp:nvSpPr>
        <dsp:cNvPr id="0" name=""/>
        <dsp:cNvSpPr/>
      </dsp:nvSpPr>
      <dsp:spPr>
        <a:xfrm>
          <a:off x="0" y="1606314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ໂມເຊ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83421" y="1606314"/>
        <a:ext cx="1180109" cy="366842"/>
      </dsp:txXfrm>
    </dsp:sp>
    <dsp:sp modelId="{69151F6D-E5DE-4493-8D01-2AD02DAA2097}">
      <dsp:nvSpPr>
        <dsp:cNvPr id="0" name=""/>
        <dsp:cNvSpPr/>
      </dsp:nvSpPr>
      <dsp:spPr>
        <a:xfrm>
          <a:off x="1463574" y="1637496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ຖ້າພຣະອົງບໍ່ມາກັບພວກຂ້ານ້ອຍ ໃຜຈະຮູ້ວ່າພຣະອົງພໍໃຈນໍາປະຊາຊົນຂອງພຣະອົງ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615814" y="1637496"/>
        <a:ext cx="9894053" cy="304479"/>
      </dsp:txXfrm>
    </dsp:sp>
    <dsp:sp modelId="{EA59EA09-5FDE-4FE2-85EF-A1CE291BCE08}">
      <dsp:nvSpPr>
        <dsp:cNvPr id="0" name=""/>
        <dsp:cNvSpPr/>
      </dsp:nvSpPr>
      <dsp:spPr>
        <a:xfrm>
          <a:off x="0" y="2007562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83421" y="2007562"/>
        <a:ext cx="1180109" cy="366842"/>
      </dsp:txXfrm>
    </dsp:sp>
    <dsp:sp modelId="{5CC16E85-82E9-43A0-B210-EF107143F654}">
      <dsp:nvSpPr>
        <dsp:cNvPr id="0" name=""/>
        <dsp:cNvSpPr/>
      </dsp:nvSpPr>
      <dsp:spPr>
        <a:xfrm>
          <a:off x="1463574" y="2038743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ເຮົາຈະເຮັດຕາມທີ່ເຈົ້າຂໍມາ ຍ້ອນວ່າເຮົາຮູ້ຈັກເຈົ້າດີ ແລະ ພໍໃຈນໍາເຈົ້າ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615814" y="2038743"/>
        <a:ext cx="9894053" cy="30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21EE-5AA8-403E-AC28-90587111007F}">
      <dsp:nvSpPr>
        <dsp:cNvPr id="0" name=""/>
        <dsp:cNvSpPr/>
      </dsp:nvSpPr>
      <dsp:spPr>
        <a:xfrm>
          <a:off x="132366" y="0"/>
          <a:ext cx="5004925" cy="8195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ໂມເຊໄດ້ຮ້ອງຂໍວ່າ</a:t>
          </a:r>
          <a:r>
            <a:rPr lang="en" sz="20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: </a:t>
          </a:r>
          <a:r>
            <a:rPr lang="lo-LA" sz="20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ຂໍພຣະອົງໃຫ້ຂ້ານ້ອຍໄດ້ເຫັນ...ສະຫງ່າຣາສີຂອງພຣະອົງ </a:t>
          </a:r>
          <a:r>
            <a:rPr lang="en" sz="20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20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. 33:18)</a:t>
          </a:r>
        </a:p>
      </dsp:txBody>
      <dsp:txXfrm>
        <a:off x="172374" y="40008"/>
        <a:ext cx="4924909" cy="739546"/>
      </dsp:txXfrm>
    </dsp:sp>
    <dsp:sp modelId="{8018E06C-37BA-4BE2-AF8E-D159F5E87AEB}">
      <dsp:nvSpPr>
        <dsp:cNvPr id="0" name=""/>
        <dsp:cNvSpPr/>
      </dsp:nvSpPr>
      <dsp:spPr>
        <a:xfrm>
          <a:off x="2386007" y="868427"/>
          <a:ext cx="338611" cy="338611"/>
        </a:xfrm>
        <a:prstGeom prst="mathPlus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430890" y="997912"/>
        <a:ext cx="248845" cy="79641"/>
      </dsp:txXfrm>
    </dsp:sp>
    <dsp:sp modelId="{270044A2-F123-4FAF-B701-DB1324C4F9D6}">
      <dsp:nvSpPr>
        <dsp:cNvPr id="0" name=""/>
        <dsp:cNvSpPr/>
      </dsp:nvSpPr>
      <dsp:spPr>
        <a:xfrm>
          <a:off x="52851" y="1254444"/>
          <a:ext cx="5004925" cy="8195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ພຣະອົງໄດ້ຕອບວ່າ</a:t>
          </a:r>
          <a:r>
            <a:rPr lang="en" sz="20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: </a:t>
          </a:r>
          <a:r>
            <a:rPr lang="lo-LA" sz="20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ເຮົາຈະໃຫ້ເຈົ້າໄດ້ເຫັນຄຸນງາມຄວາມດີທັງໝົດຂອງເຮົາ</a:t>
          </a:r>
          <a:r>
            <a:rPr lang="en" sz="20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20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. 33:19)</a:t>
          </a:r>
        </a:p>
      </dsp:txBody>
      <dsp:txXfrm>
        <a:off x="92859" y="1294452"/>
        <a:ext cx="4924909" cy="739546"/>
      </dsp:txXfrm>
    </dsp:sp>
    <dsp:sp modelId="{E0465194-55FE-440B-BD97-DF64FDA44341}">
      <dsp:nvSpPr>
        <dsp:cNvPr id="0" name=""/>
        <dsp:cNvSpPr/>
      </dsp:nvSpPr>
      <dsp:spPr>
        <a:xfrm>
          <a:off x="2386007" y="2121413"/>
          <a:ext cx="338611" cy="338611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430890" y="2250898"/>
        <a:ext cx="248845" cy="79641"/>
      </dsp:txXfrm>
    </dsp:sp>
    <dsp:sp modelId="{19BC3635-2692-406A-A7C7-A551593D9345}">
      <dsp:nvSpPr>
        <dsp:cNvPr id="0" name=""/>
        <dsp:cNvSpPr/>
      </dsp:nvSpPr>
      <dsp:spPr>
        <a:xfrm>
          <a:off x="52851" y="2507430"/>
          <a:ext cx="5004925" cy="819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ສິ່ງທີ່ພຣະອົງສໍາແດງໃຫ້ໂມເຊເຫັນກໍ່ຄື ລັກສະນະນິໄສຂອງພຣະອົງ</a:t>
          </a:r>
          <a:r>
            <a:rPr lang="en" sz="20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20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20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. 34:6-7)</a:t>
          </a:r>
        </a:p>
      </dsp:txBody>
      <dsp:txXfrm>
        <a:off x="92859" y="2547438"/>
        <a:ext cx="4924909" cy="739546"/>
      </dsp:txXfrm>
    </dsp:sp>
    <dsp:sp modelId="{901DACB5-B2CA-44EB-9753-87793F31A902}">
      <dsp:nvSpPr>
        <dsp:cNvPr id="0" name=""/>
        <dsp:cNvSpPr/>
      </dsp:nvSpPr>
      <dsp:spPr>
        <a:xfrm rot="21597186">
          <a:off x="5175167" y="1552762"/>
          <a:ext cx="80296" cy="217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175167" y="1596208"/>
        <a:ext cx="56207" cy="130306"/>
      </dsp:txXfrm>
    </dsp:sp>
    <dsp:sp modelId="{E72754C5-A708-4BDA-B205-2A80F46248FA}">
      <dsp:nvSpPr>
        <dsp:cNvPr id="0" name=""/>
        <dsp:cNvSpPr/>
      </dsp:nvSpPr>
      <dsp:spPr>
        <a:xfrm>
          <a:off x="5288794" y="239791"/>
          <a:ext cx="2130509" cy="28412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ສະຫງ່າຣາສີຂອງພຣະອົງຄື ຄຸນງາມຄວາມດີ, ກໍ່ຄືລັກສະນະນິໄສຂອງພຣະອົງ</a:t>
          </a:r>
          <a:endParaRPr lang="en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392797" y="343794"/>
        <a:ext cx="1922503" cy="2633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7B5-2C8A-4FE9-8605-EC37C09075FD}">
      <dsp:nvSpPr>
        <dsp:cNvPr id="0" name=""/>
        <dsp:cNvSpPr/>
      </dsp:nvSpPr>
      <dsp:spPr>
        <a:xfrm rot="5400000">
          <a:off x="3852159" y="-3369267"/>
          <a:ext cx="379752" cy="7215110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ເພື່ອຮັບເອົາຮາກຖານແຫ່ງພັນທະສັນຍາ 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19:3-7)</a:t>
          </a:r>
        </a:p>
      </dsp:txBody>
      <dsp:txXfrm rot="-5400000">
        <a:off x="434480" y="66950"/>
        <a:ext cx="7196572" cy="342676"/>
      </dsp:txXfrm>
    </dsp:sp>
    <dsp:sp modelId="{FB34CA7B-2553-4AAE-A825-623CC38143DA}">
      <dsp:nvSpPr>
        <dsp:cNvPr id="0" name=""/>
        <dsp:cNvSpPr/>
      </dsp:nvSpPr>
      <dsp:spPr>
        <a:xfrm>
          <a:off x="0" y="943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1</a:t>
          </a:r>
        </a:p>
      </dsp:txBody>
      <dsp:txXfrm>
        <a:off x="20750" y="21693"/>
        <a:ext cx="383556" cy="433190"/>
      </dsp:txXfrm>
    </dsp:sp>
    <dsp:sp modelId="{76109693-36C5-44EA-BAE6-ABC72EF45D16}">
      <dsp:nvSpPr>
        <dsp:cNvPr id="0" name=""/>
        <dsp:cNvSpPr/>
      </dsp:nvSpPr>
      <dsp:spPr>
        <a:xfrm rot="5400000">
          <a:off x="3785146" y="-2851713"/>
          <a:ext cx="505902" cy="7208064"/>
        </a:xfrm>
        <a:prstGeom prst="round2SameRect">
          <a:avLst/>
        </a:prstGeom>
        <a:solidFill>
          <a:schemeClr val="accent4">
            <a:tint val="40000"/>
            <a:hueOff val="1671984"/>
            <a:satOff val="-683"/>
            <a:lumOff val="-188"/>
          </a:schemeClr>
        </a:solidFill>
        <a:ln w="28575" cap="flat" cmpd="sng" algn="ctr">
          <a:solidFill>
            <a:srgbClr val="2E79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ເພື່ອເປັນການຕອບສະໜອງຕໍ່ປະຊາຊົນ ແລະ ຮັບຄໍາແນະນໍາກ່ຽວກັບການສະແດງສະຫງ່າຣາສີຂອງພຣະເຈົ້າ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19:8-14)</a:t>
          </a:r>
        </a:p>
      </dsp:txBody>
      <dsp:txXfrm rot="-5400000">
        <a:off x="434065" y="524064"/>
        <a:ext cx="7183368" cy="456510"/>
      </dsp:txXfrm>
    </dsp:sp>
    <dsp:sp modelId="{BB4904F8-E866-4201-BC3C-47921BD74100}">
      <dsp:nvSpPr>
        <dsp:cNvPr id="0" name=""/>
        <dsp:cNvSpPr/>
      </dsp:nvSpPr>
      <dsp:spPr>
        <a:xfrm>
          <a:off x="0" y="514973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1644571"/>
                <a:satOff val="1385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44571"/>
                <a:satOff val="1385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44571"/>
                <a:satOff val="1385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2</a:t>
          </a:r>
        </a:p>
      </dsp:txBody>
      <dsp:txXfrm>
        <a:off x="20729" y="535702"/>
        <a:ext cx="383183" cy="433232"/>
      </dsp:txXfrm>
    </dsp:sp>
    <dsp:sp modelId="{25AD595D-1A10-4938-B875-BE023B2B6731}">
      <dsp:nvSpPr>
        <dsp:cNvPr id="0" name=""/>
        <dsp:cNvSpPr/>
      </dsp:nvSpPr>
      <dsp:spPr>
        <a:xfrm rot="5400000">
          <a:off x="3852159" y="-2341205"/>
          <a:ext cx="379752" cy="7215110"/>
        </a:xfrm>
        <a:prstGeom prst="round2SameRect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28575" cap="flat" cmpd="sng" algn="ctr">
          <a:solidFill>
            <a:srgbClr val="2A24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ເພື່ອຮັບຄໍາສັ່ງໃໝ່ 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19:20-25)</a:t>
          </a:r>
        </a:p>
      </dsp:txBody>
      <dsp:txXfrm rot="-5400000">
        <a:off x="434480" y="1095012"/>
        <a:ext cx="7196572" cy="342676"/>
      </dsp:txXfrm>
    </dsp:sp>
    <dsp:sp modelId="{6CCE813E-5E0B-45F7-96CE-BCF9A901E6CE}">
      <dsp:nvSpPr>
        <dsp:cNvPr id="0" name=""/>
        <dsp:cNvSpPr/>
      </dsp:nvSpPr>
      <dsp:spPr>
        <a:xfrm>
          <a:off x="0" y="102900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3289142"/>
                <a:satOff val="277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89142"/>
                <a:satOff val="277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89142"/>
                <a:satOff val="277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3</a:t>
          </a:r>
        </a:p>
      </dsp:txBody>
      <dsp:txXfrm>
        <a:off x="20750" y="1049754"/>
        <a:ext cx="383556" cy="433190"/>
      </dsp:txXfrm>
    </dsp:sp>
    <dsp:sp modelId="{BF751D0E-0018-4556-BBF6-F057C9893D8F}">
      <dsp:nvSpPr>
        <dsp:cNvPr id="0" name=""/>
        <dsp:cNvSpPr/>
      </dsp:nvSpPr>
      <dsp:spPr>
        <a:xfrm rot="5400000">
          <a:off x="3852159" y="-1842781"/>
          <a:ext cx="379752" cy="7215110"/>
        </a:xfrm>
        <a:prstGeom prst="round2SameRect">
          <a:avLst/>
        </a:prstGeom>
        <a:solidFill>
          <a:schemeClr val="accent4">
            <a:tint val="40000"/>
            <a:hueOff val="5015950"/>
            <a:satOff val="-2050"/>
            <a:lumOff val="-564"/>
          </a:schemeClr>
        </a:solidFill>
        <a:ln w="28575" cap="flat" cmpd="sng" algn="ctr">
          <a:solidFill>
            <a:srgbClr val="7B1AE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ເພື່ອຮັບກົດບັນຍັດທີ່ເສີມສ້າງເຊິ່ງກັນແລະກັນ 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20:21; 24:3)</a:t>
          </a:r>
        </a:p>
      </dsp:txBody>
      <dsp:txXfrm rot="-5400000">
        <a:off x="434480" y="1593436"/>
        <a:ext cx="7196572" cy="342676"/>
      </dsp:txXfrm>
    </dsp:sp>
    <dsp:sp modelId="{FA7BBE03-741A-428D-A2E0-6E18B56F1B4B}">
      <dsp:nvSpPr>
        <dsp:cNvPr id="0" name=""/>
        <dsp:cNvSpPr/>
      </dsp:nvSpPr>
      <dsp:spPr>
        <a:xfrm>
          <a:off x="0" y="1527429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4933713"/>
                <a:satOff val="4156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33713"/>
                <a:satOff val="4156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33713"/>
                <a:satOff val="4156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4</a:t>
          </a:r>
        </a:p>
      </dsp:txBody>
      <dsp:txXfrm>
        <a:off x="20750" y="1548179"/>
        <a:ext cx="383556" cy="433190"/>
      </dsp:txXfrm>
    </dsp:sp>
    <dsp:sp modelId="{172CFDF2-7936-4E9D-BFFA-0C73FCBBBDC7}">
      <dsp:nvSpPr>
        <dsp:cNvPr id="0" name=""/>
        <dsp:cNvSpPr/>
      </dsp:nvSpPr>
      <dsp:spPr>
        <a:xfrm rot="5400000">
          <a:off x="3761009" y="-1301090"/>
          <a:ext cx="554176" cy="7208064"/>
        </a:xfrm>
        <a:prstGeom prst="round2SameRect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28575" cap="flat" cmpd="sng" algn="ctr">
          <a:solidFill>
            <a:srgbClr val="D711E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ເພື່ອຮັບເອົາພຣະບັນຍັດສິບປະການທີ່ຂຽນຂຶ້ນໂດຍນິ້ວມືຂອງພຣະອົງ ແລະ ແບບແຜນຂອງຫໍເຕັນສັກສິດ 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24:12, 18; 32:15)</a:t>
          </a:r>
        </a:p>
      </dsp:txBody>
      <dsp:txXfrm rot="-5400000">
        <a:off x="434066" y="2052906"/>
        <a:ext cx="7181011" cy="500070"/>
      </dsp:txXfrm>
    </dsp:sp>
    <dsp:sp modelId="{1B825D6B-8BFA-484B-9BE4-89EE5CDDE674}">
      <dsp:nvSpPr>
        <dsp:cNvPr id="0" name=""/>
        <dsp:cNvSpPr/>
      </dsp:nvSpPr>
      <dsp:spPr>
        <a:xfrm>
          <a:off x="0" y="2065596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6578285"/>
                <a:satOff val="554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78285"/>
                <a:satOff val="554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78285"/>
                <a:satOff val="554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5</a:t>
          </a:r>
        </a:p>
      </dsp:txBody>
      <dsp:txXfrm>
        <a:off x="20729" y="2086325"/>
        <a:ext cx="383183" cy="433232"/>
      </dsp:txXfrm>
    </dsp:sp>
    <dsp:sp modelId="{55FC4AB1-9306-4E2A-94B7-638B38853F92}">
      <dsp:nvSpPr>
        <dsp:cNvPr id="0" name=""/>
        <dsp:cNvSpPr/>
      </dsp:nvSpPr>
      <dsp:spPr>
        <a:xfrm rot="5400000">
          <a:off x="3852159" y="-766445"/>
          <a:ext cx="379752" cy="7215110"/>
        </a:xfrm>
        <a:prstGeom prst="round2SameRect">
          <a:avLst/>
        </a:prstGeom>
        <a:solidFill>
          <a:schemeClr val="accent4">
            <a:tint val="40000"/>
            <a:hueOff val="8359917"/>
            <a:satOff val="-3416"/>
            <a:lumOff val="-940"/>
          </a:schemeClr>
        </a:solidFill>
        <a:ln w="28575" cap="flat" cmpd="sng" algn="ctr">
          <a:solidFill>
            <a:srgbClr val="DF0B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ເພື່ອວິງວອນຂໍການອະໄພຄວາມບາບຂອງການຫລົງສ້າງຮູບເຄົາລົບງົວຄໍາ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32:30)</a:t>
          </a:r>
        </a:p>
      </dsp:txBody>
      <dsp:txXfrm rot="-5400000">
        <a:off x="434480" y="2669772"/>
        <a:ext cx="7196572" cy="342676"/>
      </dsp:txXfrm>
    </dsp:sp>
    <dsp:sp modelId="{E89644D7-0255-435B-8178-93723A4041E5}">
      <dsp:nvSpPr>
        <dsp:cNvPr id="0" name=""/>
        <dsp:cNvSpPr/>
      </dsp:nvSpPr>
      <dsp:spPr>
        <a:xfrm>
          <a:off x="0" y="260376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8222856"/>
                <a:satOff val="6927"/>
                <a:lumOff val="-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222856"/>
                <a:satOff val="6927"/>
                <a:lumOff val="-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222856"/>
                <a:satOff val="6927"/>
                <a:lumOff val="-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6</a:t>
          </a:r>
        </a:p>
      </dsp:txBody>
      <dsp:txXfrm>
        <a:off x="20750" y="2624514"/>
        <a:ext cx="383556" cy="433190"/>
      </dsp:txXfrm>
    </dsp:sp>
    <dsp:sp modelId="{B35259F7-3DA3-4B94-9D52-4E67297EB8CB}">
      <dsp:nvSpPr>
        <dsp:cNvPr id="0" name=""/>
        <dsp:cNvSpPr/>
      </dsp:nvSpPr>
      <dsp:spPr>
        <a:xfrm rot="5400000">
          <a:off x="3755389" y="-219134"/>
          <a:ext cx="565416" cy="7208064"/>
        </a:xfrm>
        <a:prstGeom prst="round2SameRect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28575" cap="flat" cmpd="sng" algn="ctr">
          <a:solidFill>
            <a:srgbClr val="DB0A28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ເພື່ອພຣະເຈົ້າຈະໄດ້ຊົງສໍາແດງສະຫງ່າຣາສີຂອງພຣະອົງ ແລະຮັບແຜ່ານຈາລຶກໃໝ່ທີ່ມີພຣະບັນຍັດສິບປະການ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34:1-5)</a:t>
          </a:r>
        </a:p>
      </dsp:txBody>
      <dsp:txXfrm rot="-5400000">
        <a:off x="434066" y="3129790"/>
        <a:ext cx="7180463" cy="510214"/>
      </dsp:txXfrm>
    </dsp:sp>
    <dsp:sp modelId="{BC6C4D0C-4B05-4C59-AD15-6A2C1C700397}">
      <dsp:nvSpPr>
        <dsp:cNvPr id="0" name=""/>
        <dsp:cNvSpPr/>
      </dsp:nvSpPr>
      <dsp:spPr>
        <a:xfrm>
          <a:off x="0" y="3147552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7</a:t>
          </a:r>
        </a:p>
      </dsp:txBody>
      <dsp:txXfrm>
        <a:off x="20729" y="3168281"/>
        <a:ext cx="383183" cy="43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C7B81-C136-8DE4-F461-51F32548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105D75-7E9A-5408-89C4-941AB551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08A9D-DE6A-85D4-09B6-47D4EB0F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7869C-AF42-D261-6D87-6A7B67D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D4166-8969-A75E-EB19-177E9D6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4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4404-4B7D-7323-3360-DFEBB0B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62122-8509-2750-EBB1-1AC665DD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0CA5C-4A56-ED8F-E76B-880BE5CB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2C191-87D5-E757-ECD3-C9A94B1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C024D-4109-551C-34E8-83180D1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9F377D-9A26-8753-4EEA-AE0781BE6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652357-F19E-7904-CDA4-0566FFB4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14BCB-46DC-8B35-1448-D6F1DA15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4C75A-73CA-4938-B8DD-EB40ADF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DF0F4-4A5E-28E5-B576-B22352EB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8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4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8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5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4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4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B6846-6C0C-5DE5-260F-9B1904DD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A4326-6562-0450-2C39-F63A9757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73D5C-38CD-2B93-18BF-7129D42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E3B49-513E-2237-F1C0-A5212BE4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6D149-D112-EDDB-426B-261FAD0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2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7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9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C7051-E450-069A-85C0-E214C786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D7F94-E7C7-74B6-E99F-EEC8E551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3AEB7-0D7B-ADBE-4B55-EDE8E47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380A9-9E68-658B-94B4-3BCAE2D1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D57877-8E75-F894-60D5-2ACF3F5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9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28AF1-942C-0DA5-FC8A-2EBD5F3E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E453D-CB0E-2B64-724E-B2D1E981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D3C9F9-86D6-A2BE-6594-69EBEDF4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EB28F3-7441-1AB3-9CE9-5260636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71769A-E399-882E-CFAD-726B9F42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377EE5-BA44-E690-C9D3-9BBDE16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2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8E99A-BCF3-A55D-C07C-5CE35C2E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0456A-BC18-87E1-6A5E-5AB68AB7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E52E4-028D-3036-E230-53A0C66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72DACE-EABD-4031-D6BA-90AF068A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C77981-D1B1-E4C9-7668-DB59C4D96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77A19E-EE46-6B2F-DB99-F0ECB7B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DECCC4-5662-B6C5-3940-CCDF72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84964B-F07A-34C0-C509-A0CA8139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7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757E-CA0E-4C2F-9CDE-8B930FE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C9B185-9D3C-1887-9258-F582102A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965C0D-A449-45BF-B3F0-71B08E3E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45ED2B-2632-80C7-FAA8-41E652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1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F28146-CA00-8B07-1BEF-E08BF06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5C2135-C15C-C413-2D1C-380E942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45E51D-2B67-8124-79C3-D2F830B5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030A-421A-5A10-6CC7-8B063047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597D4-4E15-EBF2-5631-19081818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AEBA5-3211-22D3-3EEB-674975EA6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66BD9-1022-02DA-206C-B024D05A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07E507-C188-FCAA-6093-B0C2533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48C7B-67F5-A1A4-2D12-E1D92B89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9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F021A-898C-D8D1-4B8E-F8D4788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0683C1-45D0-1500-53F4-E5125D3A2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5405A8-FD42-ED29-5E4B-3C9537FF9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16592-F924-25A4-DD86-B4DBD96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5AC3B8-08C0-019B-1BDB-866BB44E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B35C24-2163-C5FE-40B2-24701A8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5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CEF44E-012F-E805-43D4-6EBE8F84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3C6B67-177C-E518-9848-44EDA790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F81A-0D9B-CB0E-E267-68091A7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9B4A0-E910-DAAB-216B-2420F819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C0153-0DDE-0DF4-1B42-02957BEE5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64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1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2.wdp"/><Relationship Id="rId4" Type="http://schemas.openxmlformats.org/officeDocument/2006/relationships/diagramData" Target="../diagrams/data2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1.jpeg"/><Relationship Id="rId4" Type="http://schemas.microsoft.com/office/2007/relationships/hdphoto" Target="../media/hdphoto3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4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3FD1A-015B-AD73-4575-67C22314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E7C631-3C52-DAC1-4DD9-F313DBC0C541}"/>
              </a:ext>
            </a:extLst>
          </p:cNvPr>
          <p:cNvSpPr txBox="1"/>
          <p:nvPr/>
        </p:nvSpPr>
        <p:spPr>
          <a:xfrm>
            <a:off x="8034832" y="980214"/>
            <a:ext cx="3981450" cy="47089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ຂໍພຣະອົງຊົງສໍາແດງໃຫ້ເຫັນເຖິງສະຫງ່າຣາສີຂອງພຣະອົງເຖີດ</a:t>
            </a:r>
            <a:r>
              <a:rPr lang="en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0DD334-53E2-5DB4-8578-7A992BCE9087}"/>
              </a:ext>
            </a:extLst>
          </p:cNvPr>
          <p:cNvSpPr txBox="1"/>
          <p:nvPr/>
        </p:nvSpPr>
        <p:spPr>
          <a:xfrm>
            <a:off x="137463" y="6124575"/>
            <a:ext cx="231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</a:t>
            </a:r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12 </a:t>
            </a:r>
            <a:r>
              <a:rPr lang="lo-LA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20, 2025</a:t>
            </a:r>
          </a:p>
        </p:txBody>
      </p:sp>
    </p:spTree>
    <p:extLst>
      <p:ext uri="{BB962C8B-B14F-4D97-AF65-F5344CB8AC3E}">
        <p14:creationId xmlns:p14="http://schemas.microsoft.com/office/powerpoint/2010/main" val="10567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CC1D17-2480-C2C4-60FA-30F8BBB54C33}"/>
              </a:ext>
            </a:extLst>
          </p:cNvPr>
          <p:cNvSpPr txBox="1"/>
          <p:nvPr/>
        </p:nvSpPr>
        <p:spPr>
          <a:xfrm>
            <a:off x="0" y="11926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32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ຜົນຈາກການໄດ້ເຫັນສະຫງ່າຣາສີຂອງພຣະເຈົ້າ</a:t>
            </a:r>
            <a:endParaRPr lang="en" sz="3200" b="1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C1543-2598-AB72-9516-191AF090A7CE}"/>
              </a:ext>
            </a:extLst>
          </p:cNvPr>
          <p:cNvSpPr txBox="1"/>
          <p:nvPr/>
        </p:nvSpPr>
        <p:spPr>
          <a:xfrm>
            <a:off x="1028700" y="647223"/>
            <a:ext cx="10647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ເມື່ອໂມເຊຖືແຜ່ນຫີນທີ່ບັນຈຸກົດບັນຍັດສິບປະການລົງມາຈາກພູເຂົາຊີນາຍ ເພິ່ນບໍ່ໄດ້ຮູ້ເມື່ອວ່າ ໜ້າຂອງຕົນສ່ອງແສງເຫລື້ອມ ເພາະຕົນໄດ້ກ່າວກັບພຣະເຈົ້າ </a:t>
            </a:r>
            <a:r>
              <a:rPr lang="en" sz="1400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400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34:29)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E5BF82-E2E7-603F-8318-246C8A6E96BB}"/>
              </a:ext>
            </a:extLst>
          </p:cNvPr>
          <p:cNvSpPr txBox="1"/>
          <p:nvPr/>
        </p:nvSpPr>
        <p:spPr>
          <a:xfrm>
            <a:off x="4526199" y="1570553"/>
            <a:ext cx="763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ໂມເຊເຄີຍສົນທະການກັບພຣະເຈົ້າແບບ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ໜ້າຕໍ່ໜ້າ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ກ່ອນໜ້ານັ້ນແລ້ວ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ແຕ່ວ່າຄັ້ງນີ້ ໃບໜ້າຂອງລາວມີແສງເປັ່ງປະກາຍ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ເປັນຫຍັງຈຶ່ງເປັນແບບນີ້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ການປ່ຽນແປງຄັ້ງນີ້ຍັງຄົງດໍາເນີນຕໍ່ໄປ ເປັນໄລຍະຍາວ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. 34:34-35).</a:t>
            </a: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5120BD-D9AF-8FB9-AED2-4B11543747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4" y="1650831"/>
            <a:ext cx="4322323" cy="309626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A21B18-693E-FBFF-AF81-0B5BC1B145A9}"/>
              </a:ext>
            </a:extLst>
          </p:cNvPr>
          <p:cNvSpPr txBox="1"/>
          <p:nvPr/>
        </p:nvSpPr>
        <p:spPr>
          <a:xfrm>
            <a:off x="109435" y="4826936"/>
            <a:ext cx="80909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ເພື່ອສະທ້ອນເຫດການນີ້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ໂປໂລໄດ້ຊວນໃຫ້ພວກເຮົາຮຽນຮູ້ຈາກໂມເຊ ໃນການຕະໜັກເຖິງສະຫງ່າຣາສີຂອງພຣະອົງ ທີ່ຈະປ່ຽນແປງພວກເຮົາໄປໃນແບບທີ່ພຣະອົງຢາກໃຫ້ພວກເຮົາເປັນ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(2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ຄລທ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3:12-18).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D144FE-69F3-E6CB-6F8D-9D9150F2DE0F}"/>
              </a:ext>
            </a:extLst>
          </p:cNvPr>
          <p:cNvSpPr txBox="1"/>
          <p:nvPr/>
        </p:nvSpPr>
        <p:spPr>
          <a:xfrm>
            <a:off x="4526199" y="2893992"/>
            <a:ext cx="36742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ຕອນນີ້ໂມເຊໄດ້ຮູ້ຈັກກັບພຣະເຈົ້າຫລາຍຂຶນ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ມິດຕະພາບຂອງລາວເຕີບໂຕເຕັມທີ່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ລາວໄດ້ຕະໜັກເຖິງສະຫງ່າຣາສີຂອງພຣະເຈົ້າ ແລະໄດ້ຖືກປ່ຽນໂດຍສະຫງ່າຣາສີຂອງພຣອົງ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7BBBF3-2926-A2D8-72E5-74F4BBF56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350" y="3056652"/>
            <a:ext cx="3600046" cy="3256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2A9A10-A697-21A0-635C-B18B3BD461F0}"/>
              </a:ext>
            </a:extLst>
          </p:cNvPr>
          <p:cNvSpPr txBox="1"/>
          <p:nvPr/>
        </p:nvSpPr>
        <p:spPr>
          <a:xfrm>
            <a:off x="109434" y="5842599"/>
            <a:ext cx="8090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ໂມເຊແມ່ນແບບຢ່າງທີ່ສະແດງໃຫ້ເຫັນວ່າ ພຣະເຈົ້າຊົງເຮັດຫລາຍໆສິ່ງເພື່ອພວກເຮົາໄດ້, ຖ້າວ່າພວກເຮົາຍອມໃຫ້ພຣະອົງປ່ຽນແປງນິໄສຂອງພວກເຮົາ ແລະ ຫລໍ່ຫລອມພວກເຮົາ ໃຫ້ກາຍເປັນສາວົກຂອງພຣະອົງ.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78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9931F6-9B32-6AAE-48CA-6B7135E05954}"/>
              </a:ext>
            </a:extLst>
          </p:cNvPr>
          <p:cNvSpPr txBox="1"/>
          <p:nvPr/>
        </p:nvSpPr>
        <p:spPr>
          <a:xfrm>
            <a:off x="1714702" y="956290"/>
            <a:ext cx="859134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ພວກເຮົາຄິດວ່າພຣະເຈົ້າຈະຊົງຕໍາໜິໂມເຊເລື່ອງຄວາມທະນົງໂຕຂອງລາວຫລືບໍ່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ບໍ່ເລີຍ, ໂມເຊບໍ່ໄດ້ຮ້ອງຂໍໃນເລື່ອງນີ້ດ້ວຍຄວາມຢາກຮູ້ຢາກເຫັນ, ລາວມີເປົ້າໝາຍຢູ່ໃນໃຈ, ລາວເຫັນວ່າບໍ່ສາມາດເຮັດວຽກງານຂອງພຣະເຈົ້າໄດ້ດ້ວຍກໍາລັງຂອງຕົນ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ລາວຮູ້ວ່າຖ້າວ່າລາວສາມາດເບິ່ງເຫັນສະຫງ່າຣາສີຂອງພຣະເຈົ້າໄດ້ຢ່າງຊັດເຈນ ລາວຈະສາມາດກ້າວໄປຂ້າງໜ້າໃນການເຮັດພັນທະກິດອັນສໍາຄັນນີ້ໄດ້.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ບໍ່ແມ່ນດ້ວຍກໍາລັງຂອງຕົນເອງ ແຕ່ແມ່ນດ້ວຍກໍາລັງຂອງອົງພຣະຜູ້ເປັນເຈົ້າ ຜູ້ຊົງຣິດທານຸພາບ ຈິດວິນຍານທັງໝົດຂອງລາວ ແມ່ນປາຖະໜາທີ່ຈະຮູ້ຈັກກັບພຣະເຈົ້າຫລາຍຂຶ້ນອີກ. ເພື່ອທີ່ຈະໄດ້ຮັບຮູ້ເຖິງການສະຖິດຢູ່ຂອງພຣະເຈົ້າ ໃນທຸກໆສະຖານະການ ບໍ່ວ່າຈະສຸກເສີນ ຫລື ສັບສົນ. ບໍ່ແມ່ນໂມເຊເຫັນແກ່ໂຕ ຫລື ທະນົງໂຕທີ່ຢາກຈະເຫັນສະຫງ່າຣາສີຂອງພຣະເຈົ້າ ແຕ່ເປົ້າໝາຍຂອງລາວກໍຄື ຄວາມປາຖະໜາທີ່ຈະຖວາຍກຽດແກ່ພຣະຜູ້ສ້າງຂອງລາວ ໃຫ້ດີ</a:t>
            </a:r>
            <a:r>
              <a:rPr lang="lo-LA" sz="2400" b="1">
                <a:latin typeface="Saysettha OT" panose="020B0504020207020204" pitchFamily="34" charset="-34"/>
                <a:cs typeface="Saysettha OT" panose="020B0504020207020204" pitchFamily="34" charset="-34"/>
              </a:rPr>
              <a:t>ຍິ່ງຂຶ້ນ.</a:t>
            </a:r>
            <a:endParaRPr lang="en" sz="24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EC441C-B8D3-77B6-5F93-362068257AF1}"/>
              </a:ext>
            </a:extLst>
          </p:cNvPr>
          <p:cNvSpPr txBox="1"/>
          <p:nvPr/>
        </p:nvSpPr>
        <p:spPr>
          <a:xfrm>
            <a:off x="6575704" y="146850"/>
            <a:ext cx="468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EFE4C4"/>
                </a:solidFill>
              </a:rPr>
              <a:t>EGW (In Heavenly Places, August 22)</a:t>
            </a:r>
          </a:p>
        </p:txBody>
      </p:sp>
    </p:spTree>
    <p:extLst>
      <p:ext uri="{BB962C8B-B14F-4D97-AF65-F5344CB8AC3E}">
        <p14:creationId xmlns:p14="http://schemas.microsoft.com/office/powerpoint/2010/main" val="19135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186E2-E682-B080-2612-671137D4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0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F1B43A7B-116B-1D60-665E-52DEDFE5C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6617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6C3540-362E-2722-B0DB-3B05879AAFAB}"/>
              </a:ext>
            </a:extLst>
          </p:cNvPr>
          <p:cNvSpPr txBox="1"/>
          <p:nvPr/>
        </p:nvSpPr>
        <p:spPr>
          <a:xfrm>
            <a:off x="6901731" y="154840"/>
            <a:ext cx="5290249" cy="57246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ແລ້ວພຣະເຈົ້າຢາເວກໍ່ຍ່າງຜ່ານໂມເຊໄປພ້ອມທັງປະກາດວ່າ: ພຣະເຈົ້າຢາເວ ພຣະເຈົ້າຢາເວ ພຣະເຈົ້າອົງເຕັມໄປດ້ວຍຄວາມເມດຕາແລະເຕັມລົ້ນດ້ວຍພ</a:t>
            </a:r>
            <a:r>
              <a:rPr lang="lo-LA" sz="28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ຣະຄຸນ ຜູ້ບໍ່ຮ້າຍງ່າຍ ແລະ ຜູ້ສໍາແດງຄວາມຮັກອັນໝັ້ນຄົງ ແລະ ສັດຊື່. ເຮົາຮັກສາພັນທະສັນຍາຂອງເຮົາຕະຫລອດໄປເຖິງພັນຊົ່ວເຊັ່ນຄົນ ທັງຍົກຜິດບາບໃຫ້ດ້ວຍ; ແຕ່ເຮົາບໍ່ອາດຈະລືມລົງໂທດລູກຫລານຂອງຜູ້ທີ່ໄດ້ເຮັດບາບຕໍ່ສູ້ເຮົາເຖິງສາມ ແລະ ສີ່ຊົ່ວເຊັ່ນຄົນ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2000" b="1" dirty="0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34:6, 7</a:t>
            </a:r>
          </a:p>
        </p:txBody>
      </p:sp>
    </p:spTree>
    <p:extLst>
      <p:ext uri="{BB962C8B-B14F-4D97-AF65-F5344CB8AC3E}">
        <p14:creationId xmlns:p14="http://schemas.microsoft.com/office/powerpoint/2010/main" val="41790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5E7C32-48CE-2327-387E-130858B79B47}"/>
              </a:ext>
            </a:extLst>
          </p:cNvPr>
          <p:cNvSpPr txBox="1"/>
          <p:nvPr/>
        </p:nvSpPr>
        <p:spPr>
          <a:xfrm>
            <a:off x="5133975" y="3549050"/>
            <a:ext cx="7058025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lo-LA" sz="1600" b="1" dirty="0">
                <a:solidFill>
                  <a:srgbClr val="C51A1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 ແລະ ໂມເຊ</a:t>
            </a:r>
            <a:r>
              <a:rPr lang="en" sz="1600" b="1" dirty="0">
                <a:solidFill>
                  <a:srgbClr val="C51A1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ການພົບປະ ກັບພຣະເຈົ້າ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33:7-11)</a:t>
            </a:r>
          </a:p>
          <a:p>
            <a:pPr lvl="1">
              <a:spcBef>
                <a:spcPts val="12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ການຮູ້ຈັກພຣະເຈົ້າໃຫ້ດີກວ່າເກົ່າ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33:12-17)</a:t>
            </a:r>
          </a:p>
          <a:p>
            <a:pPr>
              <a:spcBef>
                <a:spcPts val="1200"/>
              </a:spcBef>
            </a:pPr>
            <a:r>
              <a:rPr lang="lo-LA" sz="1600" b="1" dirty="0">
                <a:solidFill>
                  <a:srgbClr val="AD0CB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ສະຫງ່າຣາສີຂອງພຣະເຈົ້າ</a:t>
            </a:r>
            <a:r>
              <a:rPr lang="en" sz="1600" b="1" dirty="0">
                <a:solidFill>
                  <a:srgbClr val="AD0CB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ຄວາມປາຖະໜາທີ່ຈະເຫັນສະຫງ່າຣາສີຂອງພຣະເຈົ້າ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33:18-23)</a:t>
            </a:r>
          </a:p>
          <a:p>
            <a:pPr lvl="1">
              <a:spcBef>
                <a:spcPts val="12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ນິມິດຂອງສະຫງ່າຣາສີຂອງພຣະເຈົ້າ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34:1-28)</a:t>
            </a:r>
          </a:p>
          <a:p>
            <a:pPr lvl="1">
              <a:spcBef>
                <a:spcPts val="12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ຜົນຈາກການໄດ້ເຫັນສະຫງ່າຣາສີຂອງພຣະເຈົ້າ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34:29-35)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8F89C-B17D-C939-1A98-46C40E927333}"/>
              </a:ext>
            </a:extLst>
          </p:cNvPr>
          <p:cNvSpPr txBox="1"/>
          <p:nvPr/>
        </p:nvSpPr>
        <p:spPr>
          <a:xfrm>
            <a:off x="180810" y="128028"/>
            <a:ext cx="683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ພຣະເຈົ້າແລະໂມເຊກາຍມາເປັນເພື່ອສະໜິດຕໍ່ກັນຢ່າງບໍ່ມີຄວາມສົງໄສເລີຍວ່າ ເປັນຫຍັງ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7" name="Imagen 6" descr="Grupo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BC964798-292F-B2A1-4A0E-03BDCCE90B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207" y="291390"/>
            <a:ext cx="2352472" cy="3137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6F9E4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0BA9536-2F18-A946-3A4B-E9671BEE28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361" y="291390"/>
            <a:ext cx="2370990" cy="3137610"/>
          </a:xfrm>
          <a:prstGeom prst="snip2DiagRect">
            <a:avLst>
              <a:gd name="adj1" fmla="val 161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6291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edificio, mujer, tabla, colgando&#10;&#10;El contenido generado por IA puede ser incorrecto.">
            <a:extLst>
              <a:ext uri="{FF2B5EF4-FFF2-40B4-BE49-F238E27FC236}">
                <a16:creationId xmlns:a16="http://schemas.microsoft.com/office/drawing/2014/main" id="{7D051645-A5AA-EF33-E3AC-D58A90F641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09" y="3852370"/>
            <a:ext cx="1966943" cy="2862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953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interior, sostener, viejo, hombre&#10;&#10;El contenido generado por IA puede ser incorrecto.">
            <a:extLst>
              <a:ext uri="{FF2B5EF4-FFF2-40B4-BE49-F238E27FC236}">
                <a16:creationId xmlns:a16="http://schemas.microsoft.com/office/drawing/2014/main" id="{4E154B78-5916-0EEC-9C10-B117E5BDF2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769" y="3850827"/>
            <a:ext cx="2141243" cy="2863865"/>
          </a:xfrm>
          <a:prstGeom prst="snip2DiagRect">
            <a:avLst>
              <a:gd name="adj1" fmla="val 142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982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firmar&#10;&#10;El contenido generado por IA puede ser incorrecto.">
            <a:extLst>
              <a:ext uri="{FF2B5EF4-FFF2-40B4-BE49-F238E27FC236}">
                <a16:creationId xmlns:a16="http://schemas.microsoft.com/office/drawing/2014/main" id="{1D2CB704-23DE-1852-B0F7-9C374F95EF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5668857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firmar, verde, calle, reloj&#10;&#10;El contenido generado por IA puede ser incorrecto.">
            <a:extLst>
              <a:ext uri="{FF2B5EF4-FFF2-40B4-BE49-F238E27FC236}">
                <a16:creationId xmlns:a16="http://schemas.microsoft.com/office/drawing/2014/main" id="{B2978098-9067-B532-1216-5FEE107414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6" y="6091978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A5BA33FA-B581-CB8B-ED1E-F0C9D844C9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4410458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rosa, tostadora, morado&#10;&#10;El contenido generado por IA puede ser incorrecto.">
            <a:extLst>
              <a:ext uri="{FF2B5EF4-FFF2-40B4-BE49-F238E27FC236}">
                <a16:creationId xmlns:a16="http://schemas.microsoft.com/office/drawing/2014/main" id="{BA487CB4-B5E6-A2CF-CC13-A676F77AF5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5188757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firmar, calle&#10;&#10;El contenido generado por IA puede ser incorrecto.">
            <a:extLst>
              <a:ext uri="{FF2B5EF4-FFF2-40B4-BE49-F238E27FC236}">
                <a16:creationId xmlns:a16="http://schemas.microsoft.com/office/drawing/2014/main" id="{605370FD-2B38-20D3-A754-FCC7F5C64D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7" y="3988123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AB83F07D-E642-B57D-6EA8-1EDD3AEDBB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472" y="4730419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E9E3DCD-CBB7-3EB7-AD71-C55DD85A9CA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39" y="3570507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037CE7-DC7D-817B-7526-78281B80908D}"/>
              </a:ext>
            </a:extLst>
          </p:cNvPr>
          <p:cNvSpPr txBox="1"/>
          <p:nvPr/>
        </p:nvSpPr>
        <p:spPr>
          <a:xfrm>
            <a:off x="180807" y="2713918"/>
            <a:ext cx="68358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ບົດທີ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33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ແລະບົດທີ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34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ຂອງພຣະທໍາອົບພະຍົບໄດ້ບັນທຶກຊ່ວງເວລາພິເສດໃນຄວາມສໍາພັນອັນແໜ້ນແຟ້ນນັ້ນກໍ່ຄື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ໂມເຊໄດ້ຮ້ອງຂໍທີ່ຈະເຫັນສະຫງ່າຣາສີຂອງພຣະເຈົ້າ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8B8A36-E312-0914-A38F-AFCE96E10FDF}"/>
              </a:ext>
            </a:extLst>
          </p:cNvPr>
          <p:cNvSpPr txBox="1"/>
          <p:nvPr/>
        </p:nvSpPr>
        <p:spPr>
          <a:xfrm>
            <a:off x="180807" y="1749363"/>
            <a:ext cx="68358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ມິດຕະພາບຂອງພວກເຂົາແໜ້ນແຟ້ນຫລາຍຍິ່ງຂຶ້ນ ຈາກການພົບປະກັນຫລາຍຄັ້ງທີ່ພູເຂົາຊີນາຍ ແລະ ຍັງເຕີບໂຕຢ່າງຕໍ່ເນື່ອງ ຈົນເຖິງວັນທີ່ພຣະເຈົ້າໄດ້ໃຫ້ໂມເຊພັກຜ່ອນຈາກວຽກງານທັງໝົດ.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E4D188-715A-647A-D648-4971A482D35B}"/>
              </a:ext>
            </a:extLst>
          </p:cNvPr>
          <p:cNvSpPr txBox="1"/>
          <p:nvPr/>
        </p:nvSpPr>
        <p:spPr>
          <a:xfrm>
            <a:off x="180807" y="784807"/>
            <a:ext cx="68358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ສິ່ງນີ້ບໍ່ໄດ້ເກີດຂຶ້ນພຽງຄໍ່າຄືນດຽວ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ມັນເກີດຂຶ້ນດ້ວຍຂະບວນການນ້ອຍໆກ່ອນ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ເລີ່ມຕັ້ງແຕ່ຊ່ວງໂມເຊເປັນເດັກນ້ອຍ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ຕອນທີ່ແມ່ຂອງລາວໄດ້ບອກກ່ຽວກັບພຣະເຈົ້າໃຫ້ລາວຟັງ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8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4CC9FA-A344-F77E-AAC4-470068F4F837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lo-LA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</a:t>
            </a:r>
          </a:p>
          <a:p>
            <a:pPr algn="ctr"/>
            <a:r>
              <a:rPr lang="lo-LA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ແລະ</a:t>
            </a:r>
          </a:p>
          <a:p>
            <a:pPr algn="ctr"/>
            <a:r>
              <a:rPr lang="lo-LA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ໂມເຊ</a:t>
            </a:r>
            <a:endParaRPr lang="en" sz="8000" b="1" dirty="0">
              <a:ln w="13462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outerShdw dist="38100" dir="2700000" algn="bl" rotWithShape="0">
                  <a:srgbClr val="FFFF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20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2695A-915B-417D-BEF1-8D4E5DF0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E456ED9-BF86-22F4-4A47-6BBBCA3CF0FD}"/>
              </a:ext>
            </a:extLst>
          </p:cNvPr>
          <p:cNvSpPr txBox="1"/>
          <p:nvPr/>
        </p:nvSpPr>
        <p:spPr>
          <a:xfrm>
            <a:off x="0" y="106016"/>
            <a:ext cx="651756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28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ການພົບປະກັບພຣະເຈົ້າ</a:t>
            </a:r>
            <a:endParaRPr lang="en" sz="2800" b="1" dirty="0">
              <a:ln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DC28F9-BE36-684B-52CA-9A0CBFEA0B73}"/>
              </a:ext>
            </a:extLst>
          </p:cNvPr>
          <p:cNvSpPr txBox="1"/>
          <p:nvPr/>
        </p:nvSpPr>
        <p:spPr>
          <a:xfrm>
            <a:off x="262250" y="597322"/>
            <a:ext cx="59460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ຫລັງຈາກທີ່ໂມເຊໄດ້ເຂົ້າໄປໃນຫໍເຕັນແລ້ວ ໄດ້ມີເມກເປັນຮູບເສົາລອຍລົງມາ ແລະ ຢຸດຢູ່ທີ່ປະຕູເຂົ້າຫໍເຕັນ ແລະ ພຣະເຈົ້າຢາເວກໍ່ກ່າວແກ່ໂມເຊຈາກເສົາເມກນັັ້ນ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C6DD00-E1DF-E4A6-4A5C-02788B50D1BE}"/>
              </a:ext>
            </a:extLst>
          </p:cNvPr>
          <p:cNvSpPr txBox="1"/>
          <p:nvPr/>
        </p:nvSpPr>
        <p:spPr>
          <a:xfrm>
            <a:off x="250735" y="1922272"/>
            <a:ext cx="617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ໂມເຊໄດ້ພົບກັບພຣະເຈົ້າໃນຫໍເຕັນ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ເຊິ່ງເປັນບ່ອນທີ່ໄດ້ລົມກັບພຣະເຈົ້າແບບໜ້າຕໍ່ໜ້າດັ່ງຄົນທີ່ກ່າວຕໍ່ເພື່ອນຂອງຕົນ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33:7-11).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2C85-079B-C25A-A230-E42B74AE555A}"/>
              </a:ext>
            </a:extLst>
          </p:cNvPr>
          <p:cNvSpPr txBox="1"/>
          <p:nvPr/>
        </p:nvSpPr>
        <p:spPr>
          <a:xfrm>
            <a:off x="251630" y="5759148"/>
            <a:ext cx="60519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ໂມເຊໄດ້ກາຍມາເປັນຜູ້ທີ່ຊື່ສັດຕໍ່ພຣະເຈົ້າ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ຮລ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3:5),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ເປັນເໝືອນເຄື່ອງຈຸດໄຟທີ່ບໍ່ມີວັນດັບໃນຄວາມມືດ ແລະ ເປັນຜູ້ເຜີຍພຣະວັດຈະນະທີ່ເປັນແບບຢ່າງ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1AA2DF7-3838-5D22-98A2-1050E6EFF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834893"/>
              </p:ext>
            </p:extLst>
          </p:nvPr>
        </p:nvGraphicFramePr>
        <p:xfrm>
          <a:off x="6479457" y="219075"/>
          <a:ext cx="5592100" cy="6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A492C4-7FA0-64A0-A1DF-E9168603A8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485" y="2769713"/>
            <a:ext cx="3263095" cy="286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7C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8BF9C1-FBB5-196D-B3F2-084C79B652E6}"/>
              </a:ext>
            </a:extLst>
          </p:cNvPr>
          <p:cNvSpPr txBox="1"/>
          <p:nvPr/>
        </p:nvSpPr>
        <p:spPr>
          <a:xfrm>
            <a:off x="3595140" y="3049025"/>
            <a:ext cx="27837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ອະທິບາຍເພີ່ມ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ຄໍາວ່າ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ໜ້າຕໍ່ໜ້າ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ບໍ່ໄດ້ໝາຍຄວາມວ່າໂມເຊເຫັນໜ້າຂອງພຣະເຈົ້າ ແຕ່ໝາຍເຖິງການສົນທະນາທີ່ພວກເຂົາມີແມ່ນລື່ນໄຫລ, ສະໜິດ ຄືກັບເວົ້າຢູ່ຕໍ່ໜ້າກັນເຖິງວ່າໂມເຊຈະບໍ່ເຄີຍເຫັນໜ້າພຣະເຈົ້າກໍ່ຕາມ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69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Graphic spid="8" grpId="0" uiExpand="1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B3974-30FF-DFCF-5231-1385EF1E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F371A47-6A2B-D2B5-48D3-7DD6AD40F9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012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99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rgbClr val="9933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A70DBD-4554-DA7F-73F2-1208876B907F}"/>
              </a:ext>
            </a:extLst>
          </p:cNvPr>
          <p:cNvSpPr txBox="1"/>
          <p:nvPr/>
        </p:nvSpPr>
        <p:spPr>
          <a:xfrm>
            <a:off x="0" y="17227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300" dirty="0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ຮູ້ຈັກກັບພຣະເຈົ້າໃຫ້ດີຂຶ້ນກວ່າເກົ່າ</a:t>
            </a:r>
            <a:endParaRPr lang="en" sz="3200" b="1" spc="300" dirty="0">
              <a:ln w="1016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49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9EA4C5-2EBC-8AB2-B903-37683C98BC86}"/>
              </a:ext>
            </a:extLst>
          </p:cNvPr>
          <p:cNvSpPr txBox="1"/>
          <p:nvPr/>
        </p:nvSpPr>
        <p:spPr>
          <a:xfrm>
            <a:off x="0" y="623798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rgbClr val="9933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9933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ບັດນີ້ຖ້າພຣະອົງພໍໃຈນໍາຂ້ານ້ອຍແທ້ແລ້ວ ຈົ່ງບອກແຜນການຂອງພຣະອົງໃຫ້ຂ້ານ້ອຍຮູ້ນໍາແດ່ທ້ອນ ເພື່ອວ່າຂ້ານ້ອຍຈະໄດ້ຮັບໃຊ້ພຣະອົງຕໍ່ໄປ ແລະ ສືບຕໍ່ເຮັດໃຫ້ພຣະອົງພໍໃຈນໍາຂ້ານ້ອຍຫລາຍຍິ່ງຂຶ້ນ</a:t>
            </a:r>
            <a:r>
              <a:rPr lang="en" sz="1600" b="1" dirty="0">
                <a:solidFill>
                  <a:srgbClr val="9933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200" b="1" dirty="0">
                <a:solidFill>
                  <a:srgbClr val="9933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rgbClr val="9933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rgbClr val="9933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33:13)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72C415-C1FE-09CA-F7C6-21698B6DB0A5}"/>
              </a:ext>
            </a:extLst>
          </p:cNvPr>
          <p:cNvSpPr txBox="1"/>
          <p:nvPr/>
        </p:nvSpPr>
        <p:spPr>
          <a:xfrm>
            <a:off x="371475" y="1237913"/>
            <a:ext cx="11619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ຕອນພຣະອົງບອກກັບໂມເຊວ່າ ພຣະອົງຈະບໍ່ສະເດັດໄປທີ່ຄານາອານກັບພວກເຂົາ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33:1-3),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ການສົນທະນາທີ່ໜ້າສົນໃຈກໍເກີດຂຶ້ນ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33:12-17 ):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E8E728B-EB3D-C9D3-CBD8-939FB5139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770345"/>
              </p:ext>
            </p:extLst>
          </p:nvPr>
        </p:nvGraphicFramePr>
        <p:xfrm>
          <a:off x="209551" y="1927724"/>
          <a:ext cx="11772899" cy="237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13FB86-FC08-DB7F-B8F2-781A6BA746CB}"/>
              </a:ext>
            </a:extLst>
          </p:cNvPr>
          <p:cNvSpPr txBox="1"/>
          <p:nvPr/>
        </p:nvSpPr>
        <p:spPr>
          <a:xfrm>
            <a:off x="0" y="4510235"/>
            <a:ext cx="63150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ໂມເຊໄດ້ໃຊ້ເວລາ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40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ວັນກັບພຣະເຈົ້າ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ໄດ້ຮັບພຣະບັນຍັດສິບປະການ ແລະ ຄໍາແນະນໍາໃນການສ້າງສະຖານນະມັດສະການ ຫລື ຫໍເຕັນ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ບັດນີ້ໂມເຊໄດ້ຢູ່ຕໍ່ໜ້າພຣະເຈົ້າອີກຄັ້ງໜຶ່ງ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ໄດ້ທູນຂໍ ວິງວອນແທນປະຊາຊົນ ແລະ ເບິ່ງຄືວ່າໂມເຊຈະຮູ້ຈັກກັບພຣະເຈົ້າເປັນຢ່າງດີ ເພາະໂມເຊໄດ້ສົນທະນາກັບພຣະອົງແບບຄຸ້ນເຄີຍ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ແລ້ວພວກເຮົາຄິດວ່າ ໂມເຊຄວນຈະຮູ້ຈັກກັບພຣະເຈົ້າແບບໃດ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33:13)?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ພວກເຮົາຄິດວ່າ ພວກເຮົາຄວນຮູ້ຈັກກັບພຣະເຈົ້າແບບໃດ?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C4F0AF-05FE-E441-7AA1-36814BA088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" t="7484" r="-501" b="20234"/>
          <a:stretch>
            <a:fillRect/>
          </a:stretch>
        </p:blipFill>
        <p:spPr>
          <a:xfrm>
            <a:off x="6315075" y="4381273"/>
            <a:ext cx="5704364" cy="2375731"/>
          </a:xfrm>
          <a:prstGeom prst="roundRect">
            <a:avLst>
              <a:gd name="adj" fmla="val 138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5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D47AD-6966-5CB9-3F0F-B0D273D6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A82010-CDDD-0312-2B72-BF80555C9C6D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lo-LA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ສະຫງ່າຣາສີ</a:t>
            </a:r>
          </a:p>
          <a:p>
            <a:pPr algn="ctr"/>
            <a:r>
              <a:rPr lang="lo-LA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ຂອງພຣະເຈົ້າ</a:t>
            </a:r>
            <a:endParaRPr lang="en" sz="8000" b="1" dirty="0">
              <a:ln w="13462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60000"/>
                    </a:schemeClr>
                  </a:gs>
                </a:gsLst>
                <a:lin ang="2700000" scaled="1"/>
              </a:gradFill>
              <a:effectLst>
                <a:outerShdw dist="38100" dir="2700000" algn="bl" rotWithShape="0">
                  <a:srgbClr val="FFFF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31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7861C-C7B5-FF8A-59E1-1A4C013F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C05558F-2C9E-D980-A0D3-11A679BEA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06984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1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4BF231-77EE-5392-1739-F42916E97898}"/>
              </a:ext>
            </a:extLst>
          </p:cNvPr>
          <p:cNvSpPr txBox="1"/>
          <p:nvPr/>
        </p:nvSpPr>
        <p:spPr>
          <a:xfrm>
            <a:off x="0" y="10601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sz="3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ຄວາມປາຖະໜາທີ່ຈະໄດ້ຮູ້ເຖິງສະຫງ່າຣາສີຂອງພຣະເຈົ້າ</a:t>
            </a:r>
            <a:endParaRPr lang="en" sz="3200" b="1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7753A0-0DE5-1279-EA99-BCBFA758DAD9}"/>
              </a:ext>
            </a:extLst>
          </p:cNvPr>
          <p:cNvSpPr txBox="1"/>
          <p:nvPr/>
        </p:nvSpPr>
        <p:spPr>
          <a:xfrm>
            <a:off x="200025" y="674191"/>
            <a:ext cx="11791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ແລ້ວໂມເຊກໍຮ້ອງຂໍວ່າ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‘</a:t>
            </a:r>
            <a:r>
              <a:rPr lang="lo-LA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ຂໍຊົງໂຜດໃຫ້ຂ້ານ້ອຍໄດ້ເຫັນແສງສຸກໃສແຫ່ງສະຫງ່າຣາສີຂອງພຣະອົງແດ່ທ້ອນ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’ 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33:18)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1F86B74-CADB-CD45-3539-8C1B66D2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26259"/>
              </p:ext>
            </p:extLst>
          </p:nvPr>
        </p:nvGraphicFramePr>
        <p:xfrm>
          <a:off x="4295774" y="1170446"/>
          <a:ext cx="7591425" cy="332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8EBB1C1-EA57-7FB1-7BB2-706189EAC454}"/>
              </a:ext>
            </a:extLst>
          </p:cNvPr>
          <p:cNvSpPr txBox="1"/>
          <p:nvPr/>
        </p:nvSpPr>
        <p:spPr>
          <a:xfrm>
            <a:off x="4562473" y="4432102"/>
            <a:ext cx="751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ທ່ານນາງເອເລັນຈີໄວ້ ໄດ້ກ່າວເສີມວ່າ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ສະຫງ່າຣາສີຂອງພຣະອົງຍັງລວມໄປເຖິງການເສີມກໍາລັງໃຫ້ກັບບຸດຂອງພຣະອົງ ກໍ່ຄືຜູ້ຄົນໃນຄວາມເຊື່ອ, ການຍອມຮັບຄົນບາບທີ່ກັບໃຈ ແລະ ການຈັດຕຽມທຸກສິ່ງທີ່ຈໍາເປັນສໍາລັບການປ່ຽນແປງຂອງມະນຸດ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2F09AAE-FB64-76AA-3597-D3F0C76CB6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199020"/>
            <a:ext cx="4373332" cy="55638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1BD2D8-D812-83E7-53AC-F828E9AA9801}"/>
              </a:ext>
            </a:extLst>
          </p:cNvPr>
          <p:cNvSpPr txBox="1"/>
          <p:nvPr/>
        </p:nvSpPr>
        <p:spPr>
          <a:xfrm>
            <a:off x="4677452" y="6140262"/>
            <a:ext cx="7514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ເມື່ອພວກເຮົາເບິ່ງໄປທີ່ໄມ້ກາງແຂນ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ພວກເຮົາມີການເປີດເຜີຍທີ່ຍິ່ງໃຫຍ່ທີ່ສຸດ ກ່ຽວກັບສະຫງ່າຣາສີຂອງພຣະອົງ ນັ້ນກໍ່ຄື ຄຸນຄວາມດີຂອງພຣະອົງ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998834-3B11-CB57-8EE1-EE96C2979D8B}"/>
              </a:ext>
            </a:extLst>
          </p:cNvPr>
          <p:cNvSpPr txBox="1"/>
          <p:nvPr/>
        </p:nvSpPr>
        <p:spPr>
          <a:xfrm>
            <a:off x="4677452" y="5448776"/>
            <a:ext cx="7514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ດັ່ງນັ້ນ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ສະຫງ່າຣາສີ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ຂອງພວກເຮົາກໍ່ຄືການສະທ້ອນພຣະລັກສະນະຂອງພຣະເຈົ້າໃນຊີວິດຂອງພວກເຮົາ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(2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ຄລທ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1:12; 3:18).</a:t>
            </a:r>
          </a:p>
        </p:txBody>
      </p:sp>
    </p:spTree>
    <p:extLst>
      <p:ext uri="{BB962C8B-B14F-4D97-AF65-F5344CB8AC3E}">
        <p14:creationId xmlns:p14="http://schemas.microsoft.com/office/powerpoint/2010/main" val="28707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70703-DE94-A6DF-DD88-3CA0DFEE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34B6EF5-C9D9-458E-114C-2FD4122DB6F8}"/>
              </a:ext>
            </a:extLst>
          </p:cNvPr>
          <p:cNvSpPr/>
          <p:nvPr/>
        </p:nvSpPr>
        <p:spPr>
          <a:xfrm>
            <a:off x="0" y="0"/>
            <a:ext cx="12191999" cy="13830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C088B-07F2-9BE9-10DB-943A52A2150A}"/>
              </a:ext>
            </a:extLst>
          </p:cNvPr>
          <p:cNvSpPr txBox="1"/>
          <p:nvPr/>
        </p:nvSpPr>
        <p:spPr>
          <a:xfrm>
            <a:off x="0" y="9276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lo-LA" sz="32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ນິມິດຂອງສະຫງ່າຣາສີຂອງພຣະເຈົ້າ</a:t>
            </a:r>
            <a:endParaRPr lang="en" sz="3200" b="1" spc="3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>
                    <a:lumMod val="5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50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6F1795-9A97-9EFB-5D58-A3078C57C006}"/>
              </a:ext>
            </a:extLst>
          </p:cNvPr>
          <p:cNvSpPr txBox="1"/>
          <p:nvPr/>
        </p:nvSpPr>
        <p:spPr>
          <a:xfrm>
            <a:off x="132945" y="688669"/>
            <a:ext cx="1192611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ແລ້ວພຣະເຈົ້າກໍຍ່າງຜ່ານໂມເຊໄປພ້ອມທັງປະກາດວ່າ ພຣະເຈົ້າຢາເວ ພຣະເຈົ້າຢາເວ ພຣະເຈົ້າອົງເຕັມໄປດ້ວຍຄວາມເມດຕາ ແລະ ເຕັມລົ້ນດ້ວຍພຣະຄຸນ ຜູ້ບໍ່ຮ້າຍງ່າຍ ແລະ ຜູ້ສໍາແດງຄວາມຮັກອັນໝັ້ນຄົງແລະສັດຊື່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34:6)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FDFA68-2366-958C-9D02-3DB25C951196}"/>
              </a:ext>
            </a:extLst>
          </p:cNvPr>
          <p:cNvSpPr txBox="1"/>
          <p:nvPr/>
        </p:nvSpPr>
        <p:spPr>
          <a:xfrm>
            <a:off x="276224" y="1412215"/>
            <a:ext cx="11844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ພຣະເຈົ້າຊົງສໍາແດງສະຫງ່າຣາສີຂອງພຣະອົງໃຫ້ແກ່ໂມເຊໃນຄັ້ງທີ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7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ຕອນທີ່ລາວໄດ້ຂຶ້ນໄປທີ່ພູເຂົາຊີນາຍ. ໂມເຊໄດ້ປາກົດຕົວຕໍ່ພຣະເຈົ້າໃນຕອນໃດ ແລະ ເພື່ອຫຍັງ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479339-9E2E-A692-494B-2CE1C794A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603684"/>
              </p:ext>
            </p:extLst>
          </p:nvPr>
        </p:nvGraphicFramePr>
        <p:xfrm>
          <a:off x="142874" y="2140727"/>
          <a:ext cx="7659015" cy="366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AC78674-DA74-A351-E22D-69B56C69002C}"/>
              </a:ext>
            </a:extLst>
          </p:cNvPr>
          <p:cNvSpPr txBox="1"/>
          <p:nvPr/>
        </p:nvSpPr>
        <p:spPr>
          <a:xfrm>
            <a:off x="173779" y="5829902"/>
            <a:ext cx="11844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ນິມິດແຫ່ງສະຫງ່າຣາສີຂອງພຣະເຈົ້າ ເປັນການປະກາດເຖິງພຣະລັກສະນະຂອງພຣະອົງເອງ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34:6-7).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ເມື່ອໂມເຊໄດ້ເຫັນຄວາມຮັກຂອງພຣະເຈົ້າແບບຊ່ວງເວລານັ້ນ ລາວກໍ່ໄດ້ກົ້ມຂາບນະມັດສະການ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34:8; 1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4:19).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ໃນທີ່ສຸດພຣະເຈົ້າກໍ່ໄດ້ສືບຕໍ່ພັນທະສັນຍາອີກຄັ້ງ ແລະ ໃຫ້ອະໄພແກ່ຊາວອິດສະຣາເອນໃນເລື່ອງການສ້າງຮູບງົວຄໍານັ້ນ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288870-E764-164D-561D-E43D3AD8DB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5240" y="1952756"/>
            <a:ext cx="4082977" cy="3770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6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1991</Words>
  <Application>Microsoft Office PowerPoint</Application>
  <PresentationFormat>Panorámica</PresentationFormat>
  <Paragraphs>84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</vt:lpstr>
      <vt:lpstr>Saysettha OT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114</cp:revision>
  <dcterms:created xsi:type="dcterms:W3CDTF">2025-08-09T16:08:23Z</dcterms:created>
  <dcterms:modified xsi:type="dcterms:W3CDTF">2025-09-17T15:34:46Z</dcterms:modified>
</cp:coreProperties>
</file>