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Saysettha OT" panose="020B0504020207020204" pitchFamily="34" charset="-34"/>
      <p:regular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7" autoAdjust="0"/>
    <p:restoredTop sz="94623"/>
  </p:normalViewPr>
  <p:slideViewPr>
    <p:cSldViewPr snapToGrid="0">
      <p:cViewPr varScale="1">
        <p:scale>
          <a:sx n="101" d="100"/>
          <a:sy n="101" d="100"/>
        </p:scale>
        <p:origin x="12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ຫໍເຕັນ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ບໍຣິສຸດ ແລະ ບໍຣິສຸດທີ່ສຸດ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ຫີບພັນທະສັນຍາທອງຄໍາ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ໂຕະເຂົ້າຈີ່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ຕະກຽງ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ແທ່ນເຜົາເຄື່ອງຫອມ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ແທ່ນເຜົາຖວາຍບູຊາ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ອ່າງທອງຄໍາ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ຜ້າມ່ານ, ຜ້າກັ້ງ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ຊຸດເອໂຟດ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ເຄື່ອງອັນຍໍາມະນີ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lo-L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ຊຸດຄຸມຍາວ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lo-LA" sz="2000" b="1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ພຣະເຈົ້າຊົງກຽດຊັງຄວາມບາບ</a:t>
          </a:r>
          <a:endParaRPr lang="en-US" sz="20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2C9E038-EEC1-4667-8B92-B52A99202B02}">
      <dgm:prSet custT="1"/>
      <dgm:spPr/>
      <dgm:t>
        <a:bodyPr/>
        <a:lstStyle/>
        <a:p>
          <a:r>
            <a:rPr lang="lo-LA" sz="2000" b="1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ພຣະອົງຊົງຊ່ວຍຄົນບາບ</a:t>
          </a:r>
          <a:endParaRPr lang="en-US" sz="20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97C62F1-A08F-43AA-A459-1C1C09E709F2}">
      <dgm:prSet custT="1"/>
      <dgm:spPr/>
      <dgm:t>
        <a:bodyPr/>
        <a:lstStyle/>
        <a:p>
          <a:r>
            <a:rPr lang="lo-LA" sz="2000" b="1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ພຣະອົງຈະຊົງທໍາລາຍຄວາມຊົ່ວ</a:t>
          </a:r>
          <a:endParaRPr lang="en-US" sz="20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20FDDF8-220C-4AA0-886B-BF43CD4C7617}">
      <dgm:prSet custT="1"/>
      <dgm:spPr/>
      <dgm:t>
        <a:bodyPr/>
        <a:lstStyle/>
        <a:p>
          <a:r>
            <a:rPr lang="lo-LA" sz="2000" b="1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ພຣະອົງສັຍາເຖິງຄວາມຈະເລີນໃນອະນາຄົດ</a:t>
          </a:r>
          <a:endParaRPr lang="en-US" sz="20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ຫໍເຕັນ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ບໍຣິສຸດ ແລະ ບໍຣິສຸດທີ່ສຸດ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ຫີບພັນທະສັນຍາທອງຄໍາ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ໂຕະເຂົ້າຈີ່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ຕະກຽງ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ແທ່ນເຜົາເຄື່ອງຫອມ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ແທ່ນເຜົາຖວາຍບູຊາ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ອ່າງທອງຄໍາ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ຜ້າມ່ານ, ຜ້າກັ້ງ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ຊຸດເອໂຟດ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ເຄື່ອງອັນຍໍາມະນີ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ຊຸດຄຸມຍາວ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0"/>
          <a:ext cx="4708606" cy="4565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ພຣະເຈົ້າຊົງກຽດຊັງຄວາມບາບ</a:t>
          </a:r>
          <a:endParaRPr lang="en-US" sz="2000" kern="12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2288" y="22378"/>
        <a:ext cx="4664030" cy="411998"/>
      </dsp:txXfrm>
    </dsp:sp>
    <dsp:sp modelId="{49FB8278-23E9-44B1-B0E9-2B687210E11D}">
      <dsp:nvSpPr>
        <dsp:cNvPr id="0" name=""/>
        <dsp:cNvSpPr/>
      </dsp:nvSpPr>
      <dsp:spPr>
        <a:xfrm>
          <a:off x="0" y="467071"/>
          <a:ext cx="4708606" cy="456574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ພຣະອົງຊົງຊ່ວຍຄົນບາບ</a:t>
          </a:r>
          <a:endParaRPr lang="en-US" sz="2000" kern="12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2288" y="489359"/>
        <a:ext cx="4664030" cy="411998"/>
      </dsp:txXfrm>
    </dsp:sp>
    <dsp:sp modelId="{C188DD80-2EA5-48DD-A3DA-B408111F1352}">
      <dsp:nvSpPr>
        <dsp:cNvPr id="0" name=""/>
        <dsp:cNvSpPr/>
      </dsp:nvSpPr>
      <dsp:spPr>
        <a:xfrm>
          <a:off x="0" y="934051"/>
          <a:ext cx="4708606" cy="456574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ພຣະອົງຈະຊົງທໍາລາຍຄວາມຊົ່ວ</a:t>
          </a:r>
          <a:endParaRPr lang="en-US" sz="2000" kern="12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2288" y="956339"/>
        <a:ext cx="4664030" cy="411998"/>
      </dsp:txXfrm>
    </dsp:sp>
    <dsp:sp modelId="{CF501F27-D192-4894-A090-DEB699832C3E}">
      <dsp:nvSpPr>
        <dsp:cNvPr id="0" name=""/>
        <dsp:cNvSpPr/>
      </dsp:nvSpPr>
      <dsp:spPr>
        <a:xfrm>
          <a:off x="0" y="1401032"/>
          <a:ext cx="4708606" cy="456574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000" b="1" kern="1200" noProof="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ພຣະອົງສັຍາເຖິງຄວາມຈະເລີນໃນອະນາຄົດ</a:t>
          </a:r>
          <a:endParaRPr lang="en-US" sz="2000" kern="1200" noProof="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2288" y="1423320"/>
        <a:ext cx="4664030" cy="411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lo-LA" sz="8000" b="1" noProof="0" dirty="0">
                <a:ln/>
                <a:solidFill>
                  <a:schemeClr val="accent4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ຫໍເຕັນສັກສິດ</a:t>
            </a:r>
            <a:endParaRPr lang="en-US" sz="8000" b="1" noProof="0" dirty="0">
              <a:ln/>
              <a:solidFill>
                <a:schemeClr val="accent4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b="1" noProof="0" dirty="0">
                <a:solidFill>
                  <a:schemeClr val="accent5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ບົດຮຽນທີ 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13</a:t>
            </a:r>
            <a:r>
              <a:rPr lang="lo-LA" sz="1600" b="1" noProof="0" dirty="0">
                <a:solidFill>
                  <a:schemeClr val="accent5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ສໍາລັບສະບາໂຕທີ 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137160"/>
            <a:ext cx="8377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2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ການກໍ່ສ້າງ</a:t>
            </a:r>
            <a:endParaRPr lang="en-US" sz="32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ເມື່ອສ້າງພຣະວິຫານແລ້ວ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ຫໍເຕັນແລະເດີ່ນ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ໄດ້ເປັນສະຖານທີ່ປະກອບພິທີກໍາສອງແບບທີ່ແຕກຕ່າງກັນຄື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ປະຈໍາມື້ ແລະ ປະຈໍາປີ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ເມື່ອນໍາເອົາພິທີທັງສອງມາລວມກັນເຮົາຈະເຫັນວ່າ: 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515317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3" y="3925064"/>
            <a:ext cx="744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ຜ່ານການຖວາຍບູຊາປະຈໍາວັນ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ພຣະເຈົ້າຊົງສະແດງໃຫ້ເຫັນວິທີທີ່ພຣະອົງຊົງໃຫ້ອະໄພຄົນບາບ ໂດຍພຣະຄຸນ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ນັ້ນກໍ່ຄືຄວາມຕາຍຂອງສັດ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ລູກແກະຂອງພຣະເຈົ້າຜູ້ຊົງຮັບເອົາບາບກໍາຂອງມະນຸດສະໂລກໄປເສຍ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”.     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ຫໍເຕັນຍັງເປັນສະຖານທີ່ນະມັດສະການພຣະເຈົ້າ, ສັນລະເສີນພຣະອົງ ແລະ ສະແດງຄວາມກະຕັນຍູຕໍ່ພຣະອົງ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033575"/>
            <a:ext cx="744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ໂດຍການຖວາຍບູຊາປະຈໍາປີ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ວັນແຫ່ງການໄຖ່ບາບ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ພຣະເຈົ້າຊົງສະແດງໃຫ້ເຫັນວ່າພຣະອົງຈະຊົງຂະຈັດຄວາມບາບອອກໄປຈາກຈັກກະວານແບບໃດ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ຊົງສະແດງໃຫ້ເຫັນຈຸດຈົບຂອງບັນຫາອັນຊົ່ວຮ້າຍນັ້ນ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ພສສ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110833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o-LA" sz="3600" b="1" spc="600" noProof="0" dirty="0">
                <a:ln/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ການອຸທິດຖວາຍ</a:t>
            </a:r>
            <a:endParaRPr lang="en-US" sz="3600" b="1" spc="600" noProof="0" dirty="0">
              <a:ln/>
              <a:solidFill>
                <a:schemeClr val="accent5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noProof="0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ຕໍ່ມາເມກໄດ້ມາປົກຄຸມຫໍເຕັນ ແລະ ແສງສຸກໃສແຫ່ງສະຫງ່າຣາສີຂອງອົງພຣະຜູ້ເປັນເຈົ້າ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1" y="1372854"/>
            <a:ext cx="6072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ພຣະທໍາອົບພະຍົບຈົບລົງໂດຍການອຸທິດສະຖານສັກສິດ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ບຸກຄົນສໍາຄັນຂອງບົດນີ້ບໍ່ຕ້ອງສົງໄສເລີຍວ່າແມ່ນໃຜ, ຜູ້ນັ້ນກໍຄືພຣະເຈົ້າ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ຜູ້ທີ່ຊົງເຕີມເຕັມທຸກສິ່ງໂດຍການປະທັບອັນສະຫງ່າຣາສີຂອງພຣະອົງ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40:34).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ການປະທັບຂອງພຣະອົງນັ້ນຍັງຄົງດໍາເນີນຕໍ່ໄປໃນຫໍເຕັນ ແລະ ໃນພຣະທີ່ນັ່ງຂອງພຣະອົງ </a:t>
            </a:r>
            <a:r>
              <a:rPr lang="en-US" b="1" i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Shekinah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ຫລັງຈາກເຮັດວຽກມາຫລາຍເດືອນ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ຫໍເຕັນກໍ່ຖືກສ້າງຂຶ້ນໃນວັນທີໜຶ່ງຂອງເດືອນທໍາອິດຂອງປີທີສອງ ຫລັງຈາກທີ່ຊາວອິດສະຣາເອນອອກຈາກເອຢິບ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40:2, 17).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ທຸກໆສິ່ງຖືກຈັດວາງຢ່າງເປັນລະບຽບ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ຫີບພັນທະສັນຍາ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ຜ້າມ້ານ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ໂຕະ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ຕະກຽງ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ແທ່ນບູຊາທອງຄໍາ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ແທ່ນບູຊາທີ່ເຮັດດ້ວຍທອງສໍາຣິດ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ອ່າງ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ການອຸທິດຖວາຍ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1021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ໃນທີ່ສຸດ, ອາໂຣນແລະບຸດຊາຍຂອງລາວກໍສວມຊຸດປະໂຣຫິດ ແລະ ໄດ້ຮັບການເຈີມສໍາລັບພັນທະກິດຂອງພວກເຂົາ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693728"/>
            <a:ext cx="95114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ບໍ່ມີພາສາໃດໆທີ່ສາມາດບັນລະຍາຍຄວາມຈະເລີນຮຸ່ງເຮືອງຂອງສິ່ງທີ່ປາກົດຢູ່ໃນພຣະວິຫານໄດ້, ຝາຜະໜັງທີ່ເຄືອບທອງສະທ້ອນແສງຈາກທຽນທອງຄໍາ, ຜ້າມ່ານທີ່ປັກຢ່າງປານີິດຊ່າງງົດງາມ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ໂຕະ ແລະ ແທ່ນບູຊາທີ່ສ່ອງປະກາຍລະຍິບລະຍັບດ້ວຍທອງຄໍາ. ທາງເທິງຂອງຜ້າມ່ານຊັ້ນທີສອງ ແມ່ນຫີບແຫ່ງພັນທະສັນຍາອັນສັກສິດພ້ອມຮູບເຄຣຸບອັນລຶກລັບ ແລະ ເໜືອຂຶ້ນໄປກວ່ານັ້ນມີລັດສະໝີພາບອັນສັກສິດເຊິ່ງເປັນການສະແດງອອກທີ່ເບິ່ງເຫັນໄດ້ເຖິງການປະທັບຢູ່ຂອງພຣະເຈົ້າຢາເວ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ເຊິ່ງຈະເປັນພາບສະທ້ອນສະຫງ່າຣາສີຂອງພຣະວິຫານໃນເບື້ອງເທິງສະຫວັນ ແລະ ເປັນສູນກາງອັນຍິ່ງໃຫຍ່ຂອງງານເພື່ອການໄຖ່ບາບຂອງມະນຸດ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ຫໍເຕັນໃນລັກສະນະອື່ນໆ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131885"/>
            <a:ext cx="12191999" cy="584775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lo-LA" sz="32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ພຣະເຢຊູຄຣິສ ແລະ ນະຄອນເຢຣູຊາເລັມໃໝ່</a:t>
            </a:r>
            <a:endParaRPr lang="en-US" sz="32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ພຣະທໍາໄດ້ຊົງບັງເກີດເປັນມະນຸດ ແລະ ອາໄສຢູ່ທ່າມກາງເຮົາທັງຫລາຍ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noProof="0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ຂ້າພະເຈົ້າໄດ້ຍິນສຽງດັງອອກມາຈາກພຣະຣາຊບັນລັງ ແລະ ກ່າວວ່າ: ເບິ່ງແມ ທີ່ສະຖິດຂອງພຣະເຈົ້າກໍ່ຢູ່ກັບມະນຸດແລ້ວ ພຣະອົງຈະສະຖິດຢູ່ກັບພວກເຂົາ ແລະ ພວກເຂົາກໍ່ຈະເປັນໄພ່ພົນຂອງພຣະອົງ ພຣະເຈົ້າເອງສະຖິດຢູ່ກັບພວກເຂົາ ແລະ ຈະຊົງເປັນພຣະເຈົ້າຂອງພວກເຂົາ</a:t>
            </a:r>
            <a:r>
              <a:rPr lang="en-US" sz="1600" b="1" noProof="0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ພນມ</a:t>
            </a:r>
            <a:r>
              <a:rPr lang="en-US" sz="1200" b="1" noProof="0" dirty="0">
                <a:solidFill>
                  <a:srgbClr val="7030A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ຢຮ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1:14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ກ່າວໄວ້ຢ່າງຈະແຈ້ງວ່າພຣະເຢຊູຊົງເກີດເປັນມະນຸດ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ສະຫງ່າຣາສີ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ຊົງເປັນສະຫງ່າຣາສີ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ທ່າມກາງພວກເຮົາ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ໂດຍການສະເດັດມາເກີດເປັນມະນຸດ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ພຣະເຢຊູຜູ້ຊົງດໍາຣົງຢູ່ນິຣັນດອນ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ຊົງສະໜອງພຣະປະສົງຂອງພຣະອົງໃນການທີ່ຈະຢູ່ທ່າມກາງພວກເຮົາ ແລະ ຊົງເປັນເອມານູເອນ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ພຣະເຈົ້າຢູ່ກັບພວກເຮົາ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ມທ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ໂດຍພຣະວິນຍານບໍຣິສຸດ ພຣະເຈົ້າຍັງຄົງສະຖິດຢູ່ກັບພວກເຮົາໃນວັນນີ້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ມທ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18:20; 1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ຄຣທ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ສິ່ງນີ້ຈະເກີດຂຶ້ນເມື່ອແຜນແຫ່ງຄວາມລອດພົ້ນນັ້ນ ສໍາເລັດສົມບູນ ແລະ ຄວາມຊົ່ວຮ້າຍຖືກກໍາຈັດໃຫ້ໝົດສິ້ນໄປ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ແຕ່ວັນນັ້ນຈະມາເຖິງ ເມື່ອພວກເຮົາຈະໄດ້ຢືນຢູ່ໜ້າຕໍ່ໜ້າກັບພຣະເຈົ້າຂອງພວກເຮົາ ໃນຫໍເຕັນອັນສັກສິດທີ່ພຣະອົງຊົງຈັດຕຽມໄວ້ສໍາລັບພວກເຮົາ ນັ້ນກໍ່ຄື ນະຄອນເຢຣູຊາເຣັມໃໝ່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ພນມ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2160314"/>
            <a:ext cx="9087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ພຣະເຈົ້າຊົງບັນຊາໂມເຊສໍາລັບຊາວອິດສະຣາເອນວ່າ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”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ຈົ່ງໃຫ້ພວກເຂົາສ້າງຫໍເຕັນສໍາລັບເຮົາ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ເພື່ອທີ່ເຮົາຈະໄດ້ຢູ່ທ່າມກາງພວກເຂົາ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" (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ອພນ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25:8), 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ພຣະອົງປະທັບຢູ່ໃນສະຖານນະມັດສະການ ທ່າມກາງປະຊາຊົນຂອງພຣະອົງ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ຕະຫລອດການເດີນທາງອັນອິດເມື່ອຍໃນຖິ່ນແຫ້ງແລ້ງທຸລະກັນດານນັ້ນ ສັນຍາລັກແຫ່ງການສະຖິດຢູ່ຂອງພຣະເຈົ້າທ່າມກາງພວກເຂົາໄດ້ປາກົດຂຶ້ນເລື້ອຍໆ ເຖິງວ່າພວກເຂົາຈະຮູ້ສຶກອ່ອນແຮງກໍ່ຕາມ.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ພຣະອົງຊົງກາງເຕັ້ນໄວ້ທາງຂ້າງເຕັ້ນຂອງມະນຸດ ເພື່ອເຮັດໃຫ້ມະນຸດຄຸ້ນເຄີຍກັບລັກສະນະ ແລະ ສະຫງ່າຣາສີອັນສັກສິດຂອງພຣະອົງ</a:t>
            </a:r>
            <a:r>
              <a:rPr lang="en-US" sz="28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547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ຕໍ່ມາເມກໄດ້ມາປົກຄຸມຫໍເຕັນ ແລະ ແສງສຸກໃສແຫ່ງສະຫງ່າຣາສີຂອງອົງພຣະຜູ້ເປັນເຈົ້າກໍປົກເຕັມຢູ່ທີ່ຫໍເຕັນສັກສິດນັັ້ນ.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ຕະຫລອດການເດີນທາງທ່ອງທ່ຽວໄປມານັ້ນ ພວກເຂົາໄດ້ເຫັນເມກຂອງອົງພຣະຜູ້ເປັນເຈົ້າສະຖິດຢູ່ເທິງຫໍເຕັນສັກສິດໃນເວລາກາງເວັນ ແລະ ໄດ້ເຫັນແສງເປັນໄຟພຸ່ງຂຶ້ນເທິງຫໍເຕັນສັກສິດໃນເວລາກາງຄືນຕໍ່ໜ້າພວກອິດສະຣາເອນ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ການຈັດຕຽມ</a:t>
            </a: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ວັນສະບາໂຕ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35:1-3)</a:t>
            </a:r>
          </a:p>
          <a:p>
            <a:pPr lvl="1"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ການຖວາຍດ້ວຍໃຈສະໝັກ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35:4-36:7)</a:t>
            </a:r>
          </a:p>
          <a:p>
            <a:pPr>
              <a:spcBef>
                <a:spcPts val="2600"/>
              </a:spcBef>
            </a:pP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ຫໍເຕັນສັກສິດ</a:t>
            </a: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ການກໍ່ສ້າງ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36:8-39:43)</a:t>
            </a:r>
          </a:p>
          <a:p>
            <a:pPr lvl="1"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ການອຸທິຖວາຍ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(Exodus 40:1-38)</a:t>
            </a:r>
          </a:p>
          <a:p>
            <a:pPr>
              <a:spcBef>
                <a:spcPts val="2600"/>
              </a:spcBef>
            </a:pP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ຫໍເຕັນໃນລັກສະນະອື່ນ</a:t>
            </a:r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 ແລະ ນະຄອນເຢຣູຊາເລັມໃໝ່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ໃນບົດສຸດທ້າຍຂອງພຣະທໍາອົບພະຍົບໄດ້ອຸທິດໃຫ້ກັບຄໍາອະທິບາຍໂດຍລະອຽດ ກ່ຽວກັບການກໍ່ສ້າງ ແລະ ການອຸທິດຖວາຍຫໍເຕັນ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91483"/>
            <a:ext cx="6476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ຫດຜົນຫລັກທີ່ພຣະເຈົ້າປະທານໃຫ້ສ້າງພຣະວິຫານທີ່ເຄື່ອນຍ້າຍນີ້ໄດ້ແມ່ນຍ້ອນພຣະປະສົງຂອງພຣະອົງທີ່ຈະສະຖິດຢູ່ທ່າມກາງປະຊາຊົນຂອງພຣະອົງ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25:8).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ພຣະປະສົງນີ້ກາຍເປັນຈິງ ໃນການສະເດັດມາເກີດເປັນບຸກຄົນ ຂອງພຣະຄຣິສ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ຈະສໍາເລັດບໍຣິບູນ ໃນຊ່ວງເວລາທີ່ພວກເຮົາທຸກຄົນໄດ້ຢູ່ກັບພຣະອົງໃນໂລກໃບໃໝ່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1075819"/>
            <a:ext cx="6476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ມີຊ່ວງເວລາທີ່ພິເສດ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ເຊິ່ງຜູ້ຄົນໄດ້ມາຮ່ວມຢ່າງມ່ວນຊື່ນ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ມີສ່ວນຮ່ວມຕາມທີ່ທຸກຄົນສາມາດເຮັດໄດ້ ໃນວຽກງານອັນຍິ່ງໃຫຍ່ຂອງພຣະເຈົ້ານີ້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075411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lo-LA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ການຈັດຕຽມ</a:t>
            </a:r>
            <a:endParaRPr lang="en-US" sz="6600" noProof="0" dirty="0">
              <a:gradFill>
                <a:gsLst>
                  <a:gs pos="0">
                    <a:srgbClr val="E29961"/>
                  </a:gs>
                  <a:gs pos="24000">
                    <a:srgbClr val="FFD065"/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162726"/>
            <a:ext cx="7535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40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ວັນສະບາໂຕ</a:t>
            </a:r>
            <a:endParaRPr lang="en-US" sz="40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841983"/>
            <a:ext cx="6767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ຈົ່ງເຮັດວຽກໃນ </a:t>
            </a:r>
            <a:r>
              <a:rPr lang="en-US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6</a:t>
            </a:r>
            <a:r>
              <a:rPr lang="lo-LA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ວັນ, ແຕ່ໃນວັນທີ </a:t>
            </a:r>
            <a:r>
              <a:rPr lang="en-US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7 </a:t>
            </a:r>
            <a:r>
              <a:rPr lang="lo-LA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ໃຫ້ພວກເຈົ້າຢຶດຖືເປັນວັນສັກສິດ ເປັນວັນສໍາຄັນຂອງການພັກຜ່ອນທີ່ອຸທິດຖວາຍແກ່ອົງພຣະຜູ້ເປັນເຈົ້າ</a:t>
            </a:r>
            <a:r>
              <a:rPr lang="en-US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-US" sz="1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sz="12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ຫລັງຈາກໄດ້ສໍາພັດກັບສະຫງ່າຣາສີຂອງພຣະເຈົ້າແລ້ວ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ໂມເຊໄດ້ຖ່າຍທອດສິ່ງຕ່າງໆໃຫ້ກັບປະຊາຊົນ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ໃນສິ່ງທີ່ພຣະເຈົ້າໄດ້ສັ່ງ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35:1, 4).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ຄໍາສັ່ງເຫລົ່ານີ້ລວມເຖິງຄວາມສໍາພັນຂອງພວກເຂົາກັບພຣະເຈົ້າ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ວັນສະບາໂຕ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ແລະຄວາມສໍາພັນຢູ່ທີ່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ວັນສະບາໂຕເຕືອນໃຈພວກເຮົາວ່າ ພຣະເຈົ້າຊົງເປັນພຣະຜູ້ສ້າງ ແລະ ເປັນພຣະຜູ້ໄຖ່ຂອງພວກເຮົາ</a:t>
            </a:r>
            <a:b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ພບຍສ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5:15),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ນໍາເຮົາໄປສູ່ອະນາຄົດທີ່ເຮົາຈະຢູ່ຮ່ວມກັບພຣະອົງຕະຫລອດນິຣັນ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ອຊຢ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ໄດ້ກໍານົດວັນສະບາໂຕໃຫ້ເປັນຊ່ວງເວລາທີ່ພິເສດເພື່ອໃຫ້ເຮົາມີຄວາມສຸກກັບການຢູ່ຮ່ວມກັບພຣະອົງໃນວັນສະບາໂຕ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ປຖມກ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2:1-3;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20:11),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ພຣະອົງກໍ່ໄດ້ເຕືອນຊາວອິດສະຣາເອນເຖິງເລື່ອງນີ້ ກ່ອນທີ່ຈະມອບພຣະບັນຍັດສິບປະການໃຫ້ແກ່ພວກເຂົາ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40453"/>
            <a:ext cx="933956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lo-LA" sz="3200" b="1" dirty="0">
                <a:ln/>
                <a:solidFill>
                  <a:schemeClr val="accent4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ການຖວາຍດ້ວຍໃຈສະໝັກ</a:t>
            </a:r>
            <a:endParaRPr lang="en-US" sz="3200" b="1" noProof="0" dirty="0">
              <a:ln/>
              <a:solidFill>
                <a:schemeClr val="accent4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0" y="745795"/>
            <a:ext cx="9339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ຈົ່ງນໍາເຄື່ອງຂອງມາຖວາຍແກ່ອົງພຣະຜູ້ເປັນເຈົ້າ. ຜູ້ໃດເຕັມໃຈໃຫ້ ຈົ່ງນໍາສິ່ງເຫລົ່ານີ້ມາຄື: ຄໍາ, ເງິນ, ທອງສໍາຣິດ;ຜູ້ໃດທີ່ມີສະຕິປັນຍາໃນທ່າມກາງພວກເຈົ້າ ໃຫ້ຜູ້ນັ້ນເຮັດສິ່ງທີ່ພຣະຜູ້ເປັນເຈົ້າສັ່ງໄວ້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580346"/>
            <a:ext cx="663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ມີສອງວິທີໃນການຊ່ວຍສ້າງຫໍເຕັນ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ບໍຣິຈາກຊັບສິນ ແລະ ເປັນແຮງງານ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691837"/>
            <a:ext cx="6793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ເພື່ອໃຫ້ວຽກງານນີ້ສໍາເລັດ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ພຣະວິນຍານບໍຣິສຸດຊົງປະທານສະຕິປັນຍາໃຫ້ກັບຄົນອື່ນໆອີກ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35:30–36:2).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ໃນທໍານອງ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ພຣະອົງຍັງປະທານສິ່ງທີ່ຈໍາເປັນໃຫ້ແກ່ທຸກໆຄົນທີ່ຮ່ວມມືໃນວຽກງານຂອງພຣະເຈົ້າ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647938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ທຸກໆຄົນແມ່ນມີຄວາມເຕັມໃຈທີ່ຈະຊ່ວຍ ເບຊາເລນ, ໂອໂຮລີອາບ ແລະ ຊ່າງຄົນອື່ນໆອີກ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ເຄື່ອງຖວາຍຫລາຍຈົນຕ້ອງຂໍໃຫ້ໂມເຊເຊົານໍາເຄື່ອງຖວາຍນັ້ນມາຖວາຍຕື່ມອີກ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81040"/>
            <a:ext cx="678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ນອກຈາກນີ້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ຍັງມີວຽກຂອງຊ່າງປັ້ນ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ຊ່າງຍິບເຄື່ອງ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ຊ່າງໄມ້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ຊ່າງແກະສະຫລັກ, ຊ່າງອັນຍໍາມະນີ ແລະ ຊ່າງອື່ນໆ.</a:t>
            </a:r>
            <a:endParaRPr lang="en-US" b="1" noProof="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14142"/>
            <a:ext cx="678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ສິ່ງທັງໝົດນີ້ມາຈາກໃສ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ສ່ວນໃຫຍ່ແມ່ນເອົາມາຈາກປະເທດເອຢິບຕອນພວກເຂົາເດີນທາງອອກຈາກທີ່ນັ້ນ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070245"/>
            <a:ext cx="6643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ມີການນໍາໃຊ້ທອງຄໍາຫລາຍກວ່າໜຶ່ງຕັນ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ປະມານ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3.75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ຕັນຂອງເງິນ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ແລະປະມານ 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2.5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ຕັນຂອງທອງສໍາຣິດ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ລວມໄປເຖິງນໍາໃຊ້ໄມ້ ແລະ ຜ້າຕ່າງໆເປັນຈໍານວນຫລາຍ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ພຣະເຈົ້າຊົງໄດ້ປະທານຂອງຂວັນອັນປະເສີດໄວ້ໃຫ້ກັບຜູ້ຊາຍແລະຜູ້ຍິງ</a:t>
            </a: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ແຕ່ລະຄົນກໍ່ໄດ້ຮັບຂອງປະທານທີ່ແຕກຕ່າງກັນໄປ</a:t>
            </a: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ບໍ່ແມ່ນວ່າທຸກຄົນຈະມີຄວາມເຂັ້ມແຂງ ຫລື ຄວາມຮູ້ທີ່ຄືກັນ</a:t>
            </a: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ແຕ່ລະຄົນຕ້ອງໃຊ້ຂອງປະທານທີ່ຕົນເອງມີເພື່ອຮັບໃຊ້ວຽກງານຂອງອົງພຣະຜູ້ເປັນເຈົ້າ</a:t>
            </a: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ຜູ້ຮັບໃຊ້ທີ່ຊື່ສັດ ຍ່ອມໃຊ້ສິ່ງທີ່ຕົນໄດ້ຮັບນັ້ນຢ່າງຊານສະຫລາດ</a:t>
            </a:r>
            <a:r>
              <a:rPr lang="en-US" sz="32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ຫໍເຕັນ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167640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6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ການກໍ່ສ້າງ</a:t>
            </a:r>
            <a:endParaRPr lang="en-US" sz="36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ແລ້ວໂມເຊກໍ່ກວດເບິ່ງທຸກໆສິ່ງ ແລະ ເຫັນວ່າພວກເຂົາເຮັດຕາມທີ່ອົງພຣະຜູ້ເປັນເຈົ້າໄດ້ສັ່ງໄວ້ທຸກປະການ, ດັ່ງນັ້ນໂມເຊຈຶ່ງອວຍພອນພວກເຂົາ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lo-LA" sz="20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ອົງປະກອບໃດແດ່ທີ່ຈໍາເປັນສໍາລັບການປະຕິບັດງານ ແລະ ໜ້າທີ່ໃນຫໍເຕັນ</a:t>
            </a:r>
            <a:r>
              <a:rPr lang="en-US" sz="2000" b="1" noProof="0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31419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1962</Words>
  <Application>Microsoft Office PowerPoint</Application>
  <PresentationFormat>Panorámica</PresentationFormat>
  <Paragraphs>74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Aptos Display</vt:lpstr>
      <vt:lpstr>Saysettha OT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133</cp:revision>
  <dcterms:created xsi:type="dcterms:W3CDTF">2025-08-16T14:54:22Z</dcterms:created>
  <dcterms:modified xsi:type="dcterms:W3CDTF">2025-09-24T19:07:36Z</dcterms:modified>
</cp:coreProperties>
</file>