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2" autoAdjust="0"/>
    <p:restoredTop sz="94640"/>
  </p:normalViewPr>
  <p:slideViewPr>
    <p:cSldViewPr snapToGrid="0">
      <p:cViewPr varScale="1">
        <p:scale>
          <a:sx n="101" d="100"/>
          <a:sy n="101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ພຣະເຈົ້າຊົງປາກົດຕໍ່ພວກເຂົາ</a:t>
          </a:r>
          <a:b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3:2-4; 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5:13-14)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ພວກເຂົາຖືກຂໍໃຫ້ປົດເກີບ</a:t>
          </a:r>
          <a:b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3:5 ; 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5:15)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ພຣະເຈົ້າຊົງສັນຍາວ່າຈະຢູ່ກັບພວກເຂົາ 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3:12; 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1:5)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lo-L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ພວກເຂົາສະເຫລີມສະຫລອງເທດສະການປັດສະຄາ</a:t>
          </a:r>
          <a:b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12:21-23; </a:t>
          </a:r>
          <a:r>
            <a:rPr lang="lo-L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5:10)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ພວກເຂົາລຸຍຜ່ານນໍ້າໄປເທິງດິນແຫ້ງ</a:t>
          </a:r>
          <a:b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(Ex. 14:21-22; Josh. 3:14-17)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ເບິ່ງແຍງດ້ວຍມານາ, ແລະ ມານາກໍ່ເຊົາຕົກລົງມາ</a:t>
          </a:r>
          <a:b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. 16:4-5, 31; 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5:11-12)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ພວກເຂົາສົ່ງນັກສືບອອກໄປສອດແນມ</a:t>
          </a:r>
          <a:b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ຈຊບຊ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13:1-3; </a:t>
          </a:r>
          <a:r>
            <a:rPr lang="lo-L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 sz="16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lo-L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ການຂ້າມເຂົ້າສູ່ຄານາອານ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lo-L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ເຂົ້າຍຶດເອົາດິນແດນຄານາອານ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 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lo-L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ແບ່ງແຍກດິນແດນ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ການຮັບໃຊ້ໂດຍການເຊື່ອຟັງພຣະບັນຍັດ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ພຣະເຈົ້າຊົງປາກົດຕໍ່ພວກເຂົາ</a:t>
          </a:r>
          <a:b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3:2-4; 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5:13-14)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ພວກເຂົາຖືກຂໍໃຫ້ປົດເກີບ</a:t>
          </a:r>
          <a:b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3:5 ; 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5:15)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ພຣະເຈົ້າຊົງສັນຍາວ່າຈະຢູ່ກັບພວກເຂົາ 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3:12; 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1:5)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ພວກເຂົາສະເຫລີມສະຫລອງເທດສະການປັດສະຄາ</a:t>
          </a:r>
          <a:b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12:21-23; </a:t>
          </a:r>
          <a:r>
            <a:rPr lang="lo-L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5:10)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ພວກເຂົາລຸຍຜ່ານນໍ້າໄປເທິງດິນແຫ້ງ</a:t>
          </a:r>
          <a:b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(Ex. 14:21-22; Josh. 3:14-17)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ເບິ່ງແຍງດ້ວຍມານາ, ແລະ ມານາກໍ່ເຊົາຕົກລົງມາ</a:t>
          </a:r>
          <a:b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. 16:4-5, 31; 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5:11-12)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ພວກເຂົາສົ່ງນັກສືບອອກໄປສອດແນມ</a:t>
          </a:r>
          <a:b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ຈຊບຊ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13:1-3; </a:t>
          </a:r>
          <a:r>
            <a:rPr lang="lo-L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ການຮັບໃຊ້ໂດຍການເຊື່ອຟັງພຣະບັນຍັດ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ແບ່ງແຍກດິນແດນ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ເຂົ້າຍຶດເອົາດິນແດນຄານາອານ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 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ການຂ້າມເຂົ້າສູ່ຄານາອານ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20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51920" y="191110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lo-LA" sz="6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ysettha OT" panose="020B0504020207020204" pitchFamily="34" charset="-34"/>
                <a:cs typeface="Saysettha OT" panose="020B0504020207020204" pitchFamily="34" charset="-34"/>
              </a:rPr>
              <a:t>ສູດແຫ່ງຄວາມສໍາເລັດ</a:t>
            </a:r>
            <a:endParaRPr lang="en" sz="66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Lesson 1 for October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92243"/>
            <a:ext cx="6448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ຄວາມເຂັ້ມແຂງ ແລະ ຄວາມກ້າຫານ</a:t>
            </a:r>
            <a:endParaRPr lang="en" sz="28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ຈົ່ງຈົດຈໍາວ່າເຮົາໄດ້ສັ່ງເຈົ້າ ຈົ່ງມີໃຈເດັດດ່ຽວແລະກ້າຫານ ຢ່າຢ້ານຫລືທໍ້ຖອຍກໍາລັງໃຈ ເພາະເຮົາຄືພຣະເຈົ້າຢາເວ ພຣະະເຈົ້າຂອງເຈົ້າ ຢູ່ກັບເຈົ້າໃນທຸກໆບ່ອນທີ່ເຈົ້າໄປ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ໃນການທີ່ພຣະເຈົ້າຈະອວຍພອນໃຫ້ໂຢຊວຍມີກໍາລັງຄວາມເຂັ້ມແຂງ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1:9),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ພຣະອົງກໍ່ໄດ້ບອກລາວໃຫ້ເຊື່ອຟັງກົດບັນຍັດທຸກໆຂໍ້ກ່ອນ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ໃນສ່ວນຂອງພຣະອົງ, ພຣະອົງຊົງສັນຍາວ່າ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ຈະຊົງຢູ່ກັບພວກເຈົ້າໃນທຸກໆບ່ອນທີ່ເຈົ້າໄປ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1:9),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ຊ່ວຍພວກເຮົາໃນການເຮັດເສິກສົງຄາມທີ່ພວກເຮົາກໍາລັງປະເຊີນຢູ່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ບໍ່ແມ່ນແຕ່ພຽງທາງຮ່າງກາຍ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ແຕ່ຕໍ່ກັບອໍານາດມືດຕ່າງໆ ບໍ່ວ່າຈະເປັນທູດຜີປີສາດວິນຍານຊົ່ວຂອງຊາຕານ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6:12).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ເພື່ອການຕໍ່ສູ້ນີ້ ພຣະອົງຊົງໄດ້ຈັດຕຽມອາວຸດທີ່ຈໍາເປັນໄວ້ໃຫ້ກັບພວກເຮົາ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08075" y="2654666"/>
            <a:ext cx="836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ນີ້ກໍ່ເປັນສິ່ງທີ່ເກີດຂຶ້ນໃນປະຈຸບັນເຊັ່ນກັນ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ພຣະເຈົ້າຊົງຂໍໃຫ້ພວກເຮົາພະຍາຍາມຮັກສາພຣະບັນຍັດຂອງພຣະອົງ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6058223"/>
            <a:ext cx="6515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ກະແຈສູ່ຄວມສໍາເລັດກໍ່ຄື ການໄວ້ວາງໃຈໃນພຣະເຈົ້າຢ່າງເຕັມທີ່ ແລະ ມີຄວາມສໍາພັນກັບພຣະອົງໃນທຸກໆມື້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lo-LA" sz="40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ຄວາມສໍາເລັດຂອງພັນທະກິດ</a:t>
            </a:r>
            <a:endParaRPr lang="en" sz="40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ຢ່າໃຫ້ໜັງສືນີ້ຫ່າງໄກຈາກປາກຂອງເຈົ້າ. ຈົ່ງພາວັນນາເອົາທຸກວັນທຸກຄືນ ແລະ ໃຫ້ແນ່ໃຈວ່າ ເຈົ້າເຊື່ອຟັງທຸກໆສິ່ງທີ່ໄດ້ມີຂຽນໄວ້ນັ້ນ. ແລ້ວເຈົ້າກໍຈະຈະເລີນຮຸ່ງເຮືອງ ແລະ ຈະປະສົບຄວາມສໍາເລັດ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ພວກເຮົາຈະປະສົບຜົນສໍາເລັດໄດ້ ຖ້າວ່າປະຕິບັດຕາມຫລັກການດໍາເນີນຊີວິດທີ່ມີບັນທຶກໄວ້ໃນພຣະຄໍາພີ, ແລ້ວມັນເປັນການປະຕິບັດເພື່ອຄວາມລອດພົ້ນບໍ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ຄວາມສໍາເລັດຈາກມຸມມອງຂອງພຣະເຈົ້າ ແມ່ນແຕກຕ່າງຈາກຄວາມສໍາເລັດຂອງມະນຸດ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215444"/>
            <a:ext cx="45397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ຄວາມສໍາເລັດທາງໂລກອັນບໍ່ແນ່ນອນທີ່ເກີດຂຶ້ນໃນໂລກນີ້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ແມ່ນເກີດຂຶ້ນຈາກການຝ່າຝືນກົດບັນຍັດຂອງພຣະເຈົ້າ ຄວາມສໍາເລັດທີ່ແທ້ຈິງນິຣັນດອນ ແມ່ນການຮັກສາຊີວິດນິຣັນດອນ ແລະ ເຊື່ອຟັງສິ່ງທີ່ພຣະອົງບອກ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895767"/>
            <a:ext cx="6587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ບໍ່ແມ່ນເລີຍ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 ແລະ ພຣະບັນຍັດບໍ່ໄດ້ຂັດແຍ້ງກັນ ແຕ່ເປັນສິ່ງທີ່ສະໜັບສະໜູນເຊິ່ງກັນແລະກັນ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3:31).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ເມື່ອພວກເຮົາເວົ້າເຖິງພຣະບັນຍັດ ແມ່ນສິ່ງທີ່ພວກເຮົາຄວນດໍາເນີນຊີວິດໄປຕາມນັ້ນບໍ່ແມ່ນເພື່ອຄວາມລອດ ແຕ່ຄວາມສໍາພັນລະຫວ່າງເຮົາກັບພຣະເຈົ້ານັ້ນສະແດງອອກໂດຍການເຊື່ອຟັງພຣະບັນຍັດຂອງພຣະອົງ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ຄຣິສຕຽນມີຜູ້ຊ່ວຍທີ່ເຂັ້ມແຂງຄືອົງພຣະຜູ້ເປັນເຈົ້າສະເໝີ</a:t>
            </a:r>
            <a:r>
              <a:rPr lang="en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ບາງຄັ້ງພວກເຮົາອາດບໍ່ຮູ້ເຖິງຫົນທາງທີ່ພຣະອົງຈະຊ່ວຍພວກເຮົາ</a:t>
            </a:r>
            <a:r>
              <a:rPr lang="en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ແຕ່ສິ່ງທີ່ພວກເຮົາຮູ້ກໍ່ຄື</a:t>
            </a:r>
            <a:r>
              <a:rPr lang="en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ພຣະອົງຈະບໍ່ເຄີຍເຮັດໃຫ້ຜູ້ທີ່ໄວ້ວາງໃຈໃນພຣະອົງລົ້ມເຫລວ</a:t>
            </a:r>
            <a:r>
              <a:rPr lang="en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ລອງຄໍານຶງເຖິງເຫດການທີ່ພຣະເຈົ້າຊົງຊ່ວຍພວກເຮົາເພື່ອບໍ່ໃຫ້ແຜນການຂອງສັດຕູໄດ້ສໍາເລັດແລ້ວ, ພວກເຮົາຈະຮູ້ ແລະ ຈະບໍ່ສະດຸດລົ້ມດ້ວຍການ ຈົ່ມວ່າ, ແຕ່ຄວາມເຊື່ອຂອງພວກເຮົາຍັງຄົງຕັ້ງໝັ້ນຢູ່ສະເໝີ ແລະ ບໍ່ມີການທົດລອງໃດໆທີ່ສາມາດລົ້ມພວກເຮົາໄດ້ ແລະ ພຣະອົງຈະຊົງເຮັດໃຫ້ສິ່ງທີ່ພຣະອົງປາຖະໜາໄດ້ເກີດຂຶ້ນຜ່ານຕົວຂອງພວກເຮົາ.</a:t>
            </a:r>
            <a:endParaRPr lang="en" sz="26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2360" y="1141670"/>
            <a:ext cx="5254222" cy="49552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ຈົ່ງມີໃຈເດັດດ່ຽວແລະກ້າຫານ ແລະ ໃຫ້ແນ່ໃຈວ່າເຈົ້າເຊື່ອຟັງກົດບັນຍັດທຸກຂໍ້ຂອງເຮົາ ທີ່ໂມເຊຜູ້ຮັບໃຊ້ຂອງເຮົາໄດ້ມອບໃຫ້ແກ່ເຈົ້າ. ຢ່າປະຖິ້ມຂໍ້ໃດຂໍ້ໜຶ່ງ ແລະ ເຈົ້າຈະໄດ້ປະສົບຄວາມສໍາເລັດໃນທຸກບ່ອນທີ່ເຈົ້າໄປ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0462B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ບົດນໍາ</a:t>
            </a:r>
            <a:r>
              <a:rPr lang="en" sz="2000" b="1" noProof="0" dirty="0">
                <a:solidFill>
                  <a:srgbClr val="0462B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solidFill>
                  <a:srgbClr val="0462B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r>
              <a:rPr lang="en" sz="2000" b="1" noProof="0" dirty="0">
                <a:solidFill>
                  <a:srgbClr val="0462B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1:1-3):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 ແລະ ໂຢຊວຍ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ໂຄງສ້າງຂອງພຣະທໍາໂຢຊວຍ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noProof="0" dirty="0">
                <a:solidFill>
                  <a:srgbClr val="D101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ພັນທະກິດຂອງໂຢຊວຍ </a:t>
            </a:r>
            <a:r>
              <a:rPr lang="en" sz="2000" b="1" noProof="0" dirty="0">
                <a:solidFill>
                  <a:srgbClr val="D101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solidFill>
                  <a:srgbClr val="D101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noProof="0" dirty="0">
                <a:solidFill>
                  <a:srgbClr val="D101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ການສືບທອດພັນທະສັນຍາ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ຄວາມເຂັ້ມແຂງແລະຄວາມກ້າຫານ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ຄວາມສໍາເລັດຂອງພັນທະກິດ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309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ປີແຫ່ງການ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ເດີນທາງ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ຄົນລຸ້ນໃໝ່ກໍ່ໄດ້ກໍາເນີດຂຶ້ນ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ກໍ່ເຖິງເວລາແລ້ວທີ່ຈະພິຊິດດິນແດນແຫ່ງພັນທະສັນຍາ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ໂມເຊໄດ້ເສຍຊີວິດລົງກ່ອນໄປເຖິງທີ່ນັ້ນ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ຜູ້ນໍາຄົນໃໝ່ໄດ້ຖືກເລືອກໂດຍພຣະເຈົ້າເພື່ອພາລະກິດນີ້ ຜູ້ນັ້ນກໍ່ຄື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ໃນຄະນະທີ່ຄົນລຸ້ນປະຈຸບັນ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ໄດ້ຢືນຢູ່ເທິງເຂດແດນຂອງແຜ່ນດິນຄານາອານແຫ່ງສະຫວັນ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ສຽງຮ້ອງຂອງພຣະເຈົ້າຍັງຄົງດັງກ້ອງຢ່າງຊົງພະລັງວ່າ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ຈົ່ງມີໃຈເດັດດ່ຽວແລະກ້າຫານ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ກ່ອນທີ່ຈະເລີ່ມຕົ້ນການພິຊິດນີ້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ທັງຜູ້ນໍາ ແລະ ທັງຄົນລຸ້ນໃໝ່ໄດ້ຮັບການຊົງຮຽກເອີ້ນໃຫ້ວາງໃຈໃນພຣະເຈົ້າຢ່າງເຕັມທີ່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lo-LA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ບົດນໍາ</a:t>
            </a:r>
          </a:p>
          <a:p>
            <a:r>
              <a:rPr lang="en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r>
              <a:rPr lang="en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 ແລະ ໂຢຊວຍ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ຫລັງຈາກໂມເຊຜູ້ຮັບໃຊ້ຂອງພຣະເຈົ້າຢາເວໄດ້ຕາຍໄປແລ້ວ ພຣະເຈົ້າຢາເວໄດ້ສັ່ງໂຢຊວຍ ລູກຊາຍຂອງນູນ ຜູ້ຊ່ວຍວ່າການຂອງໂມເຊວ່າ: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ໃນບົດທໍາອິດຂອງພຣະທໍາໂຢຊວຍ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ໂມເຊໄດ້ຖືກກ່າວເຖິງ ເຖິງ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11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ຄັ້ງ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ຊື່ຂອງລາວກໍ່ໄດ້ປາກົດໃນຫລາຍໆຄັ້ງຕະຫລອດທັງເຫລັ້ມ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048499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ເຖິງວ່າບົດທໍາອິດຂອງໂຢຊວຍຈະຖືກບັນທຶກເຖິງການປ່ຽນ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ລະຫວ່າງຜູ້ນໍາທີ່ຍິ່ງໃຫຍ່ເຖິງສອງຄົນກໍ່ຕາມ.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ແຕ່ພວກເຂົາທັງສອງກໍ່ບໍ່ໄດ້ມີບົດບາດຄວາມສໍາຄັນຫລາຍກວ່າພຣະເຈົ້າ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ເປັນຜູ້ນໍາຊົນຊາດອິດສະຣາເອນ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ບໍ່ຕ້ອງສົງໄສເລີຍວ່າ ຜູ້ນໍາທີ່ແທ້ຈິງແມ່ນໃຜ?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ຜູ້ນໍາທັງສອງຄົນ ມີຄວາມຄ້າຍຄືກັນຢູ່ຫລາຍບ່ອນ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ໂຢຊວຍໄດ້ຮັບການຍອມຮັບຈາກຊາວອິດສະຣາເອນ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ເປັນທີ່ຮູ້ຈັກໃນຖານະນັກຮົບ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ທັງພອນສະຫວັນ ແລະ ຄຸນນະທໍາຂອງລາວມີຄຸນຄ່າທີ່ຍິ່ງໃຫຍ່ໃນປະຫວັດສາດ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ຄວາມກ້າຫານ, ຄວາມມຸ່ງໝັ້ນ ຄວາມອົດທົນ, ຄວາມເດັດດ່ຽວ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ຄວາມບໍ່ເຊື່ອມຊາມ, ຄວາມບໍ່ເຫັນແກ່ໂຕ, ບໍ່ສົນໃຈໃນຜົນປະໂຫຍດສ່ວນໂຕ ແຕ່ສົນໃຈໃນຜົນປະໂຫຍດສ່ວນລວມ.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ເໜືອກວ່າສິ່ງໃດ ແມ່ນແຮງບັນດານໃຈຈາກຄວາມເຊື່ອໝັ້ນຄົງໃນພຣະເຈົ້າ. ນີ້ແມ່ນລັກສະນະນິໄສຂອງຊາຍຜູ້ໜຶ່ງທີ່ພຣະເຈົ້າຊົງຄັດສັນໃນນໍາທັບອິດສະຣາເອນ ເມື່ອບຸກເຂົ້າໂຈມຕີສູ່ດິນແດນແຫ່ງພັນທະສັນຍາ. ໃນຊ່ວງຢູ່ໃນຖິ່ນແຫ້ງແລ້ງກັນດານ ລາວໄດ້ເຮັດໜ້າທີ່ເປັນຜູ້ຊ່ວຍເຫລືອຂອງໂມເຊ ແລະ ດ້ວຍຄວາມຊື່ສັດ, ຄວາມງຽບຂຶມ ແລະ ບໍ່ເສແສ້ງ, ຄວາມແນ່ວແນ່ ທີ່ຈະຮັກສາໄວ້ແບບບໍ່ຫວັ່ນໄຫວ ທ່າມກາງອັນຕະລາຍ. ລາວໄດ້ສະແດງໃຫ້ເຫັນເຖິງຄວາມເໝາະສົມທີ່ຈະສືບທອດຕໍາແໜ່ງຕໍ່ຈາກໂມເຊ ກ່ອນທີ່ພຣະເຈົ້າຈະຊົງຮຽກເອີ້ນລາວໃຫ້ຮັບພັນທະກິດນີ້.</a:t>
            </a: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ໂຄງສ້າງຂອງພຣະທໍາໂຢຊວຍ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ພຣະທໍາໂຢຊວຍ ໄດ້ນໍາສະເໜີໃຫ້ເຫັນເຖິງຄວາມສໍາເລັດຂອງພຣະສັນຍາທີ່ພຣະເຈົ້າຊົງປະທານແກ່ຊົນຊາດອິດສະຣາເອນ ຕອນທີ່ພຣະອົງຊົງນໍາພວກເຂົາອອກມາຈາກປະເທດເອຢິບ, ນັ້ນກໍ່ຄືການປະທານແຜ່ນດິນຄານາອານໃຫ້ແກ່ພວກເຂົາ, ໃນພຣະທໍາໂຢຊວຍໄດ້ແບ່ງເປັນ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ສ່ວນດັ່ງນີ້: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679047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ໂມເຊຜູ້ຮັບໃຊ້ຂອງເຮົາກໍ່ຕາຍໄປແລ້ວ ບັດນີ້ເຈົ້າກັບປະຊາຊົນອິດສະຣາເອນທຸກຄົນ ຈົ່ງຕຽມຕົວໃຫ້ພ້ອມ ແລະ ຂ້າມແມ່ນໍ້າຈໍແດນ ເຂົ້າໄປໃນດິນແດນທີ່ເຮົາກໍາລັງໃຫ້ພວກເຈົ້າ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93896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581725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lo-LA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ັນທະກິດຂອງ ໂຢຊວຍ</a:t>
            </a:r>
            <a:r>
              <a:rPr lang="en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5400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63500"/>
            <a:ext cx="10115994" cy="707886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40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ສືບທອດພັນທະສັນຍາ</a:t>
            </a:r>
            <a:endParaRPr lang="en" sz="40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ດັ່ງທີ່ເຮົາໄດ້ສັນຍາກັບໂມເຊແລ້ວວ່າ ເຮົາໄດ້ມອບດິນແດນທຸກບ່ອນທີ່ເຈົ້າຈະຢຽບ ໄປໃຫ້ເຈົ້າແລະປະຊາຊົນທັງໝົດຂອງເຮົາ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ໃນພຣະທໍາໂຢຊວຍ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1:3,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ພຣະເຈົ້າຊົງກ່າວເຖິງເຫດການ ໃນແງ່ຄໍາພະຍາກອນ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ພຣະອົງກ່າວເຖິງດິນແດນຄານາອານຄືກັບວ່າຊາວອິດສະຣາເອນໄດ້ເປັນເຈົ້າຂອງດິນແດນຕອນນັ້ນແລ້ວ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ນັ້ນໝາຍຄວາມວ່າ ພຣະເຈົ້າຊົງຮັບປະກັນເຖິງຄວາມສໍາເລັດຂອງການພິຊິດດິນແດນແກ່ພວກເຂົາຢ່າງຄົບຖ້ວນ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2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2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90500"/>
            <a:ext cx="176736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2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37046"/>
            <a:ext cx="1474269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2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ຈາກນັ້ນພຣະອົງຫັນໄປຫາໂຢຊວຍ ແລະຊົງສັ່ງວ່າໃຫ້ມີໃຈເດັດດ່ຽວແລະກ້າຫານ ພຣະອົງຈະບໍ່ປະຖິ້ມລາວ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(Josh.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ແຕ່ໄຊຊະນະບໍ່ໄດ້ຢູ່ທີ່ຄວາມພະຍາຍາມຂອງໂຢຊວຍພຽງຄົນດຽວ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ແຕ່ຢູ່ທີ່ການສັນຍາຂອງພຣະອົງ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ເຊັ່ນດຽວກັນກັບທີ່ພຣະອົງຊົງສັນຍາກັບພວກເຮົາວ່າ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ເຮົາຢູ່ກັບເຈົ້າທັງຫລາຍທຸກໆວັນຈົນສິ້ນໂລກນີ້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"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1:5;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02108" y="2485163"/>
            <a:ext cx="8320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ພຣະອົງກໍ່ຊົງບອກພວກເຂົາເຖິງຂອບເຂດຂອງດິນແດນນັ້ນ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1:4):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ລະຫວ່າງແມ່ນໍ້າຈໍແດນ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ຕາເວັນອອກ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ທະເລເມດີແຕຣາເນ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ຕາເວັນຕົກ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ຈາກຖິ່ນແຫ້ງແລ້ງກັນດານ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ພາກໃຕ້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ຈົນເຖິງແມ່ນໍ້າເອີຟຣັດ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ທາງພາກເໜືອ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1788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Aptos Display</vt:lpstr>
      <vt:lpstr>Saysettha OT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2025-09-05T17:18:48Z</dcterms:created>
  <dcterms:modified xsi:type="dcterms:W3CDTF">2025-10-01T06:20:44Z</dcterms:modified>
</cp:coreProperties>
</file>