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10" r:id="rId4"/>
    <p:sldId id="257" r:id="rId5"/>
    <p:sldId id="258" r:id="rId6"/>
    <p:sldId id="259" r:id="rId7"/>
    <p:sldId id="260" r:id="rId8"/>
    <p:sldId id="311" r:id="rId9"/>
    <p:sldId id="261" r:id="rId10"/>
    <p:sldId id="312" r:id="rId11"/>
    <p:sldId id="262" r:id="rId12"/>
  </p:sldIdLst>
  <p:sldSz cx="12192000" cy="6858000"/>
  <p:notesSz cx="6858000" cy="9144000"/>
  <p:embeddedFontLst>
    <p:embeddedFont>
      <p:font typeface="Saysettha OT" panose="020B0504020207020204" pitchFamily="34" charset="-34"/>
      <p:regular r:id="rId1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4B"/>
    <a:srgbClr val="036C94"/>
    <a:srgbClr val="B2BF5E"/>
    <a:srgbClr val="F7DC83"/>
    <a:srgbClr val="F389CD"/>
    <a:srgbClr val="9BFF9B"/>
    <a:srgbClr val="2E1500"/>
    <a:srgbClr val="752C24"/>
    <a:srgbClr val="E9B477"/>
    <a:srgbClr val="FDD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06" autoAdjust="0"/>
    <p:restoredTop sz="94708"/>
  </p:normalViewPr>
  <p:slideViewPr>
    <p:cSldViewPr snapToGrid="0">
      <p:cViewPr varScale="1">
        <p:scale>
          <a:sx n="99" d="100"/>
          <a:sy n="99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C10AE-1E1C-4EA3-A425-6F58F6688395}" type="doc">
      <dgm:prSet loTypeId="urn:microsoft.com/office/officeart/2005/8/layout/v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D3DE4F-B035-4419-AD42-BC19FCCA72F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ເລື່ອງລາວທີ່ພຣະເຈົ້າຊົງຂຽນຂຶ້ນ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24:1-13)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B53E60-9D13-4BE9-91F7-7B16909B0AEF}" type="parTrans" cxnId="{97D0D79E-C93E-499D-9A9D-28C6673EB9ED}">
      <dgm:prSet/>
      <dgm:spPr/>
      <dgm:t>
        <a:bodyPr/>
        <a:lstStyle/>
        <a:p>
          <a:endParaRPr lang="es-ES" sz="1800"/>
        </a:p>
      </dgm:t>
    </dgm:pt>
    <dgm:pt modelId="{91A12EA2-232C-43CD-8203-FBE0C5DE4404}" type="sibTrans" cxnId="{97D0D79E-C93E-499D-9A9D-28C6673EB9ED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6284D3-E313-48D3-B99B-D0070036B40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ການຊົງເອີ້ນໃຫ້ດໍາເນີນຊີວິດດ້ວຍຄວາມຊື່ສັດ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24:14-15)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9CF05A3-0305-44C5-B26D-D1CA93F52DB9}" type="parTrans" cxnId="{B4001F67-C065-4AE4-9419-B5FA3125DDB3}">
      <dgm:prSet/>
      <dgm:spPr/>
      <dgm:t>
        <a:bodyPr/>
        <a:lstStyle/>
        <a:p>
          <a:endParaRPr lang="es-ES" sz="1800"/>
        </a:p>
      </dgm:t>
    </dgm:pt>
    <dgm:pt modelId="{B70DD2CC-751A-4730-9BEE-743ABCDC9BBB}" type="sibTrans" cxnId="{B4001F67-C065-4AE4-9419-B5FA3125DDB3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0754501-22AF-43A4-95CC-8DBB6EC082B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ການເລືອກຂອງປະຊາຊົນ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24:16-21)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E2A275F-E5F3-4212-BC77-A4CDD94A7B18}" type="parTrans" cxnId="{F802C522-6422-4224-88CC-62D8C8E722BB}">
      <dgm:prSet/>
      <dgm:spPr/>
      <dgm:t>
        <a:bodyPr/>
        <a:lstStyle/>
        <a:p>
          <a:endParaRPr lang="es-ES" sz="1800"/>
        </a:p>
      </dgm:t>
    </dgm:pt>
    <dgm:pt modelId="{58DA6EA0-74B8-401E-AA9D-EC13163F1649}" type="sibTrans" cxnId="{F802C522-6422-4224-88CC-62D8C8E722BB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6ADB1B9-DB91-4486-8D5A-89A253DAD0F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ການຕໍ່ພັນທະສັນຍາ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24:22-28)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23060D4-195C-4D2F-9188-99FC0E923E8A}" type="parTrans" cxnId="{8F841D31-1B66-4CD5-81FB-BDEC6215F39C}">
      <dgm:prSet/>
      <dgm:spPr/>
      <dgm:t>
        <a:bodyPr/>
        <a:lstStyle/>
        <a:p>
          <a:endParaRPr lang="es-ES" sz="1800"/>
        </a:p>
      </dgm:t>
    </dgm:pt>
    <dgm:pt modelId="{9107974C-75DB-4635-BA96-54C674F07C83}" type="sibTrans" cxnId="{8F841D31-1B66-4CD5-81FB-BDEC6215F39C}">
      <dgm:prSet custT="1"/>
      <dgm:spPr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F55A3F-1180-4F60-BCD7-EEB76A32204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72000" rIns="0"/>
        <a:lstStyle/>
        <a:p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ເລື່ອງລາວທີ່ດໍາເນີນຕໍ່ໄປ 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dirty="0">
              <a:latin typeface="Saysettha OT" panose="020B0504020207020204" pitchFamily="34" charset="-34"/>
              <a:cs typeface="Saysettha OT" panose="020B0504020207020204" pitchFamily="34" charset="-34"/>
            </a:rPr>
            <a:t> 24:29-33)</a:t>
          </a:r>
          <a:endParaRPr lang="es-ES" sz="180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F4AD1DA-3CDA-4037-980B-73E5F6F9EDA1}" type="parTrans" cxnId="{EA680ABF-567B-47B3-AADB-26012927175B}">
      <dgm:prSet/>
      <dgm:spPr/>
      <dgm:t>
        <a:bodyPr/>
        <a:lstStyle/>
        <a:p>
          <a:endParaRPr lang="es-ES" sz="1800"/>
        </a:p>
      </dgm:t>
    </dgm:pt>
    <dgm:pt modelId="{762135BC-7C22-4CCC-BC86-65612B40F1D6}" type="sibTrans" cxnId="{EA680ABF-567B-47B3-AADB-26012927175B}">
      <dgm:prSet/>
      <dgm:spPr/>
      <dgm:t>
        <a:bodyPr/>
        <a:lstStyle/>
        <a:p>
          <a:endParaRPr lang="es-ES" sz="1800"/>
        </a:p>
      </dgm:t>
    </dgm:pt>
    <dgm:pt modelId="{52AC8C0A-D394-4FD5-8DCB-AF5430D490F0}" type="pres">
      <dgm:prSet presAssocID="{7D5C10AE-1E1C-4EA3-A425-6F58F6688395}" presName="outerComposite" presStyleCnt="0">
        <dgm:presLayoutVars>
          <dgm:chMax val="5"/>
          <dgm:dir/>
          <dgm:resizeHandles val="exact"/>
        </dgm:presLayoutVars>
      </dgm:prSet>
      <dgm:spPr/>
    </dgm:pt>
    <dgm:pt modelId="{013482AC-7192-4E8E-8F9D-7C92992CA12E}" type="pres">
      <dgm:prSet presAssocID="{7D5C10AE-1E1C-4EA3-A425-6F58F6688395}" presName="dummyMaxCanvas" presStyleCnt="0">
        <dgm:presLayoutVars/>
      </dgm:prSet>
      <dgm:spPr/>
    </dgm:pt>
    <dgm:pt modelId="{2127D0A3-08E0-4B77-9149-12877E4553DC}" type="pres">
      <dgm:prSet presAssocID="{7D5C10AE-1E1C-4EA3-A425-6F58F6688395}" presName="FiveNodes_1" presStyleLbl="node1" presStyleIdx="0" presStyleCnt="5">
        <dgm:presLayoutVars>
          <dgm:bulletEnabled val="1"/>
        </dgm:presLayoutVars>
      </dgm:prSet>
      <dgm:spPr/>
    </dgm:pt>
    <dgm:pt modelId="{FC48FDAD-A8DC-4628-A83F-0C218EBE3173}" type="pres">
      <dgm:prSet presAssocID="{7D5C10AE-1E1C-4EA3-A425-6F58F6688395}" presName="FiveNodes_2" presStyleLbl="node1" presStyleIdx="1" presStyleCnt="5" custScaleX="112079">
        <dgm:presLayoutVars>
          <dgm:bulletEnabled val="1"/>
        </dgm:presLayoutVars>
      </dgm:prSet>
      <dgm:spPr/>
    </dgm:pt>
    <dgm:pt modelId="{171BE40D-DF9A-40DE-B4BB-CCE5EF279C3E}" type="pres">
      <dgm:prSet presAssocID="{7D5C10AE-1E1C-4EA3-A425-6F58F6688395}" presName="FiveNodes_3" presStyleLbl="node1" presStyleIdx="2" presStyleCnt="5">
        <dgm:presLayoutVars>
          <dgm:bulletEnabled val="1"/>
        </dgm:presLayoutVars>
      </dgm:prSet>
      <dgm:spPr/>
    </dgm:pt>
    <dgm:pt modelId="{7A0EC5D2-A8C8-43F0-949B-679A0C3ED567}" type="pres">
      <dgm:prSet presAssocID="{7D5C10AE-1E1C-4EA3-A425-6F58F6688395}" presName="FiveNodes_4" presStyleLbl="node1" presStyleIdx="3" presStyleCnt="5">
        <dgm:presLayoutVars>
          <dgm:bulletEnabled val="1"/>
        </dgm:presLayoutVars>
      </dgm:prSet>
      <dgm:spPr/>
    </dgm:pt>
    <dgm:pt modelId="{A69A85D2-7D25-468F-B109-5D85D6A87DA0}" type="pres">
      <dgm:prSet presAssocID="{7D5C10AE-1E1C-4EA3-A425-6F58F6688395}" presName="FiveNodes_5" presStyleLbl="node1" presStyleIdx="4" presStyleCnt="5">
        <dgm:presLayoutVars>
          <dgm:bulletEnabled val="1"/>
        </dgm:presLayoutVars>
      </dgm:prSet>
      <dgm:spPr/>
    </dgm:pt>
    <dgm:pt modelId="{942E5999-5789-441C-A104-F2DD05307549}" type="pres">
      <dgm:prSet presAssocID="{7D5C10AE-1E1C-4EA3-A425-6F58F6688395}" presName="FiveConn_1-2" presStyleLbl="fgAccFollowNode1" presStyleIdx="0" presStyleCnt="4">
        <dgm:presLayoutVars>
          <dgm:bulletEnabled val="1"/>
        </dgm:presLayoutVars>
      </dgm:prSet>
      <dgm:spPr/>
    </dgm:pt>
    <dgm:pt modelId="{BC1B2083-8856-4B85-9091-BF19E4CB9BFA}" type="pres">
      <dgm:prSet presAssocID="{7D5C10AE-1E1C-4EA3-A425-6F58F6688395}" presName="FiveConn_2-3" presStyleLbl="fgAccFollowNode1" presStyleIdx="1" presStyleCnt="4">
        <dgm:presLayoutVars>
          <dgm:bulletEnabled val="1"/>
        </dgm:presLayoutVars>
      </dgm:prSet>
      <dgm:spPr/>
    </dgm:pt>
    <dgm:pt modelId="{C4F65A43-9A3C-4A61-BCB0-8631152C7599}" type="pres">
      <dgm:prSet presAssocID="{7D5C10AE-1E1C-4EA3-A425-6F58F6688395}" presName="FiveConn_3-4" presStyleLbl="fgAccFollowNode1" presStyleIdx="2" presStyleCnt="4">
        <dgm:presLayoutVars>
          <dgm:bulletEnabled val="1"/>
        </dgm:presLayoutVars>
      </dgm:prSet>
      <dgm:spPr/>
    </dgm:pt>
    <dgm:pt modelId="{E2A91DB1-799A-4297-93C2-42494D9CE027}" type="pres">
      <dgm:prSet presAssocID="{7D5C10AE-1E1C-4EA3-A425-6F58F6688395}" presName="FiveConn_4-5" presStyleLbl="fgAccFollowNode1" presStyleIdx="3" presStyleCnt="4">
        <dgm:presLayoutVars>
          <dgm:bulletEnabled val="1"/>
        </dgm:presLayoutVars>
      </dgm:prSet>
      <dgm:spPr/>
    </dgm:pt>
    <dgm:pt modelId="{180508B8-0DEE-4CAC-8443-C8FD4B94EDD4}" type="pres">
      <dgm:prSet presAssocID="{7D5C10AE-1E1C-4EA3-A425-6F58F6688395}" presName="FiveNodes_1_text" presStyleLbl="node1" presStyleIdx="4" presStyleCnt="5">
        <dgm:presLayoutVars>
          <dgm:bulletEnabled val="1"/>
        </dgm:presLayoutVars>
      </dgm:prSet>
      <dgm:spPr/>
    </dgm:pt>
    <dgm:pt modelId="{D5504A13-09B0-47C9-9B67-0B097066B96E}" type="pres">
      <dgm:prSet presAssocID="{7D5C10AE-1E1C-4EA3-A425-6F58F6688395}" presName="FiveNodes_2_text" presStyleLbl="node1" presStyleIdx="4" presStyleCnt="5">
        <dgm:presLayoutVars>
          <dgm:bulletEnabled val="1"/>
        </dgm:presLayoutVars>
      </dgm:prSet>
      <dgm:spPr/>
    </dgm:pt>
    <dgm:pt modelId="{95F916E9-4C9A-4EE6-9048-3FED81429CCC}" type="pres">
      <dgm:prSet presAssocID="{7D5C10AE-1E1C-4EA3-A425-6F58F6688395}" presName="FiveNodes_3_text" presStyleLbl="node1" presStyleIdx="4" presStyleCnt="5">
        <dgm:presLayoutVars>
          <dgm:bulletEnabled val="1"/>
        </dgm:presLayoutVars>
      </dgm:prSet>
      <dgm:spPr/>
    </dgm:pt>
    <dgm:pt modelId="{A06B007F-F2B4-4A30-B5C1-FAC497B4C24C}" type="pres">
      <dgm:prSet presAssocID="{7D5C10AE-1E1C-4EA3-A425-6F58F6688395}" presName="FiveNodes_4_text" presStyleLbl="node1" presStyleIdx="4" presStyleCnt="5">
        <dgm:presLayoutVars>
          <dgm:bulletEnabled val="1"/>
        </dgm:presLayoutVars>
      </dgm:prSet>
      <dgm:spPr/>
    </dgm:pt>
    <dgm:pt modelId="{5E7BF8F3-DF6A-4EAC-871F-3A9230D88A55}" type="pres">
      <dgm:prSet presAssocID="{7D5C10AE-1E1C-4EA3-A425-6F58F668839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BD50A80E-DE05-4D1F-922F-900FCC36881A}" type="presOf" srcId="{69D3DE4F-B035-4419-AD42-BC19FCCA72FE}" destId="{180508B8-0DEE-4CAC-8443-C8FD4B94EDD4}" srcOrd="1" destOrd="0" presId="urn:microsoft.com/office/officeart/2005/8/layout/vProcess5"/>
    <dgm:cxn modelId="{90C4A616-1B2F-4CAF-8173-8DB27BAEB8C7}" type="presOf" srcId="{58DA6EA0-74B8-401E-AA9D-EC13163F1649}" destId="{C4F65A43-9A3C-4A61-BCB0-8631152C7599}" srcOrd="0" destOrd="0" presId="urn:microsoft.com/office/officeart/2005/8/layout/vProcess5"/>
    <dgm:cxn modelId="{1978631C-27C1-491A-8303-F98F3DC645FC}" type="presOf" srcId="{9107974C-75DB-4635-BA96-54C674F07C83}" destId="{E2A91DB1-799A-4297-93C2-42494D9CE027}" srcOrd="0" destOrd="0" presId="urn:microsoft.com/office/officeart/2005/8/layout/vProcess5"/>
    <dgm:cxn modelId="{F802C522-6422-4224-88CC-62D8C8E722BB}" srcId="{7D5C10AE-1E1C-4EA3-A425-6F58F6688395}" destId="{B0754501-22AF-43A4-95CC-8DBB6EC082BD}" srcOrd="2" destOrd="0" parTransId="{AE2A275F-E5F3-4212-BC77-A4CDD94A7B18}" sibTransId="{58DA6EA0-74B8-401E-AA9D-EC13163F1649}"/>
    <dgm:cxn modelId="{8F841D31-1B66-4CD5-81FB-BDEC6215F39C}" srcId="{7D5C10AE-1E1C-4EA3-A425-6F58F6688395}" destId="{96ADB1B9-DB91-4486-8D5A-89A253DAD0F3}" srcOrd="3" destOrd="0" parTransId="{E23060D4-195C-4D2F-9188-99FC0E923E8A}" sibTransId="{9107974C-75DB-4635-BA96-54C674F07C83}"/>
    <dgm:cxn modelId="{CE2E9733-22B2-414E-AF0D-5B8C2EB8BC77}" type="presOf" srcId="{7D5C10AE-1E1C-4EA3-A425-6F58F6688395}" destId="{52AC8C0A-D394-4FD5-8DCB-AF5430D490F0}" srcOrd="0" destOrd="0" presId="urn:microsoft.com/office/officeart/2005/8/layout/vProcess5"/>
    <dgm:cxn modelId="{92DE0645-F61F-4CD9-9322-7A431E97DB57}" type="presOf" srcId="{91A12EA2-232C-43CD-8203-FBE0C5DE4404}" destId="{942E5999-5789-441C-A104-F2DD05307549}" srcOrd="0" destOrd="0" presId="urn:microsoft.com/office/officeart/2005/8/layout/vProcess5"/>
    <dgm:cxn modelId="{6C800647-5285-4DBD-8219-DE24891D1C18}" type="presOf" srcId="{96ADB1B9-DB91-4486-8D5A-89A253DAD0F3}" destId="{7A0EC5D2-A8C8-43F0-949B-679A0C3ED567}" srcOrd="0" destOrd="0" presId="urn:microsoft.com/office/officeart/2005/8/layout/vProcess5"/>
    <dgm:cxn modelId="{B4001F67-C065-4AE4-9419-B5FA3125DDB3}" srcId="{7D5C10AE-1E1C-4EA3-A425-6F58F6688395}" destId="{1A6284D3-E313-48D3-B99B-D0070036B406}" srcOrd="1" destOrd="0" parTransId="{49CF05A3-0305-44C5-B26D-D1CA93F52DB9}" sibTransId="{B70DD2CC-751A-4730-9BEE-743ABCDC9BBB}"/>
    <dgm:cxn modelId="{4D5DB26C-5312-471D-ADB6-73DC7A06F50E}" type="presOf" srcId="{B70DD2CC-751A-4730-9BEE-743ABCDC9BBB}" destId="{BC1B2083-8856-4B85-9091-BF19E4CB9BFA}" srcOrd="0" destOrd="0" presId="urn:microsoft.com/office/officeart/2005/8/layout/vProcess5"/>
    <dgm:cxn modelId="{7C56337E-00BF-4CFD-93A6-7A67B3E2AA04}" type="presOf" srcId="{EAF55A3F-1180-4F60-BCD7-EEB76A322046}" destId="{5E7BF8F3-DF6A-4EAC-871F-3A9230D88A55}" srcOrd="1" destOrd="0" presId="urn:microsoft.com/office/officeart/2005/8/layout/vProcess5"/>
    <dgm:cxn modelId="{97D0D79E-C93E-499D-9A9D-28C6673EB9ED}" srcId="{7D5C10AE-1E1C-4EA3-A425-6F58F6688395}" destId="{69D3DE4F-B035-4419-AD42-BC19FCCA72FE}" srcOrd="0" destOrd="0" parTransId="{A1B53E60-9D13-4BE9-91F7-7B16909B0AEF}" sibTransId="{91A12EA2-232C-43CD-8203-FBE0C5DE4404}"/>
    <dgm:cxn modelId="{20F619A1-3BA3-41BA-BF7C-FC63F0AB2BEC}" type="presOf" srcId="{B0754501-22AF-43A4-95CC-8DBB6EC082BD}" destId="{95F916E9-4C9A-4EE6-9048-3FED81429CCC}" srcOrd="1" destOrd="0" presId="urn:microsoft.com/office/officeart/2005/8/layout/vProcess5"/>
    <dgm:cxn modelId="{83E139AB-42A2-4C34-B669-2A979ECE2A42}" type="presOf" srcId="{96ADB1B9-DB91-4486-8D5A-89A253DAD0F3}" destId="{A06B007F-F2B4-4A30-B5C1-FAC497B4C24C}" srcOrd="1" destOrd="0" presId="urn:microsoft.com/office/officeart/2005/8/layout/vProcess5"/>
    <dgm:cxn modelId="{C5BE20BD-0317-415F-84A0-1B63451CAAB4}" type="presOf" srcId="{EAF55A3F-1180-4F60-BCD7-EEB76A322046}" destId="{A69A85D2-7D25-468F-B109-5D85D6A87DA0}" srcOrd="0" destOrd="0" presId="urn:microsoft.com/office/officeart/2005/8/layout/vProcess5"/>
    <dgm:cxn modelId="{EA680ABF-567B-47B3-AADB-26012927175B}" srcId="{7D5C10AE-1E1C-4EA3-A425-6F58F6688395}" destId="{EAF55A3F-1180-4F60-BCD7-EEB76A322046}" srcOrd="4" destOrd="0" parTransId="{7F4AD1DA-3CDA-4037-980B-73E5F6F9EDA1}" sibTransId="{762135BC-7C22-4CCC-BC86-65612B40F1D6}"/>
    <dgm:cxn modelId="{BE830ED1-2ECC-4E6F-A3C8-79C2FEFA23F5}" type="presOf" srcId="{1A6284D3-E313-48D3-B99B-D0070036B406}" destId="{D5504A13-09B0-47C9-9B67-0B097066B96E}" srcOrd="1" destOrd="0" presId="urn:microsoft.com/office/officeart/2005/8/layout/vProcess5"/>
    <dgm:cxn modelId="{0AD243DD-5C00-4EC8-842D-EE6214933BA6}" type="presOf" srcId="{B0754501-22AF-43A4-95CC-8DBB6EC082BD}" destId="{171BE40D-DF9A-40DE-B4BB-CCE5EF279C3E}" srcOrd="0" destOrd="0" presId="urn:microsoft.com/office/officeart/2005/8/layout/vProcess5"/>
    <dgm:cxn modelId="{FCE387E9-2EAF-4592-94B5-684BB76F9776}" type="presOf" srcId="{1A6284D3-E313-48D3-B99B-D0070036B406}" destId="{FC48FDAD-A8DC-4628-A83F-0C218EBE3173}" srcOrd="0" destOrd="0" presId="urn:microsoft.com/office/officeart/2005/8/layout/vProcess5"/>
    <dgm:cxn modelId="{349286FA-4086-43BF-970D-912C2F4787FC}" type="presOf" srcId="{69D3DE4F-B035-4419-AD42-BC19FCCA72FE}" destId="{2127D0A3-08E0-4B77-9149-12877E4553DC}" srcOrd="0" destOrd="0" presId="urn:microsoft.com/office/officeart/2005/8/layout/vProcess5"/>
    <dgm:cxn modelId="{8A7F8A19-40D5-45DC-B973-1D149C40F084}" type="presParOf" srcId="{52AC8C0A-D394-4FD5-8DCB-AF5430D490F0}" destId="{013482AC-7192-4E8E-8F9D-7C92992CA12E}" srcOrd="0" destOrd="0" presId="urn:microsoft.com/office/officeart/2005/8/layout/vProcess5"/>
    <dgm:cxn modelId="{FEC341C8-8547-4CE8-9F45-F8BA673D688E}" type="presParOf" srcId="{52AC8C0A-D394-4FD5-8DCB-AF5430D490F0}" destId="{2127D0A3-08E0-4B77-9149-12877E4553DC}" srcOrd="1" destOrd="0" presId="urn:microsoft.com/office/officeart/2005/8/layout/vProcess5"/>
    <dgm:cxn modelId="{F2D546D0-A159-4316-A1F3-D4FE4DF53238}" type="presParOf" srcId="{52AC8C0A-D394-4FD5-8DCB-AF5430D490F0}" destId="{FC48FDAD-A8DC-4628-A83F-0C218EBE3173}" srcOrd="2" destOrd="0" presId="urn:microsoft.com/office/officeart/2005/8/layout/vProcess5"/>
    <dgm:cxn modelId="{9B355BBB-6126-4771-BBFF-E2EBAE758C7A}" type="presParOf" srcId="{52AC8C0A-D394-4FD5-8DCB-AF5430D490F0}" destId="{171BE40D-DF9A-40DE-B4BB-CCE5EF279C3E}" srcOrd="3" destOrd="0" presId="urn:microsoft.com/office/officeart/2005/8/layout/vProcess5"/>
    <dgm:cxn modelId="{696E1FDA-35CF-424D-91C1-7DC74DCC8E9F}" type="presParOf" srcId="{52AC8C0A-D394-4FD5-8DCB-AF5430D490F0}" destId="{7A0EC5D2-A8C8-43F0-949B-679A0C3ED567}" srcOrd="4" destOrd="0" presId="urn:microsoft.com/office/officeart/2005/8/layout/vProcess5"/>
    <dgm:cxn modelId="{41BFC8CA-F71F-4365-A176-C46FCF83B99F}" type="presParOf" srcId="{52AC8C0A-D394-4FD5-8DCB-AF5430D490F0}" destId="{A69A85D2-7D25-468F-B109-5D85D6A87DA0}" srcOrd="5" destOrd="0" presId="urn:microsoft.com/office/officeart/2005/8/layout/vProcess5"/>
    <dgm:cxn modelId="{62649F23-4350-4B4A-9465-02C9952EF4BA}" type="presParOf" srcId="{52AC8C0A-D394-4FD5-8DCB-AF5430D490F0}" destId="{942E5999-5789-441C-A104-F2DD05307549}" srcOrd="6" destOrd="0" presId="urn:microsoft.com/office/officeart/2005/8/layout/vProcess5"/>
    <dgm:cxn modelId="{9EB95C67-EDA8-4927-A762-956A5CECFEA7}" type="presParOf" srcId="{52AC8C0A-D394-4FD5-8DCB-AF5430D490F0}" destId="{BC1B2083-8856-4B85-9091-BF19E4CB9BFA}" srcOrd="7" destOrd="0" presId="urn:microsoft.com/office/officeart/2005/8/layout/vProcess5"/>
    <dgm:cxn modelId="{B3881BE3-8119-4714-8527-11A6E14E66FC}" type="presParOf" srcId="{52AC8C0A-D394-4FD5-8DCB-AF5430D490F0}" destId="{C4F65A43-9A3C-4A61-BCB0-8631152C7599}" srcOrd="8" destOrd="0" presId="urn:microsoft.com/office/officeart/2005/8/layout/vProcess5"/>
    <dgm:cxn modelId="{41161A11-2727-42F0-B2ED-0798E7E8B2F5}" type="presParOf" srcId="{52AC8C0A-D394-4FD5-8DCB-AF5430D490F0}" destId="{E2A91DB1-799A-4297-93C2-42494D9CE027}" srcOrd="9" destOrd="0" presId="urn:microsoft.com/office/officeart/2005/8/layout/vProcess5"/>
    <dgm:cxn modelId="{B1FE44CD-4E38-4FCF-AD1A-8B36E5D85331}" type="presParOf" srcId="{52AC8C0A-D394-4FD5-8DCB-AF5430D490F0}" destId="{180508B8-0DEE-4CAC-8443-C8FD4B94EDD4}" srcOrd="10" destOrd="0" presId="urn:microsoft.com/office/officeart/2005/8/layout/vProcess5"/>
    <dgm:cxn modelId="{11F35ADC-8320-4BEB-86FF-B4C8B6F29248}" type="presParOf" srcId="{52AC8C0A-D394-4FD5-8DCB-AF5430D490F0}" destId="{D5504A13-09B0-47C9-9B67-0B097066B96E}" srcOrd="11" destOrd="0" presId="urn:microsoft.com/office/officeart/2005/8/layout/vProcess5"/>
    <dgm:cxn modelId="{5406C82C-9C6A-466B-AEFF-8B071E90DE12}" type="presParOf" srcId="{52AC8C0A-D394-4FD5-8DCB-AF5430D490F0}" destId="{95F916E9-4C9A-4EE6-9048-3FED81429CCC}" srcOrd="12" destOrd="0" presId="urn:microsoft.com/office/officeart/2005/8/layout/vProcess5"/>
    <dgm:cxn modelId="{A09A7486-9F65-4722-8159-D50CBFED7F1A}" type="presParOf" srcId="{52AC8C0A-D394-4FD5-8DCB-AF5430D490F0}" destId="{A06B007F-F2B4-4A30-B5C1-FAC497B4C24C}" srcOrd="13" destOrd="0" presId="urn:microsoft.com/office/officeart/2005/8/layout/vProcess5"/>
    <dgm:cxn modelId="{38865636-8BBC-49B5-B4DC-0FBCA15AD7EE}" type="presParOf" srcId="{52AC8C0A-D394-4FD5-8DCB-AF5430D490F0}" destId="{5E7BF8F3-DF6A-4EAC-871F-3A9230D88A5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10BB6-9906-415A-9957-9AAB382B0671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D387350-E4A0-417A-8737-FF93E2BBE432}">
      <dgm:prSet custT="1"/>
      <dgm:spPr>
        <a:solidFill>
          <a:srgbClr val="7030A0"/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1. 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ເປັນສະຖານທີ່ທໍາອິດໃນຄານາອານທີ່ອັບຣາມໄດ້ຕັ້ງຄ້າຍໃສ່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 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12:6)</a:t>
          </a:r>
        </a:p>
      </dgm:t>
    </dgm:pt>
    <dgm:pt modelId="{4E04A33F-3951-4B2E-BDCB-6C608C23C2B9}" type="par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59C789-2916-481C-AC45-2AC6DEE08FF2}" type="sibTrans" cxnId="{DF583B94-4596-4A0D-B099-A88C06C373AE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AB19D-ECD5-4E83-93C1-1F58EE9C9242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2. 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ເປັນສະຖານທີ່ທໍາອິດໃນຄານາອານທີ່ຢາໂຄບໄດ້ຕັ້ງຄ້າຍໃສ່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33:18)</a:t>
          </a:r>
        </a:p>
      </dgm:t>
    </dgm:pt>
    <dgm:pt modelId="{B31D8306-6909-42BF-A6B5-E5BFCA4E097A}" type="par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747D89-E1FA-4F40-B4AD-1013812343E6}" type="sibTrans" cxnId="{5DA6ADCE-4E43-45EC-92C5-E6D7E74035A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932EA2-E8FC-4F08-9329-B9288A5015F7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3. 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ເປັນຊັບສົມບັດພຽງຢ່າງດຽວທີ່ຢາໂຄບໄດ້ຮັບມາ 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33:19)</a:t>
          </a:r>
        </a:p>
      </dgm:t>
    </dgm:pt>
    <dgm:pt modelId="{A6FF5F50-66DE-4BD0-B98A-7F76583B89BD}" type="par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B1D79-C48C-4C6E-9381-445E99C7E658}" type="sibTrans" cxnId="{074F620C-B815-4835-A0E1-BF177369AD77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1201E9-3500-4A94-AC51-4821C99C61EC}">
      <dgm:prSet custT="1"/>
      <dgm:spPr>
        <a:solidFill>
          <a:srgbClr val="375170"/>
        </a:solidFill>
      </dgm:spPr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4. </a:t>
          </a:r>
          <a:r>
            <a:rPr lang="lo-L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ຢູ່ບ່ອນນີ້ ເປັນບ່ອນທີ່ຢາໂຄບໄດ້ຝັງພະຕ່າງໆທີ່ຄອບຄົວຂອງລາວໄດ້ຄອບຄອງຢູ່ 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35:4)</a:t>
          </a:r>
        </a:p>
      </dgm:t>
    </dgm:pt>
    <dgm:pt modelId="{4700FFD2-0BCB-4419-BE9D-92530486C4B7}" type="par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424F7-61A9-48A4-9816-9017B5555AE2}" type="sibTrans" cxnId="{5A09459B-61BE-4C65-BAD8-6C027EE7CBC4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698DE-538E-4611-B39E-0660C0FA78DD}" type="pres">
      <dgm:prSet presAssocID="{9AC10BB6-9906-415A-9957-9AAB382B0671}" presName="linear" presStyleCnt="0">
        <dgm:presLayoutVars>
          <dgm:animLvl val="lvl"/>
          <dgm:resizeHandles val="exact"/>
        </dgm:presLayoutVars>
      </dgm:prSet>
      <dgm:spPr/>
    </dgm:pt>
    <dgm:pt modelId="{11E0DE68-D6C6-4A99-AE8F-6B0DB7F1EF15}" type="pres">
      <dgm:prSet presAssocID="{CD387350-E4A0-417A-8737-FF93E2BBE43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AE775A6-BC74-4981-AFFA-CCE0C81B60DB}" type="pres">
      <dgm:prSet presAssocID="{D159C789-2916-481C-AC45-2AC6DEE08FF2}" presName="spacer" presStyleCnt="0"/>
      <dgm:spPr/>
    </dgm:pt>
    <dgm:pt modelId="{F28057B6-914F-4162-A1E6-62C0FACC967C}" type="pres">
      <dgm:prSet presAssocID="{798AB19D-ECD5-4E83-93C1-1F58EE9C924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57CCA0B-0676-4C3E-A6E4-DA3282A1084A}" type="pres">
      <dgm:prSet presAssocID="{4E747D89-E1FA-4F40-B4AD-1013812343E6}" presName="spacer" presStyleCnt="0"/>
      <dgm:spPr/>
    </dgm:pt>
    <dgm:pt modelId="{AC61220C-B99C-49DF-98C9-45D044822E5A}" type="pres">
      <dgm:prSet presAssocID="{D1932EA2-E8FC-4F08-9329-B9288A5015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50C61C-B71E-4A5B-95DB-D1885DF61CFA}" type="pres">
      <dgm:prSet presAssocID="{906B1D79-C48C-4C6E-9381-445E99C7E658}" presName="spacer" presStyleCnt="0"/>
      <dgm:spPr/>
    </dgm:pt>
    <dgm:pt modelId="{D8E3A47D-7AAD-492B-87DB-471556F70C0E}" type="pres">
      <dgm:prSet presAssocID="{7E1201E9-3500-4A94-AC51-4821C99C61EC}" presName="parentText" presStyleLbl="node1" presStyleIdx="3" presStyleCnt="4" custLinFactY="8585" custLinFactNeighborX="1360" custLinFactNeighborY="100000">
        <dgm:presLayoutVars>
          <dgm:chMax val="0"/>
          <dgm:bulletEnabled val="1"/>
        </dgm:presLayoutVars>
      </dgm:prSet>
      <dgm:spPr/>
    </dgm:pt>
  </dgm:ptLst>
  <dgm:cxnLst>
    <dgm:cxn modelId="{074F620C-B815-4835-A0E1-BF177369AD77}" srcId="{9AC10BB6-9906-415A-9957-9AAB382B0671}" destId="{D1932EA2-E8FC-4F08-9329-B9288A5015F7}" srcOrd="2" destOrd="0" parTransId="{A6FF5F50-66DE-4BD0-B98A-7F76583B89BD}" sibTransId="{906B1D79-C48C-4C6E-9381-445E99C7E658}"/>
    <dgm:cxn modelId="{7430F156-280A-4F8F-AB88-82FD3BBE04DB}" type="presOf" srcId="{7E1201E9-3500-4A94-AC51-4821C99C61EC}" destId="{D8E3A47D-7AAD-492B-87DB-471556F70C0E}" srcOrd="0" destOrd="0" presId="urn:microsoft.com/office/officeart/2005/8/layout/vList2"/>
    <dgm:cxn modelId="{FE490D5A-4FC7-477D-81C1-B9B994831A4B}" type="presOf" srcId="{798AB19D-ECD5-4E83-93C1-1F58EE9C9242}" destId="{F28057B6-914F-4162-A1E6-62C0FACC967C}" srcOrd="0" destOrd="0" presId="urn:microsoft.com/office/officeart/2005/8/layout/vList2"/>
    <dgm:cxn modelId="{FC606192-AE35-484D-8FE2-E4F289761943}" type="presOf" srcId="{9AC10BB6-9906-415A-9957-9AAB382B0671}" destId="{8CF698DE-538E-4611-B39E-0660C0FA78DD}" srcOrd="0" destOrd="0" presId="urn:microsoft.com/office/officeart/2005/8/layout/vList2"/>
    <dgm:cxn modelId="{DF583B94-4596-4A0D-B099-A88C06C373AE}" srcId="{9AC10BB6-9906-415A-9957-9AAB382B0671}" destId="{CD387350-E4A0-417A-8737-FF93E2BBE432}" srcOrd="0" destOrd="0" parTransId="{4E04A33F-3951-4B2E-BDCB-6C608C23C2B9}" sibTransId="{D159C789-2916-481C-AC45-2AC6DEE08FF2}"/>
    <dgm:cxn modelId="{5A09459B-61BE-4C65-BAD8-6C027EE7CBC4}" srcId="{9AC10BB6-9906-415A-9957-9AAB382B0671}" destId="{7E1201E9-3500-4A94-AC51-4821C99C61EC}" srcOrd="3" destOrd="0" parTransId="{4700FFD2-0BCB-4419-BE9D-92530486C4B7}" sibTransId="{B16424F7-61A9-48A4-9816-9017B5555AE2}"/>
    <dgm:cxn modelId="{17AC4EB7-811B-4AF4-93E0-EDC902B84062}" type="presOf" srcId="{D1932EA2-E8FC-4F08-9329-B9288A5015F7}" destId="{AC61220C-B99C-49DF-98C9-45D044822E5A}" srcOrd="0" destOrd="0" presId="urn:microsoft.com/office/officeart/2005/8/layout/vList2"/>
    <dgm:cxn modelId="{5DA6ADCE-4E43-45EC-92C5-E6D7E74035A2}" srcId="{9AC10BB6-9906-415A-9957-9AAB382B0671}" destId="{798AB19D-ECD5-4E83-93C1-1F58EE9C9242}" srcOrd="1" destOrd="0" parTransId="{B31D8306-6909-42BF-A6B5-E5BFCA4E097A}" sibTransId="{4E747D89-E1FA-4F40-B4AD-1013812343E6}"/>
    <dgm:cxn modelId="{EA3726E5-E0F4-4774-9894-D89BFB1DB371}" type="presOf" srcId="{CD387350-E4A0-417A-8737-FF93E2BBE432}" destId="{11E0DE68-D6C6-4A99-AE8F-6B0DB7F1EF15}" srcOrd="0" destOrd="0" presId="urn:microsoft.com/office/officeart/2005/8/layout/vList2"/>
    <dgm:cxn modelId="{B59D99D7-75D0-4320-841F-D90D137ABDA8}" type="presParOf" srcId="{8CF698DE-538E-4611-B39E-0660C0FA78DD}" destId="{11E0DE68-D6C6-4A99-AE8F-6B0DB7F1EF15}" srcOrd="0" destOrd="0" presId="urn:microsoft.com/office/officeart/2005/8/layout/vList2"/>
    <dgm:cxn modelId="{B27704F9-E769-4C20-8129-D3E9C548EDA1}" type="presParOf" srcId="{8CF698DE-538E-4611-B39E-0660C0FA78DD}" destId="{DAE775A6-BC74-4981-AFFA-CCE0C81B60DB}" srcOrd="1" destOrd="0" presId="urn:microsoft.com/office/officeart/2005/8/layout/vList2"/>
    <dgm:cxn modelId="{E71B7355-D340-4F7B-B3A9-ABA5EDF5E096}" type="presParOf" srcId="{8CF698DE-538E-4611-B39E-0660C0FA78DD}" destId="{F28057B6-914F-4162-A1E6-62C0FACC967C}" srcOrd="2" destOrd="0" presId="urn:microsoft.com/office/officeart/2005/8/layout/vList2"/>
    <dgm:cxn modelId="{8C5F8303-1897-4B13-A383-DBF62493FE8E}" type="presParOf" srcId="{8CF698DE-538E-4611-B39E-0660C0FA78DD}" destId="{557CCA0B-0676-4C3E-A6E4-DA3282A1084A}" srcOrd="3" destOrd="0" presId="urn:microsoft.com/office/officeart/2005/8/layout/vList2"/>
    <dgm:cxn modelId="{52E12894-1D35-4A0D-B23B-692C486A3AFA}" type="presParOf" srcId="{8CF698DE-538E-4611-B39E-0660C0FA78DD}" destId="{AC61220C-B99C-49DF-98C9-45D044822E5A}" srcOrd="4" destOrd="0" presId="urn:microsoft.com/office/officeart/2005/8/layout/vList2"/>
    <dgm:cxn modelId="{F04F0397-253A-467E-982B-F7130487ACCF}" type="presParOf" srcId="{8CF698DE-538E-4611-B39E-0660C0FA78DD}" destId="{8850C61C-B71E-4A5B-95DB-D1885DF61CFA}" srcOrd="5" destOrd="0" presId="urn:microsoft.com/office/officeart/2005/8/layout/vList2"/>
    <dgm:cxn modelId="{9040D6CD-DDB9-4FCB-9232-8A0C72C31B1D}" type="presParOf" srcId="{8CF698DE-538E-4611-B39E-0660C0FA78DD}" destId="{D8E3A47D-7AAD-492B-87DB-471556F70C0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756E1-E72D-4807-8D87-6D8E689921C8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82ED169-2531-4C62-A3DC-2B0118B8A22F}">
      <dgm:prSet custT="1"/>
      <dgm:spPr/>
      <dgm:t>
        <a:bodyPr/>
        <a:lstStyle/>
        <a:p>
          <a:pPr algn="ctr"/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ດ້ວຍຄວາມຢໍາເກງ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DBB5BF2-3FF5-420E-B500-A2CC5076C520}" type="par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B741E-FD94-4C9B-BF46-E2AC0EF3ABC3}" type="sibTrans" cxnId="{EF160BF2-027B-4562-907E-0F5BA055FB2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5B538-CBC3-4A5D-96C6-835A833FD8DB}">
      <dgm:prSet custT="1"/>
      <dgm:spPr/>
      <dgm:t>
        <a:bodyPr/>
        <a:lstStyle/>
        <a:p>
          <a:pPr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ສະແດງຄວາມເຄົາຣົບຢ່າງສຸດໃຈຕໍ່ພຣະອົງ ຜູ້ທີ່ຍິ່ງໃຫຍ່ກວ່າ </a:t>
          </a:r>
          <a:r>
            <a:rPr lang="en-US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ຂ້ອຍ</a:t>
          </a:r>
          <a:r>
            <a:rPr lang="en-US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ແລະ ຍອມຮັບວ່າພຣະອົງຊົງເປັນກະສັດ ແລະ ເປັນພຣະເຈົ້າຂອງ ພວກເຮົາ</a:t>
          </a:r>
          <a:endParaRPr lang="es-ES" sz="16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84CEC1C-7B15-4C33-8C7F-D2AB55074723}" type="par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C5BBF-A54A-4F39-B01A-76BAF292E932}" type="sibTrans" cxnId="{8C11E631-1CA3-4840-9693-88064502F19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54EEC4-DF4A-4B57-AE62-D704C4B36887}">
      <dgm:prSet custT="1"/>
      <dgm:spPr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</a:gradFill>
      </dgm:spPr>
      <dgm:t>
        <a:bodyPr/>
        <a:lstStyle/>
        <a:p>
          <a:pPr algn="ctr"/>
          <a:r>
            <a:rPr lang="lo-L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ຮັບໃຊ້ພຣະເຈົ້າດ້ວຍຄວາມຈິງ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7484190-5C0A-4B78-91B4-4459ED2044DF}" type="par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F28C9-33F4-472A-B31A-126855C473C9}" type="sibTrans" cxnId="{B630FDE3-8E01-40EA-8EBB-2CDE72CD207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6E93B-5677-45CB-B94E-91B158F39FBD}">
      <dgm:prSet custT="1"/>
      <dgm:spPr/>
      <dgm:t>
        <a:bodyPr/>
        <a:lstStyle/>
        <a:p>
          <a:pPr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ຄວນປະຕິບັດຮັບໃຊ້ແບບປາສະຈາກການຕໍານິ 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ຄືກັນກັບສັດຖວາຍບູຊາທີ່ປາສະຈາກຕໍານິ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 [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ທັງໝົດ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])</a:t>
          </a:r>
          <a:endParaRPr lang="es-ES" sz="16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0B31A59-10F3-47A4-8561-F4FCFCB6FF16}" type="par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961B2D-1246-4AEB-83D3-E6EB6B95BA43}" type="sibTrans" cxnId="{340BDA03-D6D1-43A9-8404-3850DFEBB7C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57E65D-C111-415A-97A6-2D0FDEF89D6E}">
      <dgm:prSet custT="1"/>
      <dgm:spPr/>
      <dgm:t>
        <a:bodyPr/>
        <a:lstStyle/>
        <a:p>
          <a:pPr algn="ctr"/>
          <a:r>
            <a:rPr lang="lo-L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ຮັບໃຊ້ພຣະເຈົ້າດ້ວຍຄວາມສັດຊື່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9602198-6F05-418E-9FF0-66A183B9187A}" type="par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7E73-D29A-4FB2-ADBF-5CD71A1DE245}" type="sibTrans" cxnId="{F64AF563-DA2F-4381-8DC9-8AD4331854E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57E86D-CC5D-41E7-9D5C-8F0BF098E704}">
      <dgm:prSet custT="1"/>
      <dgm:spPr/>
      <dgm:t>
        <a:bodyPr/>
        <a:lstStyle/>
        <a:p>
          <a:pPr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ເປັນຄົນທີ່ຊື່ສັດ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ໄວ້ວາງໃຈໄດ້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ຈົງຮັກພັກດີ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ບໍ່ແບ່ງແຍກ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ແລະໝັ້ນຄົງ</a:t>
          </a:r>
          <a:r>
            <a:rPr lang="en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600" b="1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ເພື່ອສະທ້ອນເຖິງຄວາມກະຕັນຍູຕໍ່ພຣະເຈົ້າໃນຊີວິດ ສໍາລັບສິ່ງທີ່ພຣະອົງໄດ້ກະທໍາເພື່ອພວກເຮົາ</a:t>
          </a:r>
          <a:endParaRPr lang="es-ES" sz="16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FFEA975-AF79-4D38-B73E-D59FC536A63D}" type="par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C82-253A-4160-8B21-1EFD9CA8DCEB}" type="sibTrans" cxnId="{35B242FF-77B2-4A09-8454-3A6DAFE2C6C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4658F-1381-4912-BDD2-CF4A73DDEF41}" type="pres">
      <dgm:prSet presAssocID="{67C756E1-E72D-4807-8D87-6D8E689921C8}" presName="linear" presStyleCnt="0">
        <dgm:presLayoutVars>
          <dgm:animLvl val="lvl"/>
          <dgm:resizeHandles val="exact"/>
        </dgm:presLayoutVars>
      </dgm:prSet>
      <dgm:spPr/>
    </dgm:pt>
    <dgm:pt modelId="{2E1229BB-88F6-4208-A452-84AC4F717891}" type="pres">
      <dgm:prSet presAssocID="{B82ED169-2531-4C62-A3DC-2B0118B8A22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54F4650-27AE-4C03-B454-E09E451F5BDE}" type="pres">
      <dgm:prSet presAssocID="{B82ED169-2531-4C62-A3DC-2B0118B8A22F}" presName="childText" presStyleLbl="revTx" presStyleIdx="0" presStyleCnt="3">
        <dgm:presLayoutVars>
          <dgm:bulletEnabled val="1"/>
        </dgm:presLayoutVars>
      </dgm:prSet>
      <dgm:spPr/>
    </dgm:pt>
    <dgm:pt modelId="{91EBD55B-773A-4BEF-B76C-4D8BBE65E8E9}" type="pres">
      <dgm:prSet presAssocID="{0554EEC4-DF4A-4B57-AE62-D704C4B368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F48978-E8B4-4BA6-95E8-43AAEF845A18}" type="pres">
      <dgm:prSet presAssocID="{0554EEC4-DF4A-4B57-AE62-D704C4B36887}" presName="childText" presStyleLbl="revTx" presStyleIdx="1" presStyleCnt="3">
        <dgm:presLayoutVars>
          <dgm:bulletEnabled val="1"/>
        </dgm:presLayoutVars>
      </dgm:prSet>
      <dgm:spPr/>
    </dgm:pt>
    <dgm:pt modelId="{DC838278-61D5-4F0B-A5CA-D07614038E8A}" type="pres">
      <dgm:prSet presAssocID="{3B57E65D-C111-415A-97A6-2D0FDEF89D6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01C0CC6-238B-429D-AD18-2848C863196E}" type="pres">
      <dgm:prSet presAssocID="{3B57E65D-C111-415A-97A6-2D0FDEF89D6E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0BDA03-D6D1-43A9-8404-3850DFEBB7C8}" srcId="{0554EEC4-DF4A-4B57-AE62-D704C4B36887}" destId="{B2E6E93B-5677-45CB-B94E-91B158F39FBD}" srcOrd="0" destOrd="0" parTransId="{F0B31A59-10F3-47A4-8561-F4FCFCB6FF16}" sibTransId="{5A961B2D-1246-4AEB-83D3-E6EB6B95BA43}"/>
    <dgm:cxn modelId="{C6001206-E348-46B4-8255-CBFC8F924106}" type="presOf" srcId="{B2E6E93B-5677-45CB-B94E-91B158F39FBD}" destId="{7CF48978-E8B4-4BA6-95E8-43AAEF845A18}" srcOrd="0" destOrd="0" presId="urn:microsoft.com/office/officeart/2005/8/layout/vList2"/>
    <dgm:cxn modelId="{82FF432E-1C37-49C0-A7C1-142824BD06EB}" type="presOf" srcId="{0554EEC4-DF4A-4B57-AE62-D704C4B36887}" destId="{91EBD55B-773A-4BEF-B76C-4D8BBE65E8E9}" srcOrd="0" destOrd="0" presId="urn:microsoft.com/office/officeart/2005/8/layout/vList2"/>
    <dgm:cxn modelId="{8C11E631-1CA3-4840-9693-88064502F191}" srcId="{B82ED169-2531-4C62-A3DC-2B0118B8A22F}" destId="{03D5B538-CBC3-4A5D-96C6-835A833FD8DB}" srcOrd="0" destOrd="0" parTransId="{284CEC1C-7B15-4C33-8C7F-D2AB55074723}" sibTransId="{47FC5BBF-A54A-4F39-B01A-76BAF292E932}"/>
    <dgm:cxn modelId="{A1D31F41-FC3F-43E8-B4E5-29E829516421}" type="presOf" srcId="{67C756E1-E72D-4807-8D87-6D8E689921C8}" destId="{80B4658F-1381-4912-BDD2-CF4A73DDEF41}" srcOrd="0" destOrd="0" presId="urn:microsoft.com/office/officeart/2005/8/layout/vList2"/>
    <dgm:cxn modelId="{F64AF563-DA2F-4381-8DC9-8AD4331854EF}" srcId="{67C756E1-E72D-4807-8D87-6D8E689921C8}" destId="{3B57E65D-C111-415A-97A6-2D0FDEF89D6E}" srcOrd="2" destOrd="0" parTransId="{E9602198-6F05-418E-9FF0-66A183B9187A}" sibTransId="{49277E73-D29A-4FB2-ADBF-5CD71A1DE245}"/>
    <dgm:cxn modelId="{FC90DC4C-FBBD-4456-8C74-3F172C72D07E}" type="presOf" srcId="{03D5B538-CBC3-4A5D-96C6-835A833FD8DB}" destId="{854F4650-27AE-4C03-B454-E09E451F5BDE}" srcOrd="0" destOrd="0" presId="urn:microsoft.com/office/officeart/2005/8/layout/vList2"/>
    <dgm:cxn modelId="{574E4A83-6506-4F45-A51D-B521355A2675}" type="presOf" srcId="{3B57E65D-C111-415A-97A6-2D0FDEF89D6E}" destId="{DC838278-61D5-4F0B-A5CA-D07614038E8A}" srcOrd="0" destOrd="0" presId="urn:microsoft.com/office/officeart/2005/8/layout/vList2"/>
    <dgm:cxn modelId="{AE2048AC-29C7-43C3-A5C0-CE3667E98FB3}" type="presOf" srcId="{4F57E86D-CC5D-41E7-9D5C-8F0BF098E704}" destId="{F01C0CC6-238B-429D-AD18-2848C863196E}" srcOrd="0" destOrd="0" presId="urn:microsoft.com/office/officeart/2005/8/layout/vList2"/>
    <dgm:cxn modelId="{C2A1F0CF-479B-45A4-B9D0-C74719F75166}" type="presOf" srcId="{B82ED169-2531-4C62-A3DC-2B0118B8A22F}" destId="{2E1229BB-88F6-4208-A452-84AC4F717891}" srcOrd="0" destOrd="0" presId="urn:microsoft.com/office/officeart/2005/8/layout/vList2"/>
    <dgm:cxn modelId="{B630FDE3-8E01-40EA-8EBB-2CDE72CD207A}" srcId="{67C756E1-E72D-4807-8D87-6D8E689921C8}" destId="{0554EEC4-DF4A-4B57-AE62-D704C4B36887}" srcOrd="1" destOrd="0" parTransId="{D7484190-5C0A-4B78-91B4-4459ED2044DF}" sibTransId="{D3EF28C9-33F4-472A-B31A-126855C473C9}"/>
    <dgm:cxn modelId="{EF160BF2-027B-4562-907E-0F5BA055FB20}" srcId="{67C756E1-E72D-4807-8D87-6D8E689921C8}" destId="{B82ED169-2531-4C62-A3DC-2B0118B8A22F}" srcOrd="0" destOrd="0" parTransId="{2DBB5BF2-3FF5-420E-B500-A2CC5076C520}" sibTransId="{A29B741E-FD94-4C9B-BF46-E2AC0EF3ABC3}"/>
    <dgm:cxn modelId="{35B242FF-77B2-4A09-8454-3A6DAFE2C6CC}" srcId="{3B57E65D-C111-415A-97A6-2D0FDEF89D6E}" destId="{4F57E86D-CC5D-41E7-9D5C-8F0BF098E704}" srcOrd="0" destOrd="0" parTransId="{7FFEA975-AF79-4D38-B73E-D59FC536A63D}" sibTransId="{DE1D6C82-253A-4160-8B21-1EFD9CA8DCEB}"/>
    <dgm:cxn modelId="{B70193D8-BDD5-46DE-A7AE-661C2D67A2DA}" type="presParOf" srcId="{80B4658F-1381-4912-BDD2-CF4A73DDEF41}" destId="{2E1229BB-88F6-4208-A452-84AC4F717891}" srcOrd="0" destOrd="0" presId="urn:microsoft.com/office/officeart/2005/8/layout/vList2"/>
    <dgm:cxn modelId="{AA7D8626-8929-43E0-8FE5-DE95EF0F94D8}" type="presParOf" srcId="{80B4658F-1381-4912-BDD2-CF4A73DDEF41}" destId="{854F4650-27AE-4C03-B454-E09E451F5BDE}" srcOrd="1" destOrd="0" presId="urn:microsoft.com/office/officeart/2005/8/layout/vList2"/>
    <dgm:cxn modelId="{4A97C415-6F18-4460-BCAC-22161FAE7B8F}" type="presParOf" srcId="{80B4658F-1381-4912-BDD2-CF4A73DDEF41}" destId="{91EBD55B-773A-4BEF-B76C-4D8BBE65E8E9}" srcOrd="2" destOrd="0" presId="urn:microsoft.com/office/officeart/2005/8/layout/vList2"/>
    <dgm:cxn modelId="{52561AD6-B48B-4949-8DD9-557C850E67B8}" type="presParOf" srcId="{80B4658F-1381-4912-BDD2-CF4A73DDEF41}" destId="{7CF48978-E8B4-4BA6-95E8-43AAEF845A18}" srcOrd="3" destOrd="0" presId="urn:microsoft.com/office/officeart/2005/8/layout/vList2"/>
    <dgm:cxn modelId="{C0683F7B-762C-4DCF-AB5C-5FF8098672B7}" type="presParOf" srcId="{80B4658F-1381-4912-BDD2-CF4A73DDEF41}" destId="{DC838278-61D5-4F0B-A5CA-D07614038E8A}" srcOrd="4" destOrd="0" presId="urn:microsoft.com/office/officeart/2005/8/layout/vList2"/>
    <dgm:cxn modelId="{27FCFB85-5179-49E3-9C99-3EED1A21009E}" type="presParOf" srcId="{80B4658F-1381-4912-BDD2-CF4A73DDEF41}" destId="{F01C0CC6-238B-429D-AD18-2848C863196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7D0A3-08E0-4B77-9149-12877E4553DC}">
      <dsp:nvSpPr>
        <dsp:cNvPr id="0" name=""/>
        <dsp:cNvSpPr/>
      </dsp:nvSpPr>
      <dsp:spPr>
        <a:xfrm>
          <a:off x="0" y="0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ເລື່ອງລາວທີ່ພຣະເຈົ້າຊົງຂຽນຂຶ້ນ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24:1-13)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307" y="15307"/>
        <a:ext cx="5158035" cy="492010"/>
      </dsp:txXfrm>
    </dsp:sp>
    <dsp:sp modelId="{FC48FDAD-A8DC-4628-A83F-0C218EBE3173}">
      <dsp:nvSpPr>
        <dsp:cNvPr id="0" name=""/>
        <dsp:cNvSpPr/>
      </dsp:nvSpPr>
      <dsp:spPr>
        <a:xfrm>
          <a:off x="82585" y="595211"/>
          <a:ext cx="6481679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ການຊົງເອີ້ນໃຫ້ດໍາເນີນຊີວິດດ້ວຍຄວາມຊື່ສັດ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24:14-15)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7892" y="610518"/>
        <a:ext cx="5586305" cy="492010"/>
      </dsp:txXfrm>
    </dsp:sp>
    <dsp:sp modelId="{171BE40D-DF9A-40DE-B4BB-CCE5EF279C3E}">
      <dsp:nvSpPr>
        <dsp:cNvPr id="0" name=""/>
        <dsp:cNvSpPr/>
      </dsp:nvSpPr>
      <dsp:spPr>
        <a:xfrm>
          <a:off x="863714" y="1190422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ການເລືອກຂອງປະຊາຊົນ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24:16-21)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79021" y="1205729"/>
        <a:ext cx="4980957" cy="492010"/>
      </dsp:txXfrm>
    </dsp:sp>
    <dsp:sp modelId="{7A0EC5D2-A8C8-43F0-949B-679A0C3ED567}">
      <dsp:nvSpPr>
        <dsp:cNvPr id="0" name=""/>
        <dsp:cNvSpPr/>
      </dsp:nvSpPr>
      <dsp:spPr>
        <a:xfrm>
          <a:off x="1295572" y="1785634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ການຕໍ່ພັນທະສັນຍາ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24:22-28)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310879" y="1800941"/>
        <a:ext cx="4980957" cy="492010"/>
      </dsp:txXfrm>
    </dsp:sp>
    <dsp:sp modelId="{A69A85D2-7D25-468F-B109-5D85D6A87DA0}">
      <dsp:nvSpPr>
        <dsp:cNvPr id="0" name=""/>
        <dsp:cNvSpPr/>
      </dsp:nvSpPr>
      <dsp:spPr>
        <a:xfrm>
          <a:off x="1727429" y="2380845"/>
          <a:ext cx="5783135" cy="5226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ເລື່ອງລາວທີ່ດໍາເນີນຕໍ່ໄປ 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ຢຊ</a:t>
          </a:r>
          <a:r>
            <a:rPr lang="en" sz="1800" b="1" kern="1200" dirty="0">
              <a:latin typeface="Saysettha OT" panose="020B0504020207020204" pitchFamily="34" charset="-34"/>
              <a:cs typeface="Saysettha OT" panose="020B0504020207020204" pitchFamily="34" charset="-34"/>
            </a:rPr>
            <a:t> 24:29-33)</a:t>
          </a:r>
          <a:endParaRPr lang="es-ES" sz="1800" kern="120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742736" y="2396152"/>
        <a:ext cx="4980957" cy="492010"/>
      </dsp:txXfrm>
    </dsp:sp>
    <dsp:sp modelId="{942E5999-5789-441C-A104-F2DD05307549}">
      <dsp:nvSpPr>
        <dsp:cNvPr id="0" name=""/>
        <dsp:cNvSpPr/>
      </dsp:nvSpPr>
      <dsp:spPr>
        <a:xfrm>
          <a:off x="5443429" y="38180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519863" y="381806"/>
        <a:ext cx="186837" cy="255628"/>
      </dsp:txXfrm>
    </dsp:sp>
    <dsp:sp modelId="{BC1B2083-8856-4B85-9091-BF19E4CB9BFA}">
      <dsp:nvSpPr>
        <dsp:cNvPr id="0" name=""/>
        <dsp:cNvSpPr/>
      </dsp:nvSpPr>
      <dsp:spPr>
        <a:xfrm>
          <a:off x="5875286" y="977017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951720" y="977017"/>
        <a:ext cx="186837" cy="255628"/>
      </dsp:txXfrm>
    </dsp:sp>
    <dsp:sp modelId="{C4F65A43-9A3C-4A61-BCB0-8631152C7599}">
      <dsp:nvSpPr>
        <dsp:cNvPr id="0" name=""/>
        <dsp:cNvSpPr/>
      </dsp:nvSpPr>
      <dsp:spPr>
        <a:xfrm>
          <a:off x="6307144" y="1563518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383578" y="1563518"/>
        <a:ext cx="186837" cy="255628"/>
      </dsp:txXfrm>
    </dsp:sp>
    <dsp:sp modelId="{E2A91DB1-799A-4297-93C2-42494D9CE027}">
      <dsp:nvSpPr>
        <dsp:cNvPr id="0" name=""/>
        <dsp:cNvSpPr/>
      </dsp:nvSpPr>
      <dsp:spPr>
        <a:xfrm>
          <a:off x="6739001" y="2164536"/>
          <a:ext cx="339705" cy="33970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12700" dir="2700000" algn="tl" rotWithShape="0">
            <a:prstClr val="black"/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815435" y="2164536"/>
        <a:ext cx="186837" cy="25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0DE68-D6C6-4A99-AE8F-6B0DB7F1EF15}">
      <dsp:nvSpPr>
        <dsp:cNvPr id="0" name=""/>
        <dsp:cNvSpPr/>
      </dsp:nvSpPr>
      <dsp:spPr>
        <a:xfrm>
          <a:off x="0" y="273"/>
          <a:ext cx="8467725" cy="32377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1. 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ເປັນສະຖານທີ່ທໍາອິດໃນຄານາອານທີ່ອັບຣາມໄດ້ຕັ້ງຄ້າຍໃສ່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 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12:6)</a:t>
          </a:r>
        </a:p>
      </dsp:txBody>
      <dsp:txXfrm>
        <a:off x="15805" y="16078"/>
        <a:ext cx="8436115" cy="292162"/>
      </dsp:txXfrm>
    </dsp:sp>
    <dsp:sp modelId="{F28057B6-914F-4162-A1E6-62C0FACC967C}">
      <dsp:nvSpPr>
        <dsp:cNvPr id="0" name=""/>
        <dsp:cNvSpPr/>
      </dsp:nvSpPr>
      <dsp:spPr>
        <a:xfrm>
          <a:off x="0" y="333313"/>
          <a:ext cx="8467725" cy="32377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2. 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ເປັນສະຖານທີ່ທໍາອິດໃນຄານາອານທີ່ຢາໂຄບໄດ້ຕັ້ງຄ້າຍໃສ່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33:18)</a:t>
          </a:r>
        </a:p>
      </dsp:txBody>
      <dsp:txXfrm>
        <a:off x="15805" y="349118"/>
        <a:ext cx="8436115" cy="292162"/>
      </dsp:txXfrm>
    </dsp:sp>
    <dsp:sp modelId="{AC61220C-B99C-49DF-98C9-45D044822E5A}">
      <dsp:nvSpPr>
        <dsp:cNvPr id="0" name=""/>
        <dsp:cNvSpPr/>
      </dsp:nvSpPr>
      <dsp:spPr>
        <a:xfrm>
          <a:off x="0" y="666353"/>
          <a:ext cx="8467725" cy="32377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3. 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ເປັນຊັບສົມບັດພຽງຢ່າງດຽວທີ່ຢາໂຄບໄດ້ຮັບມາ 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33:19)</a:t>
          </a:r>
        </a:p>
      </dsp:txBody>
      <dsp:txXfrm>
        <a:off x="15805" y="682158"/>
        <a:ext cx="8436115" cy="292162"/>
      </dsp:txXfrm>
    </dsp:sp>
    <dsp:sp modelId="{D8E3A47D-7AAD-492B-87DB-471556F70C0E}">
      <dsp:nvSpPr>
        <dsp:cNvPr id="0" name=""/>
        <dsp:cNvSpPr/>
      </dsp:nvSpPr>
      <dsp:spPr>
        <a:xfrm>
          <a:off x="0" y="999666"/>
          <a:ext cx="8467725" cy="323772"/>
        </a:xfrm>
        <a:prstGeom prst="roundRect">
          <a:avLst/>
        </a:prstGeom>
        <a:solidFill>
          <a:srgbClr val="37517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4. </a:t>
          </a:r>
          <a:r>
            <a:rPr lang="lo-L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ຢູ່ບ່ອນນີ້ ເປັນບ່ອນທີ່ຢາໂຄບໄດ້ຝັງພະຕ່າງໆທີ່ຄອບຄົວຂອງລາວໄດ້ຄອບຄອງຢູ່ 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35:4)</a:t>
          </a:r>
        </a:p>
      </dsp:txBody>
      <dsp:txXfrm>
        <a:off x="15805" y="1015471"/>
        <a:ext cx="8436115" cy="292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29BB-88F6-4208-A452-84AC4F717891}">
      <dsp:nvSpPr>
        <dsp:cNvPr id="0" name=""/>
        <dsp:cNvSpPr/>
      </dsp:nvSpPr>
      <dsp:spPr>
        <a:xfrm>
          <a:off x="0" y="1335"/>
          <a:ext cx="9088067" cy="4844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ດ້ວຍຄວາມຢໍາເກງ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648" y="24983"/>
        <a:ext cx="9040771" cy="437134"/>
      </dsp:txXfrm>
    </dsp:sp>
    <dsp:sp modelId="{854F4650-27AE-4C03-B454-E09E451F5BDE}">
      <dsp:nvSpPr>
        <dsp:cNvPr id="0" name=""/>
        <dsp:cNvSpPr/>
      </dsp:nvSpPr>
      <dsp:spPr>
        <a:xfrm>
          <a:off x="0" y="485765"/>
          <a:ext cx="9088067" cy="67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5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ສະແດງຄວາມເຄົາຣົບຢ່າງສຸດໃຈຕໍ່ພຣະອົງ ຜູ້ທີ່ຍິ່ງໃຫຍ່ກວ່າ </a:t>
          </a:r>
          <a:r>
            <a:rPr lang="en-US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“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ຂ້ອຍ</a:t>
          </a:r>
          <a:r>
            <a:rPr lang="en-US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ແລະ ຍອມຮັບວ່າພຣະອົງຊົງເປັນກະສັດ ແລະ ເປັນພຣະເຈົ້າຂອງ ພວກເຮົາ</a:t>
          </a:r>
          <a:endParaRPr lang="es-ES" sz="1600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485765"/>
        <a:ext cx="9088067" cy="677682"/>
      </dsp:txXfrm>
    </dsp:sp>
    <dsp:sp modelId="{91EBD55B-773A-4BEF-B76C-4D8BBE65E8E9}">
      <dsp:nvSpPr>
        <dsp:cNvPr id="0" name=""/>
        <dsp:cNvSpPr/>
      </dsp:nvSpPr>
      <dsp:spPr>
        <a:xfrm>
          <a:off x="0" y="1163447"/>
          <a:ext cx="9088067" cy="484430"/>
        </a:xfrm>
        <a:prstGeom prst="roundRect">
          <a:avLst/>
        </a:prstGeom>
        <a:gradFill rotWithShape="0">
          <a:gsLst>
            <a:gs pos="0">
              <a:schemeClr val="accent5">
                <a:hueOff val="503999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rgbClr val="00C000"/>
            </a:gs>
            <a:gs pos="100000">
              <a:srgbClr val="00B8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ຮັບໃຊ້ພຣະເຈົ້າດ້ວຍຄວາມຈິງ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648" y="1187095"/>
        <a:ext cx="9040771" cy="437134"/>
      </dsp:txXfrm>
    </dsp:sp>
    <dsp:sp modelId="{7CF48978-E8B4-4BA6-95E8-43AAEF845A18}">
      <dsp:nvSpPr>
        <dsp:cNvPr id="0" name=""/>
        <dsp:cNvSpPr/>
      </dsp:nvSpPr>
      <dsp:spPr>
        <a:xfrm>
          <a:off x="0" y="1647878"/>
          <a:ext cx="9088067" cy="358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4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ຄວນປະຕິບັດຮັບໃຊ້ແບບປາສະຈາກການຕໍານິ 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ຄືກັນກັບສັດຖວາຍບູຊາທີ່ປາສະຈາກຕໍານິ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” [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ທັງໝົດ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])</a:t>
          </a:r>
          <a:endParaRPr lang="es-ES" sz="1600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1647878"/>
        <a:ext cx="9088067" cy="358773"/>
      </dsp:txXfrm>
    </dsp:sp>
    <dsp:sp modelId="{DC838278-61D5-4F0B-A5CA-D07614038E8A}">
      <dsp:nvSpPr>
        <dsp:cNvPr id="0" name=""/>
        <dsp:cNvSpPr/>
      </dsp:nvSpPr>
      <dsp:spPr>
        <a:xfrm>
          <a:off x="0" y="2006651"/>
          <a:ext cx="9088067" cy="484430"/>
        </a:xfrm>
        <a:prstGeom prst="roundRect">
          <a:avLst/>
        </a:prstGeom>
        <a:gradFill rotWithShape="0">
          <a:gsLst>
            <a:gs pos="0">
              <a:schemeClr val="accent5">
                <a:hueOff val="1007998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007998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007998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ຮັບໃຊ້ພຣະເຈົ້າດ້ວຍຄວາມສັດຊື່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3648" y="2030299"/>
        <a:ext cx="9040771" cy="437134"/>
      </dsp:txXfrm>
    </dsp:sp>
    <dsp:sp modelId="{F01C0CC6-238B-429D-AD18-2848C863196E}">
      <dsp:nvSpPr>
        <dsp:cNvPr id="0" name=""/>
        <dsp:cNvSpPr/>
      </dsp:nvSpPr>
      <dsp:spPr>
        <a:xfrm>
          <a:off x="0" y="2491081"/>
          <a:ext cx="9088067" cy="677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4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accent6">
                <a:lumMod val="50000"/>
              </a:schemeClr>
            </a:buClr>
            <a:buFont typeface="Wingdings" panose="05000000000000000000" pitchFamily="2" charset="2"/>
            <a:buChar char="v"/>
          </a:pP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ເປັນຄົນທີ່ຊື່ສັດ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ໄວ້ວາງໃຈໄດ້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ຈົງຮັກພັກດີ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ບໍ່ແບ່ງແຍກ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ແລະໝັ້ນຄົງ</a:t>
          </a:r>
          <a:r>
            <a:rPr lang="en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. </a:t>
          </a:r>
          <a:r>
            <a:rPr lang="lo-LA" sz="1600" b="1" kern="1200" dirty="0">
              <a:effectLst/>
              <a:latin typeface="Saysettha OT" panose="020B0504020207020204" pitchFamily="34" charset="-34"/>
              <a:cs typeface="Saysettha OT" panose="020B0504020207020204" pitchFamily="34" charset="-34"/>
            </a:rPr>
            <a:t>ເພື່ອສະທ້ອນເຖິງຄວາມກະຕັນຍູຕໍ່ພຣະເຈົ້າໃນຊີວິດ ສໍາລັບສິ່ງທີ່ພຣະອົງໄດ້ກະທໍາເພື່ອພວກເຮົາ</a:t>
          </a:r>
          <a:endParaRPr lang="es-ES" sz="1600" kern="1200" dirty="0">
            <a:effectLst/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0" y="2491081"/>
        <a:ext cx="9088067" cy="677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B8773-DC8C-7B87-CCE8-22525452E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F5439F-DADC-ACCA-FC81-344701BB8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1256B9-7E34-4937-ACFB-08194E9A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623A86-5C39-6B06-64FA-56A521F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96CDD3-1707-F676-3B90-F508AEE5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39037-6D5B-6971-04BA-1B0D78D4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08CB8-22AE-2A25-8606-1A5893B01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9974E-7BCD-3241-A148-52CDCEB2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0726DC-1DD3-AC36-BAA3-1C6C4D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5D9D1-FD0B-6B4D-1DD5-A283E938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2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D9C00-71B1-E6F1-1748-39EEBC6C7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F61124-7D92-81A6-C54B-A0B7A2966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6A3457-973F-4A47-16A5-AB696D1D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01FF6-A193-4105-5DF3-AB398AD3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036A79-7F1D-23DD-F798-9E385110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8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0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0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2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0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83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DAFEA-B890-EF1E-7D3B-78F6A182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A6EAC-4006-9A11-5A10-D36F587A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CB7384-AEF9-59F2-3147-B257D98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3CF877-A089-AE15-FBB6-2FCB9881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428D3B-94ED-60A1-C4C1-6F64762D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77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20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7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6773A-C394-495D-0975-DB432CBF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520582-3954-CD53-92D6-D53B91024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230E5-2716-92B2-AEBD-65A270CF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108F22-91F3-B441-5D54-F987CC23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12568F-5D1B-52D9-3AAF-858FDC9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0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E2662-AB21-AAF1-335E-1C5F49E99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6BB1-0DB9-74AC-DE56-DD63FAE56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E53B20-0B4C-835D-58E2-78EBC4505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358C9F-08BD-8EB9-CD1E-71DFC704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806249-0701-16F1-4C00-133C0A38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37DBC6-1AF2-E34E-F653-FBCDE03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91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CD15-9730-77FC-4C9C-C889E295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83516-2BB3-A074-35DE-CDC0AE2CA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6A8868-D21F-207F-79AF-E90D026CD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1F6740-5A76-D747-B49B-8537D0C4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22024C-C1CA-3E84-D035-B9BEA8762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596A790-F89B-3ACB-2432-FFB3A06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BAE489-6375-B679-4DA4-56730FF5E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0F27D4-ED7C-BE7C-1A86-AABE994D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52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AD523-2A5F-7733-713E-80D9FAE6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FA0C58-8138-2534-4B9E-69134FF96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445D3F-EF01-1811-C7BD-F97B0E85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0A882B-DEE4-D85F-260C-9A231CBC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5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254BC5-D173-4608-E6AB-FDC3481FD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B15AC4-63D8-BBE5-7374-0F092E10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49F302-2D40-B164-D393-F56C39AD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0ACE-403C-D523-07EA-9699B78F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580A1-0F33-29B2-21E8-B0B9DD328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4E98E1-A283-64C5-DF88-E4A961B31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A50291-B444-A7B4-6558-1B7A3D28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BD0AB6-2219-A430-6F45-A01740F64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4F5DE-F7B4-C1A5-B9F4-A4E354A5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2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9303-8643-2173-2E77-C616571C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332910-154E-6682-CD6F-00CA5A8F3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74566D-EE41-0325-5C34-E098259B2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9E5E30-3F0E-B00C-4061-6848C0CE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1F4C389-B818-E053-709C-B6A929B74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ED8B3-D0DB-2DA5-AF06-98AC00BD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645652E-C87B-0481-65A5-9010EAC9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B74D6B-90B9-E328-4594-43C5B6077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BCBFE9-E79F-3FD6-B003-08BCE3D5C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60A959-2ABA-42A8-AE29-75CF5FEA74BB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2ABA19-88E2-51A8-C2E1-DB8DD38C8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EC6BE-0D8A-D348-FC5E-569F685AD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C9E696-53E1-45BC-8257-CD885150FB0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82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22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2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1.jpeg"/><Relationship Id="rId4" Type="http://schemas.openxmlformats.org/officeDocument/2006/relationships/diagramData" Target="../diagrams/data2.xm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03A100F-CC3E-B442-E2CB-AFBBCD6CA90B}"/>
              </a:ext>
            </a:extLst>
          </p:cNvPr>
          <p:cNvSpPr txBox="1"/>
          <p:nvPr/>
        </p:nvSpPr>
        <p:spPr>
          <a:xfrm>
            <a:off x="3366266" y="545300"/>
            <a:ext cx="4502595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74000"/>
              </a:schemeClr>
            </a:outerShdw>
          </a:effectLst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31750">
              <a:bevelT h="25400" prst="softRound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lo-LA" sz="7200" b="1" spc="6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75170"/>
                </a:solidFill>
                <a:effectLst>
                  <a:outerShdw dist="38100" dir="2700000" algn="bl" rotWithShape="0">
                    <a:srgbClr val="F5F86C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ຈົ່ງເລືອກທາງເດີນ ໃນວັນນີ້</a:t>
            </a:r>
            <a:endParaRPr lang="en" sz="7200" b="1" spc="600" dirty="0">
              <a:ln w="13462">
                <a:solidFill>
                  <a:schemeClr val="bg1"/>
                </a:solidFill>
                <a:prstDash val="solid"/>
              </a:ln>
              <a:solidFill>
                <a:srgbClr val="375170"/>
              </a:solidFill>
              <a:effectLst>
                <a:outerShdw dist="38100" dir="2700000" algn="bl" rotWithShape="0">
                  <a:srgbClr val="F5F86C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114AEA-31C6-2C8D-584A-CF7A10B6BA16}"/>
              </a:ext>
            </a:extLst>
          </p:cNvPr>
          <p:cNvSpPr txBox="1"/>
          <p:nvPr/>
        </p:nvSpPr>
        <p:spPr>
          <a:xfrm>
            <a:off x="8061318" y="6519446"/>
            <a:ext cx="4130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FBF8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13 for December 27, 2025</a:t>
            </a:r>
          </a:p>
        </p:txBody>
      </p:sp>
    </p:spTree>
    <p:extLst>
      <p:ext uri="{BB962C8B-B14F-4D97-AF65-F5344CB8AC3E}">
        <p14:creationId xmlns:p14="http://schemas.microsoft.com/office/powerpoint/2010/main" val="321640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D13D27-CBCA-217C-03DB-DF81DCFBCED9}"/>
              </a:ext>
            </a:extLst>
          </p:cNvPr>
          <p:cNvSpPr txBox="1"/>
          <p:nvPr/>
        </p:nvSpPr>
        <p:spPr>
          <a:xfrm>
            <a:off x="0" y="11926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lo-LA" sz="3200" b="1" dirty="0">
                <a:ln/>
                <a:pattFill prst="dkUpDiag">
                  <a:fgClr>
                    <a:schemeClr val="bg1">
                      <a:lumMod val="75000"/>
                    </a:schemeClr>
                  </a:fgClr>
                  <a:bgClr>
                    <a:schemeClr val="accent2">
                      <a:lumMod val="7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ເລື່ອງລາວທີ່ດໍາເນີນຕໍ່ໄປ</a:t>
            </a:r>
            <a:endParaRPr lang="en" sz="3200" b="1" dirty="0">
              <a:ln/>
              <a:pattFill prst="dkUpDiag">
                <a:fgClr>
                  <a:schemeClr val="bg1">
                    <a:lumMod val="75000"/>
                  </a:schemeClr>
                </a:fgClr>
                <a:bgClr>
                  <a:schemeClr val="accent2">
                    <a:lumMod val="7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4A1A73-8EE7-1A40-CBCA-6DAC81F1E139}"/>
              </a:ext>
            </a:extLst>
          </p:cNvPr>
          <p:cNvSpPr txBox="1"/>
          <p:nvPr/>
        </p:nvSpPr>
        <p:spPr>
          <a:xfrm>
            <a:off x="0" y="642848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ໃນຊົ່ວຊີວິດຂອງໂຢຊວຍນັ້ນ ປະຊາຊົນອິດສະຣາເອນໄດ້ບົວລະບັດຮັບໃຊ້ພຣະເຈົ້າຢາເວຕະຫລອດມາ. ຫລັງຈາກເພິ່ນຕາຍໄປແລ້ວ ພວກເຂົາກໍ່ຍັງສືບຕໍ່ບົວລະບັດຮັບໃຊ້ພຣະອົງ ຕະຫລອດຊົ່ວຊີວິດຂອງພວກຜູ້ນໍາທຸກຄົນ ທີ່ໄດ້ເຫັນທຸກສິ່ງ ທີ່ພຣະເຈົ້າຢາເວໄດ້ກະທໍາສໍາລັບຊາດອິດສະຣາເອນ</a:t>
            </a:r>
            <a:r>
              <a:rPr lang="en" sz="16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rgbClr val="7030A0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24:31)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A7B3D-EC19-0D1F-D77C-5C7964A6A6F8}"/>
              </a:ext>
            </a:extLst>
          </p:cNvPr>
          <p:cNvSpPr txBox="1"/>
          <p:nvPr/>
        </p:nvSpPr>
        <p:spPr>
          <a:xfrm>
            <a:off x="197130" y="1409659"/>
            <a:ext cx="4581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ພຣະທໍາໂຢຊວຍຈົບລົງໂດຍການກ່າວເຖິງການຝັງສົບເຖິງ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ຄັ້ງ ໂຢຊວຍ, ໂຢເຊັບ, ເອເລອາຊາ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ໜຶ່ງໃນນັ້ນແມ່ນໄດ້ພະຍາກອນໄວ້ຫລາຍຮ້ອຍປີກ່ອນແລ້ວຄື ການຝັງສົບໂຢເຊັບໃນມໍລະດົກຂອງຢາໂຄບ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50:24-26;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24:32).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31A66D-77BB-788F-5CA4-7BCA8DA32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3290" y="1412290"/>
            <a:ext cx="2200656" cy="1650492"/>
          </a:xfrm>
          <a:prstGeom prst="rect">
            <a:avLst/>
          </a:prstGeom>
          <a:ln w="38100" cap="sq">
            <a:solidFill>
              <a:srgbClr val="F7DC8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FA0E38B-BB85-023E-C7FA-781D02E4A1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41866" y="1411604"/>
            <a:ext cx="2391156" cy="1650492"/>
          </a:xfrm>
          <a:prstGeom prst="rect">
            <a:avLst/>
          </a:prstGeom>
          <a:ln w="38100" cap="sq">
            <a:solidFill>
              <a:srgbClr val="F389C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F4B4-476E-00B6-91F3-E7884DB34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4214" y="1412289"/>
            <a:ext cx="2200657" cy="1650492"/>
          </a:xfrm>
          <a:prstGeom prst="rect">
            <a:avLst/>
          </a:prstGeom>
          <a:ln w="38100" cap="sq">
            <a:solidFill>
              <a:srgbClr val="CBCF4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pastel, tabla, cumpleaños&#10;&#10;El contenido generado por IA puede ser incorrecto.">
            <a:extLst>
              <a:ext uri="{FF2B5EF4-FFF2-40B4-BE49-F238E27FC236}">
                <a16:creationId xmlns:a16="http://schemas.microsoft.com/office/drawing/2014/main" id="{C18E1F97-0853-9989-A51B-4D6C672851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288" y="4112356"/>
            <a:ext cx="3883640" cy="274564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062A7FD-2A65-CA42-1A9D-004BA1FC610F}"/>
              </a:ext>
            </a:extLst>
          </p:cNvPr>
          <p:cNvSpPr txBox="1"/>
          <p:nvPr/>
        </p:nvSpPr>
        <p:spPr>
          <a:xfrm>
            <a:off x="2796372" y="4919765"/>
            <a:ext cx="54309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ຄົນໃນແຕ່ລະລຸ້ນຕ້ອງໄດ້ເຮັດພັນທະສັນຍາຂອງຕົນເອງກັບພຣະເຈົ້າ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ຄວາມເຊື່ອຂອງພໍ່ແມ່ ຈະຊ່ວຍໃຫ້ພວກເຂົາຕັດສິນໃຈໄດ້ຖືກຕ້ອງ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ແຕ່ການຕັດສິນໃຈນັ້ນເປັນຂອງພວກເຂົາເອງ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ຈົ່ງໃຫ້ພວກເຮົາໄດ້ຕັດສິນໃຈໃນມື້ນີ້ວ່າ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ສ່ວນຂ້າພະເຈົ້າແລະຄອບຄົວຂອງຂ້າພຣະເຈົ້າແລ້ວ ພວກເຮົາເລືອກທີ່ຈະຮັບໃຊ້ພຣະເຈົ້າ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FAAA361-84A7-E21A-B7F0-80148A8CA996}"/>
              </a:ext>
            </a:extLst>
          </p:cNvPr>
          <p:cNvSpPr txBox="1"/>
          <p:nvPr/>
        </p:nvSpPr>
        <p:spPr>
          <a:xfrm>
            <a:off x="161794" y="3313352"/>
            <a:ext cx="1191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ທັງໂຢຊວຍ ແລະ ອັກຄະທູດໂປໂລໄດ້ຕໍ່ສູ້ຢ່າງສຸດກໍາລັງ, ເປັນຫຍັງພວກເຂົາທັງສອງຈຶ່ງປະສົບຜົນສໍາເລັດ?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55448D7-3CDB-421F-6E7B-36A78322AC0D}"/>
              </a:ext>
            </a:extLst>
          </p:cNvPr>
          <p:cNvSpPr txBox="1"/>
          <p:nvPr/>
        </p:nvSpPr>
        <p:spPr>
          <a:xfrm>
            <a:off x="2796372" y="4160098"/>
            <a:ext cx="6599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ຄົນລຸ້ນໃໝ່ນີ້ຍັງຄົງຮັກສາຄວາມຊື່ສັດໄວ້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24:31).                      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ແລະຄົນລຸ້ນໃໝ່ຖັດຈາກພວກເຂົາໄປ ເດ?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ພຜປຄ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2:10-11)?</a:t>
            </a:r>
          </a:p>
        </p:txBody>
      </p:sp>
      <p:pic>
        <p:nvPicPr>
          <p:cNvPr id="20" name="Imagen 19" descr="Imagen que contiene vestido&#10;&#10;El contenido generado por IA puede ser incorrecto.">
            <a:extLst>
              <a:ext uri="{FF2B5EF4-FFF2-40B4-BE49-F238E27FC236}">
                <a16:creationId xmlns:a16="http://schemas.microsoft.com/office/drawing/2014/main" id="{9D9B5072-7B84-A6F6-35AB-E9C42FE336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794" y="4237406"/>
            <a:ext cx="2470874" cy="2511408"/>
          </a:xfrm>
          <a:prstGeom prst="rect">
            <a:avLst/>
          </a:prstGeom>
          <a:effectLst>
            <a:innerShdw blurRad="114300">
              <a:schemeClr val="accent2">
                <a:lumMod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852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66A97-DDA3-A931-11B5-15F0CFC2C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39DEE7D-F634-9202-C70F-72070F884E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b="16651"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E37D356-7B3D-8587-9B57-957C922CF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9029"/>
          <a:stretch>
            <a:fillRect/>
          </a:stretch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11" name="Imagen 10" descr="Imagen que contiene exterior, persona, hombre, agua&#10;&#10;El contenido generado por IA puede ser incorrecto.">
            <a:extLst>
              <a:ext uri="{FF2B5EF4-FFF2-40B4-BE49-F238E27FC236}">
                <a16:creationId xmlns:a16="http://schemas.microsoft.com/office/drawing/2014/main" id="{0D13B86A-E0F2-4799-15EC-7929E2FC26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9" b="10508"/>
          <a:stretch>
            <a:fillRect/>
          </a:stretch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DB49A09-688F-7843-AA3A-16F026BB02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62052" y="3272588"/>
            <a:ext cx="6105382" cy="3585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4BC364-77D0-43BC-53E2-AA31799ADD4A}"/>
              </a:ext>
            </a:extLst>
          </p:cNvPr>
          <p:cNvSpPr txBox="1"/>
          <p:nvPr/>
        </p:nvSpPr>
        <p:spPr>
          <a:xfrm>
            <a:off x="5090745" y="3495628"/>
            <a:ext cx="6176689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4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ຖ້າພວກເຈົ້າບໍ່ເຕັມໃຈຮັບໃຊ້ພຣະເຈົ້າຢາເວ ຈົ່ງຕັດສິນໃຈໃນມື້ນີ້ວ່າ ພວກເຈົ້າຈະບົວລະບັດຮັບໃຊ້ຜູ້ໃດ ບັນດາພະທີ່ປູ່ຍ່າຕາຍາຍຂອງພວກເຈົ້າໄດ້ຂາບໄຫວ້ໃນເມໂຊໂປຕາເມຍ. ຫລືບັນດາພະຂອງຊາວອາໂມໃນດິນແດນທີ່ພວກເຈົ້າອາໄສຢູ່ນີ້. ສ່ວນຂ້າພະເຈົ້າກັບຄອບຄົວຂອງຂ້າພະເຈົ້າແລ້ວ ພວກເຮົາຈະບົວລະບັດຮັບໃຊ້ພະເຈົ້າຢາເວ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24:15)</a:t>
            </a:r>
          </a:p>
        </p:txBody>
      </p:sp>
    </p:spTree>
    <p:extLst>
      <p:ext uri="{BB962C8B-B14F-4D97-AF65-F5344CB8AC3E}">
        <p14:creationId xmlns:p14="http://schemas.microsoft.com/office/powerpoint/2010/main" val="411316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3778858-28B2-FBDC-37D8-4B5AC2BAEC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520509"/>
              </p:ext>
            </p:extLst>
          </p:nvPr>
        </p:nvGraphicFramePr>
        <p:xfrm>
          <a:off x="4633810" y="3852153"/>
          <a:ext cx="7510565" cy="290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B628F2F-2C94-90B3-31B1-D5F4C02C80F2}"/>
              </a:ext>
            </a:extLst>
          </p:cNvPr>
          <p:cNvSpPr txBox="1"/>
          <p:nvPr/>
        </p:nvSpPr>
        <p:spPr>
          <a:xfrm>
            <a:off x="234680" y="102377"/>
            <a:ext cx="6915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ໂຢຊວຍຮູ້ສຶກວ່າວາລະສຸດທ້າຍຂອງລາວໃກ້ມາຮອດແລ້ວ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ລາວໄດ້ຕໍ່ສູ້ຢ່າງກ້າຫານ, ລາວໄດ້ເຂົ້າສູ່ເສັນໄຊແລ້ວ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ລາວໄດ້ຮັກສາຄວາມເຊື່ອຂອງລາວໄວ້ໄດ້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ລາວສາມາດລໍຖ້າກົດແຫ່ງຄວາມຊອບທໍາໄດ້ຢ່າງໝັ້ນໃຈ ເຊັ່ນດຽວກັນກັບອັກຄະສາວົກ ໂປໂລ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ຕມທ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4:7-8).</a:t>
            </a:r>
          </a:p>
        </p:txBody>
      </p:sp>
      <p:pic>
        <p:nvPicPr>
          <p:cNvPr id="5" name="Imagen 4" descr="Imagen que contiene grupo, grande, parado, viejo&#10;&#10;El contenido generado por IA puede ser incorrecto.">
            <a:extLst>
              <a:ext uri="{FF2B5EF4-FFF2-40B4-BE49-F238E27FC236}">
                <a16:creationId xmlns:a16="http://schemas.microsoft.com/office/drawing/2014/main" id="{E80D3438-B228-FFDD-5104-2C5D3647EF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616" y="3540158"/>
            <a:ext cx="4378999" cy="29936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95332E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734384E2-2A96-C75D-6829-54FD4CEFD1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5200" y="160745"/>
            <a:ext cx="4731290" cy="34377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542BA6D-5D0E-E71A-1311-C395944CDEE0}"/>
              </a:ext>
            </a:extLst>
          </p:cNvPr>
          <p:cNvSpPr txBox="1"/>
          <p:nvPr/>
        </p:nvSpPr>
        <p:spPr>
          <a:xfrm>
            <a:off x="234678" y="2241423"/>
            <a:ext cx="6915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ດ້ວຍເຫດນີ້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ລາວຈຶ່ງໄດ້ລວມເອົາຜູ້ຄົນມາທີ່ເມືອງ ຊີເຄມ 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Shechem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ເພື່ອຕໍ່ພັນທະສັນຍາແຫ່ງຄວາມຊື່ສັດ ແລະ ເພື່ອເຕືອນໃຈພວກເຂົາໃຫ້ເລືອກຊີວິດທີ່ຮັບໃຊ້ພຣະເຈົ້າ</a:t>
            </a:r>
            <a:endParaRPr lang="en" b="1" dirty="0">
              <a:solidFill>
                <a:schemeClr val="bg1"/>
              </a:solidFill>
              <a:effectLst>
                <a:glow rad="127000">
                  <a:srgbClr val="95332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6650F-569B-405C-F97D-C438C3688631}"/>
              </a:ext>
            </a:extLst>
          </p:cNvPr>
          <p:cNvSpPr txBox="1"/>
          <p:nvPr/>
        </p:nvSpPr>
        <p:spPr>
          <a:xfrm>
            <a:off x="234678" y="1479677"/>
            <a:ext cx="6915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ແຕ່ກໍ່ຄືກັນກັບກາເລັບ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ລາວຍັງຄົງຕ້ອງໝັ້ນໃຈວ່າ ຄົນອື່ນໆຈະຖືໂຄບເພິງ ແລະ ນໍາປະຊາຊົນຂອງພຣະເຈົ້າໄປສູ່ເສັ້ນທາງທີ່ຖືກຕ້ອງ</a:t>
            </a:r>
            <a:r>
              <a:rPr lang="en" b="1" dirty="0">
                <a:solidFill>
                  <a:schemeClr val="bg1"/>
                </a:solidFill>
                <a:effectLst>
                  <a:glow rad="127000">
                    <a:srgbClr val="95332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810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2127D0A3-08E0-4B77-9149-12877E455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42E5999-5789-441C-A104-F2DD05307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FC48FDAD-A8DC-4628-A83F-0C218EBE3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BC1B2083-8856-4B85-9091-BF19E4CB9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171BE40D-DF9A-40DE-B4BB-CCE5EF279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C4F65A43-9A3C-4A61-BCB0-8631152C7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7A0EC5D2-A8C8-43F0-949B-679A0C3ED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E2A91DB1-799A-4297-93C2-42494D9CE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69A85D2-7D25-468F-B109-5D85D6A8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3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DD031E11-868D-60ED-DAD4-A251ED6E46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021" y="81756"/>
            <a:ext cx="2426774" cy="136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1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C038E1B-6E5D-7350-4C3F-AD4AFFBD2495}"/>
              </a:ext>
            </a:extLst>
          </p:cNvPr>
          <p:cNvSpPr txBox="1"/>
          <p:nvPr/>
        </p:nvSpPr>
        <p:spPr>
          <a:xfrm>
            <a:off x="0" y="132520"/>
            <a:ext cx="967902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3200" b="1" dirty="0">
                <a:ln/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ເລື່ອງລາວທີ່ພຣະເຈົ້າຊົງຂຽນຂຶ້ນ 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3200" b="1" dirty="0">
                <a:ln/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ສິ່ງທີ່ພຣະອົງໄດ້ເຮັດ</a:t>
            </a:r>
            <a:r>
              <a:rPr lang="en-US" sz="3200" b="1" dirty="0">
                <a:ln/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n" sz="3200" b="1" dirty="0">
              <a:ln/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69549F-F539-BC14-D64F-4AD14B99F660}"/>
              </a:ext>
            </a:extLst>
          </p:cNvPr>
          <p:cNvSpPr txBox="1"/>
          <p:nvPr/>
        </p:nvSpPr>
        <p:spPr>
          <a:xfrm>
            <a:off x="270651" y="646464"/>
            <a:ext cx="91377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ເຮົາໄດ້ໃຫ້ດິນແດນແຫ່ງໜຶ່ງແກ່ພວກເຈົ້າ ໂດຍທີ່ພວກເຈົ້າບໍ່ໄດ້ຂຸດຖາກຖາງ ແລະ ໄດ້ໃຫ້ເມືອງຕ່າງໆໂດຍທີ່ພວກເຈົ້າບໍ່ໄດ້ກໍ່ສ້າງ. ບັດນີ້ພວກເຈົ້າກໍາລັງອາໄສຢູ່ໃນທີ່ນັ້ນ ແລະ ກິນໝາກອະງຸ່ນກັບໝາກກອກເທດຈາກຕົ້ນ ທີ່ພວກເຈົ້າບໍ່ໄດ້ປູກຝັງໄວ້ເລີຍ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3CF3B3-EB09-F2FA-778F-B0B067FE70A2}"/>
              </a:ext>
            </a:extLst>
          </p:cNvPr>
          <p:cNvSpPr txBox="1"/>
          <p:nvPr/>
        </p:nvSpPr>
        <p:spPr>
          <a:xfrm>
            <a:off x="101527" y="1487321"/>
            <a:ext cx="1177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ສະຖານທີ່ທີ່ໂຢຊວຍໄດ້ເລືອກເປັນສະຖາທີ່ສໍາລັບຄໍາປາໄສສຸດທ້າຍຂອງລາວແມ່ນເມືອງຊີເຄມ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Shechem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06ECA78-EB9D-A22F-DA05-19E694021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716062"/>
              </p:ext>
            </p:extLst>
          </p:nvPr>
        </p:nvGraphicFramePr>
        <p:xfrm>
          <a:off x="2207595" y="1935637"/>
          <a:ext cx="8467725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5397633-5406-A6F1-CF51-A456DD737843}"/>
              </a:ext>
            </a:extLst>
          </p:cNvPr>
          <p:cNvSpPr txBox="1"/>
          <p:nvPr/>
        </p:nvSpPr>
        <p:spPr>
          <a:xfrm>
            <a:off x="2150445" y="336896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ໂຢຊວຍເລີ່ມຕົ້ນເລົ່າໃຫ້ພວກເຂົາຟັງກ່ຽວກັບ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ເທບພະເຈົ້າແປກໆ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ເຊິ່ງຜູ້ເປັນພໍ່ຂອງອັບຣາຮາມ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ເຕຣາ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Terah)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ໄດ້ນະມັດສະການນັ້ນ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ຈາກບ່ອນນັ້ນ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ລາວໄດ້ເຕືອນພວກເຂົາໂດຍກ່າວດ້ວຍຕົນເອງເຖິງທຸກສິ່ງທີ່ພຣະເຈົ້າໄດ້ກະທໍາໄວ້ແລ້ວກໍ່ຄື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ຄໍາເວົ້າຂອງພຣະເຈົ້າ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ເຮົາໄດ້ມອບ...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ເຮົາໄດ້ນໍາພາ...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ເຮົາໄດ້ເອົາ...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ເຮົາໄດ້ສົ່ງ...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ເຮົາໄດ້ຊ່ວຍກູ້...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ເຮົາໄດ້ໃຫ້ພວກເຈົ້າໄດ້ຮັບໄຊຊະນະ...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ເຮົາໄດ້ເຮັດໃຫ້ພວກເຂົາຢ້ານກົວ...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ເຮົາໄດ້ທໍາລາຍພວກເຂົາ...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ເຮົາບໍ່ຟັງຄໍາຂອງບາລາອາມ...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ເຮົາໄດ້ໃຫ້ດິນແດນແກ່ພວກເຈົ້າໂດຍທີ່ພວກເຂົາບໍ່ໄດ້ຖາກຖາງ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24:3-13).</a:t>
            </a:r>
          </a:p>
        </p:txBody>
      </p:sp>
      <p:pic>
        <p:nvPicPr>
          <p:cNvPr id="9" name="Imagen 8" descr="Una pintura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F5B217F-EF1D-8DAF-3659-31B5ACB4D2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5" y="1915657"/>
            <a:ext cx="1930471" cy="115828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1" name="Imagen 10" descr="Imagen que contiene edificio, parado, colgando, grupo&#10;&#10;El contenido generado por IA puede ser incorrecto.">
            <a:extLst>
              <a:ext uri="{FF2B5EF4-FFF2-40B4-BE49-F238E27FC236}">
                <a16:creationId xmlns:a16="http://schemas.microsoft.com/office/drawing/2014/main" id="{80B7B1CE-8EF0-D122-EC4A-BB7DA118E9E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894" y="1905000"/>
            <a:ext cx="1273179" cy="169757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Imagen 1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DC39884F-4AFB-D873-7AF7-0DA19F1E13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170262"/>
            <a:ext cx="1939995" cy="16975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5" name="Imagen 14" descr="Imagen que contiene persona, parado, hombre, gente&#10;&#10;El contenido generado por IA puede ser incorrecto.">
            <a:extLst>
              <a:ext uri="{FF2B5EF4-FFF2-40B4-BE49-F238E27FC236}">
                <a16:creationId xmlns:a16="http://schemas.microsoft.com/office/drawing/2014/main" id="{85257F27-8005-43A8-484F-7DB8412DA91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756893" y="3688237"/>
            <a:ext cx="1273179" cy="1488332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EFB3F69-1589-89E4-DEEF-975A5AE291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4964156"/>
            <a:ext cx="1930473" cy="1726828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pic>
        <p:nvPicPr>
          <p:cNvPr id="19" name="Imagen 18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09B02A7-10C7-90C8-2EAE-52E61F2A21E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6893" y="5262234"/>
            <a:ext cx="1273179" cy="1428750"/>
          </a:xfrm>
          <a:prstGeom prst="rect">
            <a:avLst/>
          </a:prstGeom>
          <a:ln w="28575">
            <a:solidFill>
              <a:srgbClr val="D5D00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EED6FE-27C1-B0D5-C8F1-4A344581AC77}"/>
              </a:ext>
            </a:extLst>
          </p:cNvPr>
          <p:cNvSpPr txBox="1"/>
          <p:nvPr/>
        </p:nvSpPr>
        <p:spPr>
          <a:xfrm>
            <a:off x="2150445" y="5370679"/>
            <a:ext cx="8524875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ໃຫ້ພວກເຮົາພິຈາລະນາເຖິງສິ່ງຂ້າງເທິງນັ້ນ. ສະນັ້ນຊາວອິດສະຣາເອນບໍ່ຄວນອວດໂຕວ່າພວກເຂົາຕັ້ງຖິ່ນຖານຢູ່ໃນແຜ່ນດິນແຫ່ງພັນທະສັນຍາດ້ວຍຕົວຂອງພວກເຂົາເອງ. ການທີ່ພວກເຂົາໄດ້ອາໄສຢູ່ໃນແຜ່ນດິນນັ້ນເປັນເຄື່ອງພິສູດວ່າ ພວກເຂົາຄວນຮັບໃຊ້ພຣະເຈົ້າ.</a:t>
            </a:r>
          </a:p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ສ່ວນໃຫຍ່ເຫລົ່ານີ້ບໍ່ມີຊີວິດຢູ່ຕອນທີ່ພຣະເຈົ້າໄດ້ຊ່ວຍປະຊາຊົນຂອງພຣະອົງໃຫ້ພົນຈາກດິນແດນເອຢິບ</a:t>
            </a:r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B976F9C2-AF93-6B8D-EED0-54E2A9D62B94}"/>
              </a:ext>
            </a:extLst>
          </p:cNvPr>
          <p:cNvSpPr txBox="1"/>
          <p:nvPr/>
        </p:nvSpPr>
        <p:spPr>
          <a:xfrm>
            <a:off x="2198972" y="4938625"/>
            <a:ext cx="85248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ພຣະເຈົ້າກໍາລັງສື່ສານຫຍັງຕໍ່ຊົນຊາດອິດສະຣາເອນຜ່ານທາງຄໍາປາໄສຂອງໂຢຊວຍ?</a:t>
            </a:r>
          </a:p>
        </p:txBody>
      </p:sp>
    </p:spTree>
    <p:extLst>
      <p:ext uri="{BB962C8B-B14F-4D97-AF65-F5344CB8AC3E}">
        <p14:creationId xmlns:p14="http://schemas.microsoft.com/office/powerpoint/2010/main" val="39465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11E0DE68-D6C6-4A99-AE8F-6B0DB7F1E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F28057B6-914F-4162-A1E6-62C0FACC96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C61220C-B99C-49DF-98C9-45D044822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8E3A47D-7AAD-492B-87DB-471556F70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28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28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28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7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7973D90-6B37-DAAF-0243-0CD383DC431A}"/>
              </a:ext>
            </a:extLst>
          </p:cNvPr>
          <p:cNvSpPr txBox="1"/>
          <p:nvPr/>
        </p:nvSpPr>
        <p:spPr>
          <a:xfrm>
            <a:off x="0" y="134209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2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ການຊົງເອີ້ນໃຫ້ດໍາເນີນຊີວິດດ້ວຍຄວາມຊື່ສັດ</a:t>
            </a:r>
            <a:endParaRPr lang="en" sz="28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39841-FFC3-94CF-1925-D159799B6498}"/>
              </a:ext>
            </a:extLst>
          </p:cNvPr>
          <p:cNvSpPr txBox="1"/>
          <p:nvPr/>
        </p:nvSpPr>
        <p:spPr>
          <a:xfrm>
            <a:off x="0" y="569399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ln w="12700" cmpd="sng">
                  <a:noFill/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ຖ້າພວກເຈົ້າບໍ່ເຕັມໃຈຮັບໃຊ້ພຣະເຈົ້າຢາເວ ຈົ່ງຕັດສິນໃຈໃນມື້ນີ້ວ່າ ພວກເຈົ້າຈະບົວລະບັດຮັບໃຊ້ຜູ້ໃດ ບັນດາພະທີ່ປູ່ຍ່າຕາຍາຍຂອງພວກເຈົ້າໄດ້ຂາບໄຫວ້ໃນເມໂຊໂປຕາເມຍ. ຫລືບັນດາພະຂອງຊາວອາໂມໃນດິນແດນທີ່ພວກເຈົ້າອາໄສຢູ່ນີ້. ສ່ວນຂ້າພະເຈົ້າກັບຄອບຄົວຂອງຂ້າພະເຈົ້າແລ້ວ ພວກເຮົາຈະບົວລະບັດຮັບໃຊ້ພະເຈົ້າຢາເວ </a:t>
            </a:r>
            <a:r>
              <a:rPr lang="en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24:15)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4A76E-A254-1A85-942A-A3A8B5029A99}"/>
              </a:ext>
            </a:extLst>
          </p:cNvPr>
          <p:cNvSpPr txBox="1"/>
          <p:nvPr/>
        </p:nvSpPr>
        <p:spPr>
          <a:xfrm>
            <a:off x="3216330" y="1835002"/>
            <a:ext cx="896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ເຊັ່ນດຽວກັນກັບທີ່ຢາໂຄບໄດ້ຊວນຄອບຄົວຂອງລາວໄປຝັງພຣະຕ່າງໆຂອງພວກເຂົາ ກ່ອນທີ່ຈະຕໍ່ພັນທະສັນຍາກັບພຣະເຈົ້າທີ່ເມືອງເບັດເທວ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Bethel,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ໂຢຊວຍກໍ່ໄດ້ຊວນຜູ້ຄົນໃຫ້ລະຖິ້ມພະຕ່າງໆຂອງພວກເຂົາກ່ອນທີ່ຈະຕໍ່ພັນທະສັນຍາກັບພຣະເຈົ້າ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24:14b).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6A9D332-0BC2-2201-C2A6-9417CA23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789823"/>
              </p:ext>
            </p:extLst>
          </p:nvPr>
        </p:nvGraphicFramePr>
        <p:xfrm>
          <a:off x="211576" y="3690868"/>
          <a:ext cx="9088067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E960CFFD-0A65-C3A9-F933-5768349C58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576" y="1557807"/>
            <a:ext cx="2842910" cy="1971842"/>
          </a:xfrm>
          <a:prstGeom prst="roundRect">
            <a:avLst>
              <a:gd name="adj" fmla="val 1173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4A68F0-C1A9-162B-1F11-62150D26D6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1014" y="3368063"/>
            <a:ext cx="2359410" cy="330511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1489275-2147-86CE-66D9-EF51F7B2D359}"/>
              </a:ext>
            </a:extLst>
          </p:cNvPr>
          <p:cNvSpPr txBox="1"/>
          <p:nvPr/>
        </p:nvSpPr>
        <p:spPr>
          <a:xfrm>
            <a:off x="3229582" y="2850665"/>
            <a:ext cx="8962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ພວກເຂົາຕ້ອງຢໍາເກງພຣະເຈົ້າ ແລະ ຮັບໃຊ້ພຣະອົງ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ດ້ວຍຄວາມຈິງໃຈ ແລະ ດ້ວຍຄວາມຊື່ສັດ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24:14).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ສິ່ງນີ້ໝາຍຄວາມວ່າຢ່າງໃດ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321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2E1229BB-88F6-4208-A452-84AC4F71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854F4650-27AE-4C03-B454-E09E451F5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91EBD55B-773A-4BEF-B76C-4D8BBE65E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7CF48978-E8B4-4BA6-95E8-43AAEF845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DC838278-61D5-4F0B-A5CA-D07614038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F01C0CC6-238B-429D-AD18-2848C8631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F27709-7696-10EB-0B3B-D50741D169ED}"/>
              </a:ext>
            </a:extLst>
          </p:cNvPr>
          <p:cNvSpPr txBox="1"/>
          <p:nvPr/>
        </p:nvSpPr>
        <p:spPr>
          <a:xfrm>
            <a:off x="1847850" y="66260"/>
            <a:ext cx="103441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ການເລືອກຂອງປະຊາຊົນ</a:t>
            </a:r>
            <a:endParaRPr lang="en" sz="36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D0EFA1-92E4-690D-28C2-A1D2B66E7D66}"/>
              </a:ext>
            </a:extLst>
          </p:cNvPr>
          <p:cNvSpPr txBox="1"/>
          <p:nvPr/>
        </p:nvSpPr>
        <p:spPr>
          <a:xfrm>
            <a:off x="5535037" y="680812"/>
            <a:ext cx="635864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ປະຊາຊົນໄດ້ຕອບວ່າ ພວກເຮົາຈະບໍ່ໜີຈາກພຣະເຈົ້າຢາເວຈັກເທື່ອ ແລະ ຈະບໍ່ໄປບົວລະບັດຮັບໃຊ້ພະອື່ນ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!’” 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24:16)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DD57D5-F0E1-EF01-8D35-EBB9AE127102}"/>
              </a:ext>
            </a:extLst>
          </p:cNvPr>
          <p:cNvSpPr txBox="1"/>
          <p:nvPr/>
        </p:nvSpPr>
        <p:spPr>
          <a:xfrm>
            <a:off x="5610225" y="1584214"/>
            <a:ext cx="6581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ຄໍາຕອບຕໍ່ການເອີ້ນຂອງໂຢຊວຍເປັນແບບໃດ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24:16)?               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ຜູ້ຄົນທັງໝົດໄດ້ປະຕິເສດຕໍ່ບັນດາພະຂອງພວກເຂົາ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ຍອມຮັບເອົາພຣະເຈົ້າພຽງອົງດຽວນັ້ນກໍ່ຄື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ພຣະເຈົ້າຢາເວ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ຜູ້ຊົງເປັນພຣະອົງຜູ້ທີ່ນໍາພາ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—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ທັງບັນພະບຸລຸດ ແລະ ພວກເຂົາເອງ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24:17-18).</a:t>
            </a:r>
          </a:p>
        </p:txBody>
      </p:sp>
      <p:pic>
        <p:nvPicPr>
          <p:cNvPr id="4" name="Imagen 3" descr="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C4DD677-BEF9-D158-62D7-A5255FA7A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345" y="3287952"/>
            <a:ext cx="5640118" cy="3416192"/>
          </a:xfrm>
          <a:prstGeom prst="rect">
            <a:avLst/>
          </a:prstGeom>
          <a:ln w="88900" cap="sq" cmpd="thickThin">
            <a:solidFill>
              <a:srgbClr val="752C2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BD755FF6-2C27-75DA-8799-E7B99B22C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0"/>
          <a:stretch>
            <a:fillRect/>
          </a:stretch>
        </p:blipFill>
        <p:spPr>
          <a:xfrm>
            <a:off x="170537" y="828675"/>
            <a:ext cx="5247769" cy="2469901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3D3D9A0-2C3B-2338-BB43-650283C8903B}"/>
              </a:ext>
            </a:extLst>
          </p:cNvPr>
          <p:cNvSpPr txBox="1"/>
          <p:nvPr/>
        </p:nvSpPr>
        <p:spPr>
          <a:xfrm>
            <a:off x="170537" y="3452193"/>
            <a:ext cx="6142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ແທນທີ່ຈະສະແດງຄວາມຍິນດີກັບຄໍາຕອບຂອງພວກເຂົາ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ໂຢຊວຍໄດ້ໃຫ້ຄໍາຕອບແບບທີ່ເຮົາຄາດບໍ່ເຖິງ 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ພວກທ່ານທັງຫລາຍບໍ່ອາດຈະບົວລະບັດພຣະເຈົ້າຢາເວໄດ້ດອກ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(Josh. 24:19).                                         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ເປັນຄໍາຕອບທີ່ເຮັດໃຫ້ຜິດຫວັງແທ້ໆ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808A0F-A66A-E63B-9D59-69B512E42D95}"/>
              </a:ext>
            </a:extLst>
          </p:cNvPr>
          <p:cNvSpPr txBox="1"/>
          <p:nvPr/>
        </p:nvSpPr>
        <p:spPr>
          <a:xfrm>
            <a:off x="170537" y="5842337"/>
            <a:ext cx="6142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ນີ້ແມ່ນວິທີການເວົ້າຂອງໂຢຊວຍເພື່ອທີ່ຈະເຮັດໃຫ້ພວກເຂົາຕື່ນຕົວ ແລະ ຈະບໍ່ເຮັດຜິດຊໍ້າອີກ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885664-13F6-7FAA-E898-113364F04451}"/>
              </a:ext>
            </a:extLst>
          </p:cNvPr>
          <p:cNvSpPr txBox="1"/>
          <p:nvPr/>
        </p:nvSpPr>
        <p:spPr>
          <a:xfrm>
            <a:off x="170537" y="4801153"/>
            <a:ext cx="6142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ຍ້ອນໂຢຊວຍໄດ້ຍິນຄໍາຕອບເຫລົ່ານີ້ຈາກບັນດາພໍ່ແມ່ຂອງພວກເຂົາແລ້ວ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19:8),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ໄດ້ເຫັນວ່າພວກເຂົາໄດ້ຜິດຄໍາສັນຍາ ຊໍ້າແລ້ວຊໍ້າອີກຕະຫລອດໄລຍະເວລາ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40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52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1B564-566D-3F4D-2170-8025B16FB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C2E66-855D-B14C-E273-1A7476FA3A8C}"/>
              </a:ext>
            </a:extLst>
          </p:cNvPr>
          <p:cNvSpPr txBox="1"/>
          <p:nvPr/>
        </p:nvSpPr>
        <p:spPr>
          <a:xfrm>
            <a:off x="438150" y="383885"/>
            <a:ext cx="1034415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lo-LA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52C24"/>
                </a:solidFill>
                <a:effectLst>
                  <a:outerShdw dist="38100" dir="2700000" algn="bl" rotWithShape="0">
                    <a:schemeClr val="accent5">
                      <a:lumMod val="7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ເປັນຫຍັງການເລືອກຂອງພວກເຂົາຈຶ່ງມີຄວາມສໍາຄັນ?</a:t>
            </a:r>
            <a:endParaRPr lang="en" sz="3600" b="1" spc="300" dirty="0">
              <a:ln w="13462">
                <a:solidFill>
                  <a:schemeClr val="bg1"/>
                </a:solidFill>
                <a:prstDash val="solid"/>
              </a:ln>
              <a:solidFill>
                <a:srgbClr val="752C24"/>
              </a:solidFill>
              <a:effectLst>
                <a:outerShdw dist="38100" dir="2700000" algn="bl" rotWithShape="0">
                  <a:schemeClr val="accent5">
                    <a:lumMod val="7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9A8DF8-F4F7-936D-3B42-6B6C45A13296}"/>
              </a:ext>
            </a:extLst>
          </p:cNvPr>
          <p:cNvSpPr txBox="1"/>
          <p:nvPr/>
        </p:nvSpPr>
        <p:spPr>
          <a:xfrm>
            <a:off x="932208" y="1928770"/>
            <a:ext cx="11047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ການຕັດສິນໃຈທີ່ຈະຮັບໃຊ້ພຣະເຈົ້ານັ້ນເປັນສິ່ງທີ່ສໍາຄັນຫລາຍ, ເພາະການຕັດສິນໃຈຂອງພວກເຂົາຈະປ່ຽນແປງຊີວິດຂອງພວກເຂົາ, ແລະ ພວກເຂົາຕ້ອງໄດ້ດໍາເນີນຊີວິດເພື່ອພຣະເຈົ້າ ພ້ອມທັງປະຕິດບັດຕາມກົດເກນຕ່າງໆຂອງພຣະອົງ. ຖ້າເຊື່ອຟັງ ກໍ່ຈະໄດ້ຮັບພຣະພອນ, ຖ້າບໍ່ເຊື່ອຟັງກໍ່ຈະໄດ້ຮັບການລົງໂທດ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5">
            <a:extLst>
              <a:ext uri="{FF2B5EF4-FFF2-40B4-BE49-F238E27FC236}">
                <a16:creationId xmlns:a16="http://schemas.microsoft.com/office/drawing/2014/main" id="{6AC34B57-CBD1-710A-DF4E-6C2787B63848}"/>
              </a:ext>
            </a:extLst>
          </p:cNvPr>
          <p:cNvSpPr txBox="1"/>
          <p:nvPr/>
        </p:nvSpPr>
        <p:spPr>
          <a:xfrm>
            <a:off x="932207" y="3196656"/>
            <a:ext cx="110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2.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ຊາວອິດສະຣາເອນຕ້ອງໄດ້ຕັດສິນໃຈດ້ວຍຕົນເອງວ່າຈະຮັບໃຊ້ພຣະເຈົ້າຢາເວ, ໂຢຊວຍບໍ່ສາມາດຕັດສິນໃຈແທນພວກເຂົາໄດ້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CuadroTexto 5">
            <a:extLst>
              <a:ext uri="{FF2B5EF4-FFF2-40B4-BE49-F238E27FC236}">
                <a16:creationId xmlns:a16="http://schemas.microsoft.com/office/drawing/2014/main" id="{964BE02A-4384-E729-5114-F394D35037D9}"/>
              </a:ext>
            </a:extLst>
          </p:cNvPr>
          <p:cNvSpPr txBox="1"/>
          <p:nvPr/>
        </p:nvSpPr>
        <p:spPr>
          <a:xfrm>
            <a:off x="932206" y="4236808"/>
            <a:ext cx="110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ຊົນຊາດອິດສະຣາເອນຕ້ອງຮູ້ວ່າ ມະນຸດບໍ່ສາມາດຮັບໃຊ້ພຣະເຈົ້າດ້ວຍພາລະກໍາລັງຂອງຕົນເອງໄດ້ພຽງຢ່າງດຽວ. ຕ້ອງມີພຣະເຈົ້າ, ມີຄວາມສໍາພັນສ່ວນຕົວກັບພຣະອົງ.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82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FB5FC50-B865-D378-A6BA-CA28F53112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ED3742-56EF-8569-A26E-290E9443C66E}"/>
              </a:ext>
            </a:extLst>
          </p:cNvPr>
          <p:cNvSpPr txBox="1"/>
          <p:nvPr/>
        </p:nvSpPr>
        <p:spPr>
          <a:xfrm>
            <a:off x="0" y="10932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 contourW="31750" prstMaterial="powder">
              <a:bevelT h="25400" prst="softRound"/>
            </a:sp3d>
          </a:bodyPr>
          <a:lstStyle/>
          <a:p>
            <a:pPr algn="ctr"/>
            <a:r>
              <a:rPr lang="lo-LA" sz="2400" b="1" spc="600" dirty="0">
                <a:ln w="66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tx1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ການຮື້ຟື້ນພັນທະສັນຍາ</a:t>
            </a:r>
            <a:endParaRPr lang="en" sz="2400" b="1" spc="600" dirty="0">
              <a:ln w="6600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tx1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C1FE5A-4290-A5D7-5EE4-1E75318C76E1}"/>
              </a:ext>
            </a:extLst>
          </p:cNvPr>
          <p:cNvSpPr txBox="1"/>
          <p:nvPr/>
        </p:nvSpPr>
        <p:spPr>
          <a:xfrm>
            <a:off x="1670539" y="513277"/>
            <a:ext cx="97067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ດັ່ງນັ້ນໂຢຊວຍຈຶ່ງໄດ້ເຮັດພັນທະສັນຍາສໍາລັບພວກເຂົາໃນມື້ນັ້ນ ແລະ ເພີ່ນໄດ້ມອບກົດບັນຍັດກັບກົດລະບຽບຕ່າງໆໃຫ້ແກ່ພວກເຂົາທີ່ເມືອງຊີເຄມ </a:t>
            </a:r>
            <a:r>
              <a:rPr lang="en" sz="16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rgbClr val="9BFF9B"/>
                </a:solidFill>
                <a:effectLst>
                  <a:glow rad="127000">
                    <a:srgbClr val="2E15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24:25)</a:t>
            </a:r>
            <a:endParaRPr lang="es-ES" sz="1600" b="1" dirty="0">
              <a:solidFill>
                <a:srgbClr val="9BFF9B"/>
              </a:solidFill>
              <a:effectLst>
                <a:glow rad="127000">
                  <a:srgbClr val="2E15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2C04F-332D-3864-786D-1E82D59EAB01}"/>
              </a:ext>
            </a:extLst>
          </p:cNvPr>
          <p:cNvSpPr txBox="1"/>
          <p:nvPr/>
        </p:nvSpPr>
        <p:spPr>
          <a:xfrm>
            <a:off x="2309662" y="1305996"/>
            <a:ext cx="988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ເພື່ອສະຫລຸບຄໍາເວົ້າຂອງໂຢຊວຍ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ລາວໄດ້ຂໍໃຫ້ພວກເຂົາກໍາຈັດບັນດາພະຕ່າງໆ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ທ່າມກາງພວກເຂົາ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ຫັນຈິດໃຈຂອງພວກເຂົາໃຫ້ກັບມາຫາພຣະອົງ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24:23).</a:t>
            </a:r>
          </a:p>
        </p:txBody>
      </p:sp>
      <p:pic>
        <p:nvPicPr>
          <p:cNvPr id="4" name="Imagen 3" descr="Un grupo de personas posando delante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EE44073D-F304-D653-A747-55E56DFF01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8846" y="2692362"/>
            <a:ext cx="2991912" cy="29678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grupo, hombre, gente&#10;&#10;El contenido generado por IA puede ser incorrecto.">
            <a:extLst>
              <a:ext uri="{FF2B5EF4-FFF2-40B4-BE49-F238E27FC236}">
                <a16:creationId xmlns:a16="http://schemas.microsoft.com/office/drawing/2014/main" id="{9072121F-A758-4CD0-3869-E279506C43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4540" y="2681631"/>
            <a:ext cx="3240381" cy="4035435"/>
          </a:xfrm>
          <a:prstGeom prst="snip2DiagRect">
            <a:avLst>
              <a:gd name="adj1" fmla="val 1798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01FF75A-C590-03AD-3326-C6DD6325D8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79" y="1374074"/>
            <a:ext cx="1993726" cy="2548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16828F0-8D5B-C9B7-E473-D31B98ECE2B2}"/>
              </a:ext>
            </a:extLst>
          </p:cNvPr>
          <p:cNvSpPr txBox="1"/>
          <p:nvPr/>
        </p:nvSpPr>
        <p:spPr>
          <a:xfrm>
            <a:off x="2309662" y="5729517"/>
            <a:ext cx="6658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ລາວໄດ້ຂຽນພັນທະສັນຍາເປັນລາຍລັກອັກສອນ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ສ້າງອະນຸສະຖານຂຶ້ນເປັນສິລາ ເພື່ອເປັນພະຍານເຖິງສັນຍາທີ່ພວກເຂົາໄດ້ຕົກລົງ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24:26-27).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C2B083-2995-DF5C-B723-D59542E9732F}"/>
              </a:ext>
            </a:extLst>
          </p:cNvPr>
          <p:cNvSpPr txBox="1"/>
          <p:nvPr/>
        </p:nvSpPr>
        <p:spPr>
          <a:xfrm>
            <a:off x="5434480" y="2595600"/>
            <a:ext cx="35332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ເຖິງວ່າພັນທະສັນຍາທີ່ມີກັບພຣະເຈົ້ານັ້ນ ຈະຕັ້ງຢູ່ເທິງຄວາມສໍາພັນອັນແໜ້ນແຟ້ນກັບພຣະອົງ  ແລະ ບໍ່ສາມາດສະແດງອອກໄດ້ຢ່າງເຕັມທີ່ຜ່ານທາງກົດລະບຽບ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ແຕ່ໂຢຊວຍກໍ່ເຂົ້າໃຈ ວ່າພວກເຂົາຈໍາເປັນຕ້ອງໄດ້ລະຖິ້ມສິ່ງເຫລົ່ານັ້ນ ແລະ ກົດຕ່າງໆກໍ່ເປັນສິ່ງເຕືອນໃຈພວກເຂົາໃຫ້ເຂົ້າໃຈຢ່າງຊັດເຈນ ເພື່ອໃຫ້ພວກເຂົາສືບຕໍ່ດໍາລົງຢູ່ໃນພັນທະສັນຍາ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8" name="Imagen 17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663AC796-3F93-D44D-5460-8A47B2F147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079" y="4013994"/>
            <a:ext cx="1993725" cy="2703073"/>
          </a:xfrm>
          <a:prstGeom prst="roundRect">
            <a:avLst>
              <a:gd name="adj" fmla="val 12623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991D8D-0DE4-C8D3-F345-D64E6A5C670F}"/>
              </a:ext>
            </a:extLst>
          </p:cNvPr>
          <p:cNvSpPr txBox="1"/>
          <p:nvPr/>
        </p:nvSpPr>
        <p:spPr>
          <a:xfrm>
            <a:off x="2309662" y="1854590"/>
            <a:ext cx="9882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ເປັນຄັ້ງທີ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ທີ່ປະຊາຊົນປະຕິຍານຕົນວ່າຈະຮັບໃຊ້ພຣະເຈົ້າ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24:24).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ພັນທະສັນຍາຈຶ່ງໄດ້ຮັບການສະຖາບັນ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ເຊັ່ນດຽວກັນກັບໂມເຊ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ໄດ້ມອບກົບບັນຍັດ ແລະ ກົດເກນ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ໃຫ້ແກ່ພວກເຂົາ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24:25).</a:t>
            </a:r>
          </a:p>
        </p:txBody>
      </p:sp>
    </p:spTree>
    <p:extLst>
      <p:ext uri="{BB962C8B-B14F-4D97-AF65-F5344CB8AC3E}">
        <p14:creationId xmlns:p14="http://schemas.microsoft.com/office/powerpoint/2010/main" val="17146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64F42-FA7E-DBD9-9D79-4DCAFD5C2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42A527F5-C1DE-CE6C-7AFE-AA515918A1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9778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053B59-EE52-8E83-2C11-9ACE4E972371}"/>
              </a:ext>
            </a:extLst>
          </p:cNvPr>
          <p:cNvSpPr txBox="1"/>
          <p:nvPr/>
        </p:nvSpPr>
        <p:spPr>
          <a:xfrm>
            <a:off x="1154830" y="1610796"/>
            <a:ext cx="9882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ພັນທະສັນຍາທີ່ພຣະເຈົ້າໃຫ້ພວກເຂົານັ້ນ ບໍ່ແມ່ນພັນທະສັນຍາທີ່ຕາຍ ແຕ່ເປັນພັນທະສັນຍາທີ່ມີຊີວິດຊີວາ, ເປັນຂໍ້ຕົກລົງລະຫວ່າງພຣະເຈົ້າກັບຊາດອິດສະຣາເອນ ເຊິ່ງກ່ຽວກັບການທີ່ພວກເຂົາຈະໄດ້ມີຄວາມສໍາພັນທີ່ດີ, ທີ່ມີຊີວິດກັບພຣະອົງ ຜູ້ເຕັມໄປດ້ວຍຄວາມຮັກ.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5">
            <a:extLst>
              <a:ext uri="{FF2B5EF4-FFF2-40B4-BE49-F238E27FC236}">
                <a16:creationId xmlns:a16="http://schemas.microsoft.com/office/drawing/2014/main" id="{13B2D2FF-4C1C-7177-1C8C-BCC1FE327C8D}"/>
              </a:ext>
            </a:extLst>
          </p:cNvPr>
          <p:cNvSpPr txBox="1"/>
          <p:nvPr/>
        </p:nvSpPr>
        <p:spPr>
          <a:xfrm>
            <a:off x="1154829" y="3862210"/>
            <a:ext cx="9882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ພວກເຮົາບາງຄັ້ງກໍ່ເປັນຄືກັບຊາວອິດສະຣາເອນ ທີ່ໄດ້ສັນຍາໄວ້ກັບພຣະເຈົ້າວ່າຈະເຮັດ ຫລື ບໍ່ເຮັດບາງສິ່ງບາງຢ່າງ, ແຕ່ບາງຄັ້ງພວກເຮົາກໍ່ບໍ່ໄດ້ເຮັດຕາມສັນຍານັ້ນ.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ເຫດການນີ້ບົ່ງບອກຫຍັງກ່ຽວກັບພຣະເຈົ້າ? ຄໍາຕອບກໍ່ຄື: ຄວາມເມດຕາ ແລະ ຄວາມອົດຂອງພຣະອົງ ຕໍ່ຜູ້ທີ່ຜິດຄໍາສັນຍາ.</a:t>
            </a:r>
          </a:p>
        </p:txBody>
      </p:sp>
    </p:spTree>
    <p:extLst>
      <p:ext uri="{BB962C8B-B14F-4D97-AF65-F5344CB8AC3E}">
        <p14:creationId xmlns:p14="http://schemas.microsoft.com/office/powerpoint/2010/main" val="4320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2031</Words>
  <Application>Microsoft Office PowerPoint</Application>
  <PresentationFormat>Panorámica</PresentationFormat>
  <Paragraphs>59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Aptos</vt:lpstr>
      <vt:lpstr>Arial</vt:lpstr>
      <vt:lpstr>Wingdings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83</cp:revision>
  <dcterms:created xsi:type="dcterms:W3CDTF">2025-12-04T08:44:01Z</dcterms:created>
  <dcterms:modified xsi:type="dcterms:W3CDTF">2025-12-23T06:42:12Z</dcterms:modified>
</cp:coreProperties>
</file>