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30" r:id="rId8"/>
    <p:sldId id="326" r:id="rId9"/>
    <p:sldId id="331" r:id="rId10"/>
    <p:sldId id="332" r:id="rId11"/>
    <p:sldId id="325" r:id="rId12"/>
    <p:sldId id="262" r:id="rId13"/>
    <p:sldId id="333" r:id="rId14"/>
    <p:sldId id="327" r:id="rId15"/>
    <p:sldId id="334" r:id="rId16"/>
    <p:sldId id="328" r:id="rId17"/>
    <p:sldId id="335" r:id="rId18"/>
    <p:sldId id="322" r:id="rId19"/>
    <p:sldId id="323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Saysettha OT" panose="020B0504020207020204" pitchFamily="34" charset="-34"/>
      <p:regular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7" autoAdjust="0"/>
    <p:restoredTop sz="94687"/>
  </p:normalViewPr>
  <p:slideViewPr>
    <p:cSldViewPr snapToGrid="0">
      <p:cViewPr varScale="1">
        <p:scale>
          <a:sx n="101" d="100"/>
          <a:sy n="101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4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ຮ່າງກາຍຂອງພວກເຮົາຈະເປັນຝ່າຍຈິດວິນຍານ, ເປັນອະມະຕະ ແລະ ບໍ່ເນົ່າເປື່ອຍສະຫລາຍໄດ້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15:42-44, 50-54)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ພວກເຮົາຈະໄດ້ຮັບການຍົກຍ້ອງ ໃຫ້ມີສະຫງ່າຣາສີ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3:4; </a:t>
          </a:r>
          <a:br>
            <a:rPr lang="es-ES" sz="14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3:21)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ເຮົາຈະມີຮ່າງກາຍ ແລະ ຕາຂອງພວກເຮົາເອງ ກໍ່ຈະເຫັນພຣະເຈົ້າ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19:25-27)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ຄິດເຖິງສິ່ງທີ່ເປັນຄວາມຈິງ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ຄວາມຊື່ສັດ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ຄວາມຍຸຕິທໍາ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lo-L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ໃນຮູບແບບທີ່ບໍຣິສຸດທີ່ສຸດ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ຄິດເຖິງຄວາມເມດຕາ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lo-L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ຄິດເຖິງການເປັນຜູ້ທີ່ມີຊື່ສຽງໃນທາງທີ່ດີ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ຄວາມລອດສໍາລັບຄົນທີ່ພວກເຮົາຮັກ ຫລື ໝູ່ເພື່ອນ 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ຕມທ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2:3, 4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ຄວາມກ້າຫານທີ່ຈະແບ່ງປັນຄວາມເຊື່ອຂອງພວກເຮົາ 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ພນມ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22:17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ການໃຫ້ອະໄພ ເມື່ອພວກເຮົາສາລະພາບບາບ ໃນເວລາທີ່ຫລົງເຮັດຜິດ 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1:9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ຄວາມເຂັ້ມແຂງໃນການທີ່ຈະເຊື່ອຟັງພຣະບັນຍັດຂອງພຣະອົງ 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ຮລ</a:t>
          </a:r>
          <a:r>
            <a:rPr lang="en-U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13:20, 21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ໃຫ້ມີຄວາມຮັກຕໍ່ຜູ້ທີ່ຊັງ ແລະ ຄິດຈະທໍາຮ້າຍພວກເຮົາ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ສະຕິປັນຍາສໍາລັບສະຖານະການທີ່ມີຄວາມທ້າຍທາຍ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ຢກບ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ຄວາມເຂົ້າໃຈໃນຄວາມຈິງຂອງພຣະວັດຈະນະຂອງພຣະອົງ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ເຮົາຈະມີຮ່າງກາຍ ແລະ ຕາຂອງພວກເຮົາເອງ ກໍ່ຈະເຫັນພຣະເຈົ້າ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19:25-27)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ຮ່າງກາຍຂອງພວກເຮົາຈະເປັນຝ່າຍຈິດວິນຍານ, ເປັນອະມະຕະ ແລະ ບໍ່ເນົ່າເປື່ອຍສະຫລາຍໄດ້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ກຣທ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15:42-44, 50-54)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ພວກເຮົາຈະໄດ້ຮັບການຍົກຍ້ອງ ໃຫ້ມີສະຫງ່າຣາສີ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3:4; </a:t>
          </a:r>
          <a:br>
            <a:rPr lang="es-E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3:21)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ຄິດເຖິງສິ່ງທີ່ເປັນຄວາມຈິງ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ຄວາມຊື່ສັດ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ຄວາມຍຸຕິທໍາ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ໃນຮູບແບບທີ່ບໍຣິສຸດທີ່ສຸດ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ຄິດເຖິງຄວາມເມດຕາ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ຄິດເຖິງການເປັນຜູ້ທີ່ມີຊື່ສຽງໃນທາງທີ່ດີ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ຄວາມລອດສໍາລັບຄົນທີ່ພວກເຮົາຮັກ ຫລື ໝູ່ເພື່ອນ 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ຕມທ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2:3, 4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ຄວາມກ້າຫານທີ່ຈະແບ່ງປັນຄວາມເຊື່ອຂອງພວກເຮົາ 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ພນມ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22:17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ການໃຫ້ອະໄພ ເມື່ອພວກເຮົາສາລະພາບບາບ ໃນເວລາທີ່ຫລົງເຮັດຜິດ 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1:9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ຄວາມເຂັ້ມແຂງໃນການທີ່ຈະເຊື່ອຟັງພຣະບັນຍັດຂອງພຣະອົງ 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ຮລ</a:t>
          </a:r>
          <a:r>
            <a:rPr lang="en-U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13:20, 21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ໃຫ້ມີຄວາມຮັກຕໍ່ຜູ້ທີ່ຊັງ ແລະ ຄິດຈະທໍາຮ້າຍພວກເຮົາ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ສະຕິປັນຍາສໍາລັບສະຖານະການທີ່ມີຄວາມທ້າຍທາຍ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ຢກບ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ຄວາມເຂົ້າໃຈໃນຄວາມຈິງຂອງພຣະວັດຈະນະຂອງພຣະອົງ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313280" y="3429000"/>
            <a:ext cx="567569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lo-LA" sz="7200" b="1" noProof="0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ພົນລະເມືອງ ແຫ່ງສະຫວັນ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99630" y="6434890"/>
            <a:ext cx="4176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 </a:t>
            </a:r>
            <a:r>
              <a:rPr lang="lo-LA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14</a:t>
            </a:r>
            <a:r>
              <a:rPr lang="lo-LA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ກຸມພາ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ຈົນກວ່າພວກເຮົາຈະໄປເຖິງຈຸດນັ້ນ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lo-LA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 ແລະ ຄວາມຍິນດີ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ຈົ່ງຊົມຊື່ນຍິນດີໃນອົງພຣະຜູ້ເປັນເຈົ້າທຸກເວລາ ເຮົາຂໍຢໍ້າອີກວ່າ ຈົ່ງຊົມຊື່ນຍິນດີເທີ້ນ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ໃນຕອນສຸດທ້າຍຂອງຈົດໝາຍ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ໄດ້ສອດແຊກຄໍາທັກທາຍສ່ວນໂຕ ກັບຄໍາແນະນໍາທີ່ເປັນປະໂຫຍດ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ເພິ່ນຂໍໃຫ້ ຊີຊີກັດ </a:t>
            </a:r>
            <a:r>
              <a:rPr lang="en" b="1" noProof="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Syzygus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[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ຜູ້ຮ່ວມງານທີ່ຊື່ສັດ, ພຣະຄໍາພີບາງສະບັບບໍ່ໄດ້ເອີ່ຍຊື່ເຖິງເພີ່ນ ແຕ່ບາງສະບັບໄດ້ເອີ່ຍຊື່ ຊີຊີກັດ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]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ກະເລເມ ເພື່ອຊ່ວຍໃຫ້ນາງ ຢູໂອເດຍ ແລະ ນາງ ຊິນຕີເຂ ໃຫ້ໃຊ້ຊີວິດຢ່າງປອງດອງສາມັກຄີກັນ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ຍັງໄດ້ກ່າວເຖິງຜູ້ຮັບໃຊ້ຄົນອື່ນໆທັງໝົດວ່າ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ຊື່ຂອງພວກເຂົາມີຢູ່ໃນໜັງສືແຫ່ງຊີວິດ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ຄໍາແນະນໍາຕໍ່ໄປນີ້ອາດເຮັດໃຫ້ພວກເຮົາເກີດຂໍ້ສົງໄສ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ຈົ່ງຊື່ນຊົມຍິນດີຕະຫລອດເວລາ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[…]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ຢ່າງກັງວົນກັບສິ່ງໃດໆເລີຍ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            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4:4,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ສິ່ງນີ້ຈະເປັນໄປໄດ້ແນວໃດ ໃນໂລກທີ່ເຕັມໄປດ້ວຍບັນຫາ ແລະ ຄວາມທຸກຍາກ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ສິ່ງນີ້ເປັນໄປໄດ້ເພາະວ່າຄວາມຊື່ນຊົມຍິນດີຂອງພວກເຮົາແມ່ນ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ຢູ່ໃນພຣະເຈົ້າ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4:4).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ພວກເຮົາໄດ້ມອບຄວາມກັງວົນຂອງພວກເຮົາໄວ້ກັບພຣະອົງ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ໝັ້ນໃຈວ່າພຣະອົງສາມາດແບກຮັບຄວາມກັງວົນເຫລົ່ານັ້ນໄວ້ແທນເຮົາໄດ້</a:t>
            </a:r>
            <a:b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6:31-34; 1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ປໂ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ແລ້ວພວກເຮົາຈະມອບຄວາມກັງວົນໃຈຂອງພວກເຮົາໄວ້ກັບພຣະເຢຊູໄດ້ຢ່າງໃດ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ຜ່ານການອະທິຖານ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4:6).</a:t>
            </a:r>
            <a:endParaRPr lang="es-E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6E591C-6557-12E0-0F79-2EB3EAC0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AEF55970-9D74-9AFD-4051-793CF2F32B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72F89F-F358-CA13-5208-543ED5E63B3B}"/>
              </a:ext>
            </a:extLst>
          </p:cNvPr>
          <p:cNvSpPr txBox="1"/>
          <p:nvPr/>
        </p:nvSpPr>
        <p:spPr>
          <a:xfrm>
            <a:off x="0" y="2959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lo-LA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6C7376-33F7-827D-D581-2BFD3D3A3E23}"/>
              </a:ext>
            </a:extLst>
          </p:cNvPr>
          <p:cNvSpPr txBox="1"/>
          <p:nvPr/>
        </p:nvSpPr>
        <p:spPr>
          <a:xfrm>
            <a:off x="266699" y="1323975"/>
            <a:ext cx="1173279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 ຢູໂອເດຍ ແລະ ນາງ ຊິນຕີເຂ ເປັນຍິງທີ່ຮັບໃຊ້ພຣະເຈົ້າຢ່າງສັດຊື່, ພວກເຂົາເຄີຍຮ່ວມວຽກກັບ ອຈ ໂປໂລ ໃນການປະກາດຂ່າວປະເສີດ, ແຕ່ບັນຫາບໍ່ໄດ້ເກີດຈາກຫລັກຄໍາສອນ ແຕ່ເປັນຍ້ອນບັນຫາສ່ວນໂຕຂອງພວກເຂົາເອງ. 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 ອຈ ໂປໂລ ບໍ່ໄດ້ຕັດສິນວ່າໃຜຖືກໃຜຜິດ? ແລະ ບໍ່ໄດ້ປະນາມການກະທໍາຂອງພວກເຂົາ ແຕ່ວ່າ ອຈ ໂປໂລ ຂໍຮ້ອງໃຫ້ພວກເຂົາ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ມີໃຈເປັນນໍ້າໜຶ່ງອັນດຽວກັນໃນອົງພຣະຜູ້ເປັນເຈົ້າ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ແມ້ແຕ່ຜູ້ທີ່ຊື່ສັດໃນຄວາມເຊື່ອກໍ່ຍັງສາມາດເກີດຄວາມຂັດແຍ້ງກັນໄດ້ ແຕ່ຖ້າວ່າພວກເຂົາບໍ່ຍອມທີ່ຈະຄືນດີກັນ, ຄວາມຂັດແຍ້ງນັ້ນຈະທໍາລາຍຄວາມຊື່ນຊົມຍິນດີ ແລະ ເອກະພາບຂອງຄຣິດຕະຈັກ.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ໃນບາງກໍລະນີ ຄວາມເປັນເອກະພາບ ສໍາຄັນກວ່າການເອົາຊະນະເຫດຜົນ: ເພາະ ອຈ ໂປໂລ ບໍ່ໄດ້ຊອກຫາເຫດຜົນວ່າໃຜຖືກໃຜຜິດ ແຕ່ເນັ້ນໃຫ້ມີໃຈດຽວກັນໃນພຣະຄຣິດ. ໃນຄຣິດຕະຈັກ ຄວາມສໍາພັນ ສໍາຄັນກວ່າການພິສູດຄວາມຜິດຖືກ.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ຄວາມຂັດແຍ້ງສ່ວນໂຕ ສົ່ງຜົນຕໍ່ຄຣິດຕະຈັກທັງໝົດ ເພາະຄວາມບໍ່ສາມັກຄີໃນເລື່ອງເລັກນ້ອຍ ກໍ່ອາດທໍາລາຍຄຣິດຕະຈັກທັງກຸ່ມໄດ້.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ຄຣິດສຕຽນທີ່ເຕີບໂຕຝ່າຍຈິດວິນຍານ ຈະເລືອກເອົາການຄືນດີ ບໍ່ແມ່ນການແຕກແຍກຈາກກັນ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ຂໍໃຫ້ຜູ້ອື່ນຊ່ວຍໄກ່ເກ່ຍ, ເຊິ່ງສະແດງໃຫ້ເຫັນວ່າ ຄວາມເປັນເອກະພາບກັນນັ້ນ ຕ້ອງມີຄວາມຮັບຜິດຊອບຮ່ວມກັນ.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8071C6DD-1FC2-2C2F-4B9F-B942BE782392}"/>
              </a:ext>
            </a:extLst>
          </p:cNvPr>
          <p:cNvSpPr txBox="1"/>
          <p:nvPr/>
        </p:nvSpPr>
        <p:spPr>
          <a:xfrm>
            <a:off x="633236" y="5486950"/>
            <a:ext cx="9569543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noProof="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1. </a:t>
            </a:r>
            <a:r>
              <a:rPr lang="lo-LA" sz="2000" b="1" noProof="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ຖາມໂຕເອງກ່ອນການໂຕ້ຖຽງວ່າ: ສິ່ງນີ້ຖວາຍກຽດແກ່ພຣະຄຣິດ ຫລື ພຽງເພາະຕອບສະໜອງສິ່ງທີ່ຕົນເອງຄິດວ່າຖືກ?</a:t>
            </a:r>
          </a:p>
          <a:p>
            <a:r>
              <a:rPr lang="en-US" sz="20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2. </a:t>
            </a:r>
            <a:r>
              <a:rPr lang="lo-LA" sz="20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ເປັນໄປໄດ້ຫລືບໍ່ວ່າ: ບາງຄັ້ງຄົນທີ່ຮັບໃຊ້ພຣະເຈົ້າຢ່າງກະຕືລືລົ້ນ ອາດຈະທໍາລາຍຄວາມສາມັກຄີພຽງໂດຍບໍ່ຮູ້ໂຕ.</a:t>
            </a:r>
            <a:endParaRPr lang="lo-LA" sz="20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" sz="20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9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4373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lo-LA" sz="28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ຄວາມຄິດທີ່ບໍຣິສຸດ</a:t>
            </a:r>
            <a:endParaRPr lang="en" sz="28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-2" y="74190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ພີ່ນ້ອງທັງຫລາຍເອີຍ ໃນທີ່ສຸດນີ້ ສິ່ງໃດທີ່ສັດຈິງ ສິ່ງໃດທີ່ໜ້ານັບຖື ສິ່ງໃດທີ່ຍຸຕິທໍາ ສິ່ງໃດທີ່ບໍຣິສຸດ ສິ່ງໃດທີ່ໜ້າຮັກ ສິ່ງໃດທີ່ໜ້າຍິນດີ ສິ່ງໃດທີ່ລໍ້າເລີດ ແລະ ຖ້າມີສິ່ງໃດຄວນແກ່ການສັນຣະເສີນ ຈົ່ງພິຈາລະນາເຖິງສິ່ງເຫລົ່ານັ້ນ. 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ຜົນລັບຂອງການທີ່ພວກເຮົາມອບຄວາມວິຕົກ ແລະ ຄວາມກັງວົນໄວ້ກັບພຣະເຢຊູ ແມ່ນ: ສັນຕິສຸກ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ເປັນສັນຕິສຸກທີ່ໂລກບໍ່ສາມາດໃຫ້ໄດ້ ແລະ ບໍ່ສາມາດຍາດເອົາໄປໄດ້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380917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474916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ໃນບົດສະຫລຸບ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ຖ້າສິ່ງໃດດີເລີດ ຫລື ສົມຄວນແກ່ການສັນຣະເສີນ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ໃຫ້ພວກເຮົາຄິດເຖິງສິ່ງເຫລົ່ານີ້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ຄວາມສັນຕິສຸກນີ້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 ອຈ ໂປໂລແລ້ວ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ຈະເປັນເກາະປ້ອງກັນ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ເປັນຜູ້ຄຸ້ມຄອງສໍາລັບຄວາມຄິດ ແລະ ຄວາມຮູ້ສຶກຂອງພວກເຮົາ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ເພື່ອໃຫ້ເກາະນີ້ມີປະສິດທິພາບ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ພວກເຮົາຄວນຄິດເຖິງສິ່ງໃດແດ່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FCF16-BDBA-052A-4C1D-DA3143C2C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7AEEE41-534F-3E95-0874-7591A7E72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A2F89B-8866-2CF2-0E75-7CA90718A8D1}"/>
              </a:ext>
            </a:extLst>
          </p:cNvPr>
          <p:cNvSpPr txBox="1"/>
          <p:nvPr/>
        </p:nvSpPr>
        <p:spPr>
          <a:xfrm>
            <a:off x="-1" y="50498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lo-LA" sz="28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28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E083A8-6959-5569-5C9F-E71F6914EFC3}"/>
              </a:ext>
            </a:extLst>
          </p:cNvPr>
          <p:cNvSpPr txBox="1"/>
          <p:nvPr/>
        </p:nvSpPr>
        <p:spPr>
          <a:xfrm>
            <a:off x="194712" y="1680681"/>
            <a:ext cx="1145185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ຄວາມຄິດທີ່ບໍຣິສຸດ ແມ່ນຄວາມຄິດທີ່ສະອາດ, ປາສະຈາກຄວາມຄິດຊົ່ວ, ຄວາມຄິດໂລບ, ຄວາມຄິດອິດສາ, ຄວາມຄິດກຽດຊັງ, ຫລື ຄວາມຄິດທີ່ບ່ຽງເບນຈາກພຣະເຈົ້າ.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ຄວາມຄິດທີ່ບໍຣິສຸດ ບໍ່ໄດ້ເກີດຂຶ້ນເອງ ແຕ່ເປັນຜົນຂອງການເລືອກ ແລະ ຝຶກຝົນຢ່າງຕໍ່ເນື່ອງ ແລະ ຈາກການຊົງນໍາຂອງພຣະວິນຍານບໍຣິສຸດ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ຕັ້ງໃຈເລືອກສິ່ງທີ່ຈະຄິດ: ເລືອກອ່ານ, ຟັງ ແລະ ເວົ້າໃນສິ່ງທີ່ດີ, ມຸ່ງຄວາມສົນໃຈໄປໃນຝ່າຍຈິດວິນຍານ, ຄິດເຖິງພຣະຄຸນຂອງພຣະເຈົ້າ.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ເລີ່ມມື້ໃໝ່ດ້ວຍພຣະວັດຈະນະຂອງພຣະເຈົ້າ ເຊັ່ນ: ອ່ານພຣະຄໍາພີ ເຊົ້າ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-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ແລງ.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8FA1A111-AF8C-38AB-47D5-D8FBC3B56E9E}"/>
              </a:ext>
            </a:extLst>
          </p:cNvPr>
          <p:cNvSpPr txBox="1"/>
          <p:nvPr/>
        </p:nvSpPr>
        <p:spPr>
          <a:xfrm>
            <a:off x="649278" y="5177319"/>
            <a:ext cx="956954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lo-LA" sz="20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ພວກເຮົາໃຊ້ເວລາສ່ວນໃຫຍ່ຄິດເຖິງເລື່ອງຫຍັງຫລາຍທີ່ສຸດໃນແຕ່ລະມື້?</a:t>
            </a:r>
          </a:p>
          <a:p>
            <a:pPr marL="457200" indent="-457200">
              <a:buAutoNum type="arabicPeriod"/>
            </a:pPr>
            <a:r>
              <a:rPr lang="lo-LA" sz="2000" b="1" noProof="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ສະຖານະການໃດທີ່ເຮັດໃຫ້ຈິດໃຈຂອງພວກເຮົາປະຖິ້ມຄວາມບໍ່ບໍຣິສຸດ? ເຮົາຈະຈັດການດ້ວຍວິທີໃດ?</a:t>
            </a:r>
          </a:p>
          <a:p>
            <a:endParaRPr lang="en" sz="20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62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2256312" y="154379"/>
            <a:ext cx="7885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ຄວາມເພິ່ງພໍໃຈ</a:t>
            </a:r>
            <a:endParaRPr lang="en" sz="32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ພຣະເຈົ້າຂອງເຮົາຈະຊົງໂຜດປະທານສາລະພັດ ທີ່ພວກເຈົ້າຂາດຢູ່ນັ້ນ ຈາກຊັບອັນຮຸ່ງເຮືອງຂອງພຣະອົງໃນພຣະຄຣິດເຈົ້າເຢຊູ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ພວກເຮົາມີຄວາມສຸກໃນການທີ່: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ບໍ່ມີສິ່ງໃດລົບກວນພວກເຮົາ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ໃນການທີ່ພວກເຮົາມີສັນຕິສຸກ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ໃນຕອນທີ່ຄວາມຄິດຂອງພວກເຮົາແມ່ນບໍຣິສຸດ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ພວກເຮົາມີຊີວິດທີ່ສົມບູນ ແລະ ປ່ຽມດ້ວຍຄວາມສຸກ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ແມ່ນຫລືບໍ່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ເຊັ່ນກັນກັບ ທ່ານ ອາກູ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A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gur,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ພວກເຮົາຄວນໄວ້ວາງໃຈໃນພຣະອົງ ວ່າພຣະອົງຈະປະທານໃຫ້ກັບພວກເຮົາໃນສິ່ງທີ່ພວກເຮົາມີຄວາມຈໍາເປັນ ແລະ ເປັນປະໂຫຍດແກ່ພວກເຮົາ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ສພສ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ພວກເຮົາອາດຈະມີຄວາມຮັ່ງມີ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ພວກເຮົາອາດມີຂາດບາງສິ່ງບາງຢ່າງ ຫລື ບາງຄັ້ງກໍ່ມີບັນຫາ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ຖ້າວ່າພວກເຮົາມີຄວາມເຕັມປ່ຽມຄືກັນກັບ ອຈ ໂປໂລວ່າ ພຣະເຈົ້າຈະຊົງນໍາພາຊີວິດຂອງພວກເຮົາບໍ່ວ່າສະຖານະການຈະເປັນຢ່າງໃດກໍ່ຕາມພວກເຮົາກໍ່ຈະຍັງຄົງໝັ້ນຄົງໃນ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96463"/>
            <a:ext cx="4925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ເມື່ອພວກເຮົາອາໄສດ້ວຍຄວາມໝັ້ນໃຈເຊັ່ນນີ້ແລ້ວ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ພວກເຮົາກໍ່ແນ່ໃຈວ່າ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ເຮົາສາມາດສູ້ກັບທຸກສິ່ງໄດ້ໂດຍພຣະອົງຜູ້ຊົງຊູກໍາລັງເຮົາ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BED59-3230-A2FC-E97A-B1C9C42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BCE2C1F3-D6D0-4E58-95C1-BA9D7751F4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61CAE5-5A33-978D-49F8-D90205975901}"/>
              </a:ext>
            </a:extLst>
          </p:cNvPr>
          <p:cNvSpPr txBox="1"/>
          <p:nvPr/>
        </p:nvSpPr>
        <p:spPr>
          <a:xfrm>
            <a:off x="2256312" y="154379"/>
            <a:ext cx="7885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32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D3B325-1445-A543-FB6A-4F5F07353DA3}"/>
              </a:ext>
            </a:extLst>
          </p:cNvPr>
          <p:cNvSpPr txBox="1"/>
          <p:nvPr/>
        </p:nvSpPr>
        <p:spPr>
          <a:xfrm>
            <a:off x="167150" y="1392138"/>
            <a:ext cx="1162379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ຮຽນຮູ້ທີ່ຈະພໍໃຈໃນທຸກໆສະຖານະການ: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ບໍ່ວ່າຈະມີຊັບສິນ ຫລາຍ ຫລື ໜ້ອຍ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ຮຽນຮູ້ທີ່ຈະໄວ້ວາງໃຈໃນພຣະເຈົ້າຫລາຍກວ່າຄວາມຕ້ອງການຂອງຕົນເອງ: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ບໍ່ແມ່ນວ່າເຮົາບໍ່ມີຄວາມປາຖະໜາ, ບໍ່ມີຄວາມຢາກໄດ້ ແຕ່ເປັນການເຊື່ອວ່າ ພຣະເຈົ້າຊົງຮູ້ດີທີ່ສຸດໃນສິ່ງທີ່ພວກເຮົາມີ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ຫລີກລ້ຽງຄວາມໂລບມາກໂລພາ: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ຄວາມພໍໃຈໃນສິ່ງທີ່ຕົນເອງມີ ຈະຊ່ວຍໃຫ້ຈິດໃຈສະຫງົບສຸກ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ເພິ່ງພາພຣະຄຣິດໃນທຸກໆເລື່ອງ: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	ພຣະຄຣິດເສີມກໍາລັງໃຫ້ກັບພວກເຮົາໃຫ້ມີຄວາມພໍໃຈໃນສິ່ງທີ່ຕົນເອງມີ ບໍ່ວ່າໂລກຈະປ່ຽນແປງໄປແບບໃດກໍ່ຕາມ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ຝຶກຄວາມຄິດທຸກໆມື້ເຊັ່ນ: ຂອບພຣະຄຸນພຣະເຈົ້າສໍາລັບສິ່ງທີ່ພວກເຮົາມີ ບໍ່ວ່າຈະເປັນສຸຂະພາບ, ຄອບຄົວ, ໂອກາດ...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B2B812A0-3125-80D1-CD62-6A85CAD93092}"/>
              </a:ext>
            </a:extLst>
          </p:cNvPr>
          <p:cNvSpPr txBox="1"/>
          <p:nvPr/>
        </p:nvSpPr>
        <p:spPr>
          <a:xfrm>
            <a:off x="649278" y="5177319"/>
            <a:ext cx="956954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AutoNum type="arabicPeriod"/>
            </a:pPr>
            <a:r>
              <a:rPr lang="lo-LA" sz="20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ພວກເຮົາພ້ອມທີ່ຈະຍອມຮັບ ແລະ ພໍໃຈໃນສິ່ງທີ່ພຣະເຈົ້າປະທານໃຫ້ພວກເຮົາ ບໍ່ວ່າ ສິ່ງນັ້ນຈະເປັນໄປຕາມສິ່ງທີ່ພວກເຮົາຄາດຫວັງໄວ້ ຫລືບໍ່ກໍ່ຕາມ?</a:t>
            </a:r>
            <a:endParaRPr lang="lo-LA" sz="20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" sz="20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ຈະເກີດຫຍັງຂຶ້ນຖ້າວ່າພວກເຮົາບໍ່ມີໃນສິ່ງທີ່ພວກເຮົາຕ້ອງການ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978624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1790143" y="140445"/>
            <a:ext cx="8965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ຄວາມເພິ່ງພໍໃຈ</a:t>
            </a:r>
            <a:endParaRPr lang="en" sz="28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ພຣະເຈົ້າຂອງເຮົາຈະຊົງໂຜດປະທານສາລະພັດ ທີ່ພວກເຈົ້າຂາດຢູ່ນັ້ນ ຈາກຊັບອັນຮຸ່ງເຮືອງຂອງພຣະອົງໃນພຣະຄຣິດເຈົ້າເຢຊູ 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ບາງຄັ້ງພວກເຮົາບໍ່ສາມາດຮູ້ໄດ້ເລີຍວ່າສິ່ງທີ່ພວກເຮົາຂໍນັ້ນແມ່ນພຣະປະສົງຂອງພຣະອົງຫລືບໍ່?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ແຕ່ວ່າຄໍາຂໍເຫລົ່ານີ້ແມ່ນນໍ້າພຣະໄທ ແລະ ພຣະປະສົງຂອງພຣະອົງສະເໝີ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763959"/>
            <a:ext cx="7285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ຂໍໃຫ້ພວກເຮົາຂໍຈາກພຣະເຈົ້າ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ແລະຖ້າເປັນໄປຕາມພຣະປະສົງຂອງພຣະອົງ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ພຣະອົງກໍ່ຈະປະທານໃຫ້ແກ່ພວກເຮົາ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4:2; 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67762" y="1649513"/>
            <a:ext cx="8464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ພວກເຮົາຄວນໃຊ້ຊີິວິດເພື່ອໂລກໜ້າ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ເພາະການໃຊ້ຊີວິດທີ່ໄຮ້ຈຸດໝາຍ ແລະ ໄຮ້ທິດທາງນັ້ນ ເປັນສິ່ງທີ່ໜ້າເສົ້າໃຈ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ເຮົາຕ້ອງມີເປົ້າໝາຍໃນຊີວິດ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-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ເພື່ອມີຊີວິດຢູ່ເພື່ອເປົ້າໝາຍ ແລະ ຈຸດປະສົງ</a:t>
            </a:r>
            <a:r>
              <a:rPr lang="en-US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ຂໍໃຫ້ພຣະອົງຊົງຊ່ວຍເຫລືອພວກເຮົາທຸກຄົນໃຫ້ມີຄວາມເສຍສະຫລະຕົນເອງ ລົດຄວາມເຫັນແກ່ໂຕ ແລະ ຜົນປະໂຫຍດຂອງຕົນເອງລົງ. ເຮັດຄວາມດີ ບໍ່ແມ່ນເພື່ອກຽດຕິຍົດທີ່ເຮົາຄາດຫວັງວ່າຈະໄດ້ຮັບຢູ່ໃນໂລກນີ້ ແຕ່ເພາະການເຮັດດີນີ້ແມ່ນເປົ້າໝາຍຂອງຊີວິດພວກເຮົາ.</a:t>
            </a:r>
            <a:endParaRPr lang="en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815470"/>
            <a:ext cx="4603170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ຢ່າທຸກຮ້ອນໃຈດ້ວຍສິ່ງໃດເລີຍ ແຕ່ຈົ່ງທູນເລື່ອງຄວາມປາຖະໜາທຸກຢ່າງຂອງພວກເຈົ້າຕໍ່ພຣະເຈົ້າດ້ວຍການພາວັນນາອະທິຖານ ດ້ວຍການອ້ອນວອນທູນຂໍ ແລະ ດ້ວຍຈິດໃຈໂມທະນາຂອບພຣະຄຸນ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ການ</a:t>
            </a:r>
            <a:r>
              <a:rPr lang="lo-LA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ເປັນພົນລະເມືອງແຫ່ງສະຫວັນ</a:t>
            </a: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ຮຽນແບບຜູ້ທີ່ມີຄວາມຊື່ສັດ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3:17-19)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ຄວາມເປັນພົນລະເມືອງ ຢ່າງສົມບູນ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ຈົນກວ່າພວກເຮົາຈະໄປເຖິງຈຸດນັ້ນ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ຄວາມສາມັກຄີ ແລະ ຄວາມຍິນດີ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4:1-6)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ຄວາມຄິດທີ່ບໍຣິສຸດ 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4:7-9)</a:t>
            </a:r>
          </a:p>
          <a:p>
            <a:pPr lvl="1"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ຄວາມເພິ່ງພໍໃຈ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ທົ່ວທັງຈົດໝາຍຂອງ ອຈ ໂປໂລ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ເພິ່ນໄດ້ບອກໄວ້ຢ່າງຊັດເຈນແລ້ວວ່າ ພວກເຮົາບໍ່ແມ່ນພົນລະເມືອງຂອງໂລກໃບນີ້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ໂດຍການຍອມຮັບເອົາພຣະເຢຊູເປັນຜູ້ຊ່ວຍໃຫ້ລອດ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ພວກເຮົາໄດ້ເກີດໃໝ່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ໂດຍການບັງເກີດໃໝ່ນີ້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ພວກເຮົາກາຍມາເປັນພົນລະເມືອງຂອງສະຫວັນ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ເຖິງວ່າພວກເຮົາຈະເຄົາຣົບ ແລະ ປະຕິບັດຕາມກົດລະບຽບຂອງໂລກນີ້ກໍ່ຕາມ</a:t>
            </a:r>
            <a:r>
              <a:rPr lang="en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ແຕ່ໃນຄວາມເປັນຈິງແລ້ວ ວິຖີການດໍາລົງຊີວິດຂອງພວກເຮົານັ້ນກວ້າງຂວາງກວ່ານັ້ນອີກ ທັງມີສິນລະທໍາທີ່ສູງກວ່າຝ່າຍໂລກອີກ</a:t>
            </a:r>
            <a:endParaRPr lang="en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ການເປັນພົນລະເມືອງແຫ່ງສະຫວັນ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12012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lo-LA" sz="28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ຮຽນແບບຜູ້ທີ່ຊື່ສັດ</a:t>
            </a:r>
            <a:endParaRPr lang="en" sz="28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ພີ່ນ້ອງທັງຫລາຍເອີຍ ຈົ່ງປະຕິບັດຕາມແບບຢ່າງຂອງເຮົາ ແລະ ເບິ່ງຄົນເຫລົ່ານັ້ນທີ່ເຮັດຕາມແບບຢ່າງດຽວກັນ ເໝືອນດັ່ງທີ່ພວກເຈົ້າເອົາໃຈໃສ່ເຮັດຕາມແບບຢ່າງເຮົາແລ້ວນັ້ນ </a:t>
            </a:r>
            <a:r>
              <a:rPr lang="en" sz="1200" b="1" noProof="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noProof="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200" b="1" noProof="0" dirty="0"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ພວກເຮົາທຸກຄົນຕ່າງກໍ່ມີບຸກຄົນທີ່ມີອິດທິພົນຕໍ່ຊີວິດ ຫລື ຄວາມຄິດຂອງພວກເຮົາໃນທາງໃດທາງໜຶ່ງ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ບາງເທື່ອຄົນນັ້ນອາດຈະເປັນນັກສິລະປະ, ນັກກິລາ, ນັກດົນຕີ, ນັກຮ້ອງ ຫລືອາດຈະເປັນສາສະໜາຈານ ຫລື ພີ່ນ້ອງຄຣິສຕຽນຜູ້ຊັດສື່ກໍ່ເປັນໄດ້.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ການມີບຸກຄົນເຫລົ່ານັ້ນ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ເປັນແບບຢ່າງ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ຈະຊ່ວຍໃຫ້ພວກເຮົາເຕີບໂຕສ່ວນບຸກຄົນ ຫລື ນໍາພາພວກເຮົາໄປສູ່ການຫລີກລ້ຽງເສັ້ນທາງທີ່ພວກເຮົາບໍ່ຄວນລອງເຂົ້າໄປ.</a:t>
            </a:r>
            <a:endParaRPr lang="en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ເຊີນພວກເຮົາໃຫ້ເຮັດຕາມແບບຢ່າງຜູ້ທີ່ຍົກເຮົາຂຶ້ນ ແລະ ໜູນໃຈພວກເຮົາ ໃຫ້ພວກເຮົາກາຍເປັນຄົນທີ່ດີກວ່າ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3:17).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ເພິ່ນຍັງຊົງເຕືອນພວກເຮົາອີກວ່າ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ແມ້ແຕ່ໃນທ່າມກາງຜູ້ທີ່ມີຄວາມເຊື່ອແບບດຽວກັນ ພວກເຮົາກໍ່ຍັງມີຄົນທີ່ບໍ່ຄວນເອົາເປັນແບບຢ່າງ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ແມ່ນຫຍັງແມ່ນສິ່ງທີ່ເຮັດໃຫ້ເກີດຄວາມແຕກຕ່າງ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ບາງຄົນຄິດເຖິງໃນແຕ່ເລື່ອງຂອງທາງໂລກ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ໃນຂະນະທີ່ບາງຄົນມຸ່ງໝັ້ນຢູ່ກັບພຣະເຢຊູ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ແບບຢ່າງທີ່ດີກໍ່ຄື ຜູ້ທີ່ຮຽນແບບຕາມພຣະເຢຊູ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735A3B-2EFC-F4EC-D6A3-37909181A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0CED8D9-79AB-F994-3570-68C31B03C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53D93DD-3B48-427F-73B1-7B043729AF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20F671A-7FBC-BAAC-628F-8EEEA06EBEF3}"/>
              </a:ext>
            </a:extLst>
          </p:cNvPr>
          <p:cNvSpPr txBox="1"/>
          <p:nvPr/>
        </p:nvSpPr>
        <p:spPr>
          <a:xfrm>
            <a:off x="0" y="44897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lo-LA" sz="28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28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A8CD9-CD1B-DF07-BE13-1A2AC4CF6732}"/>
              </a:ext>
            </a:extLst>
          </p:cNvPr>
          <p:cNvSpPr txBox="1"/>
          <p:nvPr/>
        </p:nvSpPr>
        <p:spPr>
          <a:xfrm>
            <a:off x="529389" y="1381291"/>
            <a:ext cx="110690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ແນະນໍາວ່າຈົ່ງເລືອກເອົາແບບຢ່າງຝ່າຍຈິດວິນຍານທີ່ດີ: ບໍ່ວ່າຈະເປັນພຣະເຢຊູຄຣິດ ລວມເຖິງໂຕຂອງ ອຈ ໂປໂລເອງ  ແລະ ຄົນອື່ນໆທີ່ດໍາເນີນຊີວິດຕາມແບບຢ່າງຂອງພຣະເຢຊູ ເພື່ອຊ່ວຍໃຫ້ຜູ້ເຊື່ອດໍາເນີນຊີວິດໃຫ້ສອດຄ້ອງກັບການເປັນພົນລະເມືອງສະຫວັນ ທ່າມກາງໂລກທີ່ເຕັມໄປດ້ວຍອິດທິພົນຝ່າຍໂລກ. ແລະ ການດໍາເນີນຊີວິດຕາມແບບຢ່າງຜູ້ທີ່ສັດຊື່ ເປັນການສະແດງໃຫ້ເຫັນວ່າ ພວກເຂົາເປັນພົນລະເມືອງຂອງສະຫວັນ ເຖິງວ່າຕອນນີ້ກໍາລັງອາໄສຢູ່ໃນໂລກກໍ່ຕາມ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ແນວຄວາມຄິດເພື່ອການນໍາໄປໃຊ້: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-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ເລືອກແບບຢ່າງຝ່າຍຈິດວິນຍານທີ່ດີ: ຊອກຫາຜູ້ເຊື່ອທີ່ສະທ້ອນລັກສະນະຂອງພຣະຄຣິດ ເຊັ່ນ: ຄວາມຮັກ, ຄວາມຖ່ອມໂຕ, ຄວາມສັດຊື່, ແລະ ການເຊື່ອຟັງ. ແບບຢ່າງເຫລົ່ານີ້ຈະຊ່ວຍນໍາທາງຊີວິດ ແລະ ຄວາມເຊື່ອຂອງພວກເຮົາ.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ກວດສອບອິດທິພົນທີ່ຢູ່ຮອບໂຕ: ບໍ່ວ່າຈະເປັນໝູ່ເພື່ອນ ຫລື ຄ່ານິຍົມຕ່າງໆ ຄວນຈະເປັນສິ່ງທີ່ນໍາພວກເຮົາໃຫ້ເຂົ້າໃກ້ພຣະເຢຊູ ບໍ່ແມ່ນນໍາພວກເຮົາອອກໄປຈາກພຣະອົງ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ປະຕິບັດຕາມແບບຢ່າງຂອງພຣະເຢຊູຄຣິດໃນຊີວິດປະຈໍາວັນ: ການຮຽນແບບບໍ່ແມ່ນເພື່ອການຊື່ນຊົມ ແຕ່ເປັນການລົງມືເຮັດເຊັ່ນ: ການອະທິຖານຢ່າງສະໝໍ່າສະເໝີ, ການສະແດງຄວາມເມດຕາ, ການອົດທົນຕໍ່ຄວາມລໍາບາກໃນຄວາມເຊື່ອ ແລະ ການມີຊີວິດທີ່ຍຶດເອົາພຣະຄຣິດເປັນສູນກາງ.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ໃຊ້ຊີວິດໃຫ້ສົມກັບການເປັນພົນລະເມືອງຂອງສະຫວັນ: ການຕັດສິນໃຈ, ການເວົ້າ, ຄວາມສໍາພັນ, ການຮັບໃຊ້ຄົນອື່ນ</a:t>
            </a:r>
          </a:p>
        </p:txBody>
      </p:sp>
    </p:spTree>
    <p:extLst>
      <p:ext uri="{BB962C8B-B14F-4D97-AF65-F5344CB8AC3E}">
        <p14:creationId xmlns:p14="http://schemas.microsoft.com/office/powerpoint/2010/main" val="40844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0" y="105305"/>
            <a:ext cx="790513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noProof="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ຄວາມເປັນພົນລະເມືອງຢ່າງສົມບູນ</a:t>
            </a:r>
            <a:endParaRPr lang="en" sz="32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ແຕ່ບ້ານເມືອງຂອງເຮົາທັງຫລາຍນັ້ນຢູ່ໃນສະຫວັນ ແລະ ຄອງຄອຍພຣະຜູ້ໂຜດຊ່ວຍໃຫ້ພົ້ນ ຊຶ່ງຈະສະເດັດມາຈາກສະຫວັນ ຄືອົງພຣະເຢຊູຄຣິດເຈົ້າ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ໃຫ້ພວກເຮົາຍອມຮັບຂໍ້ເທັດຈິງນີ້ເທາະ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ພວກເຮົາຜູ້ເປັນຄຣິສຕຽນມີບັນຫາເລື່ອງ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ການເປັນພົນລະເມືອງ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ຊາດ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ພວກເຮົາເປັນພົນລະເມືອງຂອງໂລກນີ້ ແລະ ເປັນພົນລະເມືອງຂອງສະຫວັນ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ສິ່ງນີ້ເຮັດໃຫ້ເກີດຄວາມຂັດແຍ້ງຢ່າງຮ້າຍແຮງສໍາລັບພວກເຮົາ 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27628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483282"/>
            <a:ext cx="3647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ເມື່ອພວກເຮົາໄດ້ຮັບການຟື້ນຄືນຊີບແລ້ວ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ຫລືປ່ຽນແປງສະພາບ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ຄວາມຕາຍບໍ່ມີອໍານາດເໜືອພວກເຮົາແລ້ວ ຈະເກີດຫຍັງຂຶ້ນ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ແລ້ວພວກເຮົາຈະໄດ້ຮັບສັນຊາດຢ່າງສົມບູນໃນຕອນໃດ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ແລ້ວຕອນໃດທີ່ພວກເຮົາຈະເຊົາກາຍເປັນພົນລະເມືອງຂອງໂລກນີ້ຢ່າງສົມບູນ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ຄໍາຕອບກໍ່ຄື: ໃນວັນທີ່ພຣະເຢຊູກັບມາຄັ້ງທີສອງ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158909-3278-C649-8B14-56F25CCF6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CD510-9AAA-2214-D703-BD0D43384964}"/>
              </a:ext>
            </a:extLst>
          </p:cNvPr>
          <p:cNvSpPr txBox="1"/>
          <p:nvPr/>
        </p:nvSpPr>
        <p:spPr>
          <a:xfrm>
            <a:off x="1643889" y="378021"/>
            <a:ext cx="790513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lang="en" sz="32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580D77-624D-D440-29D7-A92D4B65F833}"/>
              </a:ext>
            </a:extLst>
          </p:cNvPr>
          <p:cNvSpPr txBox="1"/>
          <p:nvPr/>
        </p:nvSpPr>
        <p:spPr>
          <a:xfrm>
            <a:off x="854649" y="1118680"/>
            <a:ext cx="1023044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ເມື່ອພວກເຮົາໄດ້ຍິນຄໍາວ່າ: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ເປັນພົນລະເມືອງຢ່າງສົມບູນ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ພວກເຮົາ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ຄິດເຖິງໂຕໃດ ລະຫວ່າງ</a:t>
            </a:r>
          </a:p>
          <a:p>
            <a:pPr algn="ctr"/>
            <a:endParaRPr lang="lo-LA" sz="1400" b="1" dirty="0">
              <a:solidFill>
                <a:schemeClr val="accent1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ສະຖານະ ຫລື ວິຖີຊີວິດສົມບູນ? ຍ້ອນຫຍັງ?</a:t>
            </a:r>
          </a:p>
        </p:txBody>
      </p:sp>
      <p:sp>
        <p:nvSpPr>
          <p:cNvPr id="15" name="CuadroTexto 4">
            <a:extLst>
              <a:ext uri="{FF2B5EF4-FFF2-40B4-BE49-F238E27FC236}">
                <a16:creationId xmlns:a16="http://schemas.microsoft.com/office/drawing/2014/main" id="{98EAC1C2-8C21-E128-10C0-A599D0880970}"/>
              </a:ext>
            </a:extLst>
          </p:cNvPr>
          <p:cNvSpPr txBox="1"/>
          <p:nvPr/>
        </p:nvSpPr>
        <p:spPr>
          <a:xfrm>
            <a:off x="854649" y="2132347"/>
            <a:ext cx="1023044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ຄໍາວ່າ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ເປັນພົນລະເມືອງຢ່າງສົມບູນ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ບໍ່ໄດ້ໝາຍເຖິງການເຊື່ອໃນພຣະເຢຊູເທົ່ານັ້ນ ແຕ່ໝາຍເຖິງການໃຊ້ຊີິວິດຢ່າງສົມບູນ ໃນຖານະພົນລະເມືອງສະຫວັນ ຕັ້ງແຕ່ມື້ນີ້, ໃນພຣະຄໍາພີ ຟິລິບປອຍ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3:20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ແຕ່ບ້ານເມືອງຂອງເຮົາທັງຫລາຍນັ້ນຢູ່ໃນສະຫວັນ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ຜູ້ເຊື່ອບໍ່ຄວນລໍຖ້າສະຫວັນແຕ່ໃນອະນາຄົດເທົ່ານັ້ນ ແຕ່ຕ້ອງດໍາເນີນຊີວິດໃຫ້ສະທ້ອນເຖິງສະຫວັນໃນປະຈຸບັນ. ສະນັ້ນ ການຮຽນແບບ ແລະ ເຮັດຕາມຜູ້ທີ່ມີຄວາມສັດຊື່ ຈຶງເປັນສ່ວນໜຶ່ງຂອງການເປັນພົນລະເມືອງຢ່າງສົມບູນ ເພາະວ່າພວກເຮົາກໍາລັງຮຽນຮູ້ວ່າ ການເປັນພົນລະເມືອງຢ່າງສົມບູນນັ້ນ ຄວນຄິດ ແລະ ໃຊ້ຊີວິດແບບໃດ.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E4B2F746-2392-ECE2-A522-20094833BCD8}"/>
              </a:ext>
            </a:extLst>
          </p:cNvPr>
          <p:cNvSpPr txBox="1"/>
          <p:nvPr/>
        </p:nvSpPr>
        <p:spPr>
          <a:xfrm>
            <a:off x="854649" y="4725653"/>
            <a:ext cx="10230446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ເພາະໂລກນີ້ບໍ່ແມ່ນບ້ານຂອງພວກເຮົາ: ພວກເຮົາຢູ່ໃນໂລກນີ້ ແຕ່ບໍ່ໄດ້ເປັນຂອງໂລກນີ້</a:t>
            </a:r>
          </a:p>
          <a:p>
            <a:pPr algn="ctr"/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ເພາະການເປັນພົນລະເມືອງສະຫວັນ ຕ້ອງເຫັນໄດ້ຈາກຊີວິດຈິງ ບໍ່ແມ່ນພຽງແຕ່ຄໍາເວົ້າ ຫລື ສະຖານະ</a:t>
            </a:r>
          </a:p>
          <a:p>
            <a:pPr algn="ctr"/>
            <a:r>
              <a:rPr lang="lo-LA" b="1" noProof="0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ເພາະຜູ້ເຊື່ອ ເປັນຕົວແທນຂອງສະຫວັນທີ່ຢູ່ເທິງໂລກ: ຮຽນຮູ້ເປັນ ທູດ ຂອງພຣະຄຣິດ ໃຫ້ໂລກເຫັນວ່າ ການຢູ່ພາຍໃຕ້ການປົກຄອງຂອງພຣະເຈົ້ານັ້ນເປັນແບບໃດ</a:t>
            </a:r>
          </a:p>
        </p:txBody>
      </p:sp>
      <p:sp>
        <p:nvSpPr>
          <p:cNvPr id="19" name="CuadroTexto 2">
            <a:extLst>
              <a:ext uri="{FF2B5EF4-FFF2-40B4-BE49-F238E27FC236}">
                <a16:creationId xmlns:a16="http://schemas.microsoft.com/office/drawing/2014/main" id="{74A9663D-5904-0458-B157-C8C1A7C1BAF5}"/>
              </a:ext>
            </a:extLst>
          </p:cNvPr>
          <p:cNvSpPr txBox="1"/>
          <p:nvPr/>
        </p:nvSpPr>
        <p:spPr>
          <a:xfrm>
            <a:off x="1643889" y="4038566"/>
            <a:ext cx="790513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8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ເຫດຜົນທີ່ສໍາຄັນຂອງການທີ່ ເປັນພົນລະເມືອງຢ່າງສົມບູນ</a:t>
            </a:r>
            <a:endParaRPr lang="en" sz="28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0" name="CuadroTexto 2">
            <a:extLst>
              <a:ext uri="{FF2B5EF4-FFF2-40B4-BE49-F238E27FC236}">
                <a16:creationId xmlns:a16="http://schemas.microsoft.com/office/drawing/2014/main" id="{F5621228-A036-DACA-78E1-036B4CCDD59A}"/>
              </a:ext>
            </a:extLst>
          </p:cNvPr>
          <p:cNvSpPr txBox="1"/>
          <p:nvPr/>
        </p:nvSpPr>
        <p:spPr>
          <a:xfrm>
            <a:off x="1643888" y="6115165"/>
            <a:ext cx="993851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ມີສິ່ງໃດໃນຊີວິດຂອງພວກເຮົາທີ່ສະແດງວ່າ ພວກເຮົາກໍາລັງຄິດແບບ ພົນລະເມືອງຂອງໂລກນີ້ ຫລາຍກວ່າ ພົນລະເມືອງຂອງສະຫວັນ?</a:t>
            </a:r>
            <a:endParaRPr lang="en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5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02C6F-EA92-7374-0000-41B755D77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18691D-CD95-6531-BFD2-7679531A520F}"/>
              </a:ext>
            </a:extLst>
          </p:cNvPr>
          <p:cNvSpPr txBox="1"/>
          <p:nvPr/>
        </p:nvSpPr>
        <p:spPr>
          <a:xfrm>
            <a:off x="921995" y="394063"/>
            <a:ext cx="95695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lo-LA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ຖ້າຄົນຢູ່ຮອບໂຕ ໄດ້ເຫັນຊີວິດຂອງພວກເຮົາ ພວກເຂົາຈະຮູ້ ແລະ ຈະເຫັນໄດ້ຢ່າງໃດວ່າ ພວກເຮົາມີ </a:t>
            </a:r>
            <a:r>
              <a:rPr lang="en-US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ສັນຊາດຝ່າຍສະຫວັນ</a:t>
            </a:r>
            <a:r>
              <a:rPr lang="en-US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ຢູ່ໃນໂຕຂອງພວກເຮົາ?</a:t>
            </a:r>
            <a:endParaRPr lang="en" sz="24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3625F3A9-A399-0345-4202-BF3513E6ADD6}"/>
              </a:ext>
            </a:extLst>
          </p:cNvPr>
          <p:cNvSpPr txBox="1"/>
          <p:nvPr/>
        </p:nvSpPr>
        <p:spPr>
          <a:xfrm>
            <a:off x="921995" y="2407347"/>
            <a:ext cx="95695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lo-LA" sz="2400" b="1" noProof="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ຍົກໂຕຢ່າງມາ</a:t>
            </a:r>
            <a:r>
              <a:rPr lang="lo-LA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ຄົນລະ </a:t>
            </a:r>
            <a:r>
              <a:rPr lang="en-US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 </a:t>
            </a:r>
            <a:r>
              <a:rPr lang="lo-LA" sz="24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ຢ່າງວ່າ: ແມ່ນຫຍັງທີ່ຊາວສະຫວັນເຮັດ ແຕ່ພວກເຮົາລັງເລທີ່ຈະເຮັດ?</a:t>
            </a:r>
            <a:endParaRPr lang="en" sz="24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F72DAC3F-CF76-CDE5-854E-EE2DE96E7F34}"/>
              </a:ext>
            </a:extLst>
          </p:cNvPr>
          <p:cNvSpPr txBox="1"/>
          <p:nvPr/>
        </p:nvSpPr>
        <p:spPr>
          <a:xfrm>
            <a:off x="921994" y="4179999"/>
            <a:ext cx="95695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lo-LA" sz="2400" b="1" noProof="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ພວກເຮົາບໍ່ໄດ້ຖືກຮຽກເອີ້ນໃຫ້ເປັນຄຣິດສຕຽນແບບເຄິ່ງໆກາງໆ ແຕ່ຊົງຖືກຮຽກເອີ້ນໃຫ້ເປັນພົນລະເມືອງສະຫວັນຢ່າງສົມບູນ ບໍ່ແມ່ນແຕ່ໃນອະນາຄົດ ແຕ່ຕັ້ງແຕ່ມື້ນີ້ເປັນຕົ້ນໄປ.</a:t>
            </a:r>
            <a:endParaRPr lang="en" sz="2400" b="1" noProof="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91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3240</Words>
  <Application>Microsoft Office PowerPoint</Application>
  <PresentationFormat>Panorámica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Century Gothic</vt:lpstr>
      <vt:lpstr>Wingdings 3</vt:lpstr>
      <vt:lpstr>Aptos</vt:lpstr>
      <vt:lpstr>Arial</vt:lpstr>
      <vt:lpstr>Saysettha OT</vt:lpstr>
      <vt:lpstr>Aptos Display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88</cp:revision>
  <dcterms:created xsi:type="dcterms:W3CDTF">2026-01-12T07:53:42Z</dcterms:created>
  <dcterms:modified xsi:type="dcterms:W3CDTF">2026-02-03T15:23:24Z</dcterms:modified>
</cp:coreProperties>
</file>