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Saysettha OT" panose="020B0504020207020204" pitchFamily="34" charset="-34"/>
      <p:regular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00" autoAdjust="0"/>
    <p:restoredTop sz="94716"/>
  </p:normalViewPr>
  <p:slideViewPr>
    <p:cSldViewPr snapToGrid="0">
      <p:cViewPr varScale="1">
        <p:scale>
          <a:sx n="101" d="100"/>
          <a:sy n="101" d="100"/>
        </p:scale>
        <p:origin x="112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Relationship Id="rId4" Type="http://schemas.openxmlformats.org/officeDocument/2006/relationships/image" Target="../media/image4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Relationship Id="rId4" Type="http://schemas.openxmlformats.org/officeDocument/2006/relationships/image" Target="../media/image4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lo-LA" sz="2000" b="1" dirty="0">
              <a:solidFill>
                <a:schemeClr val="accent2">
                  <a:lumMod val="50000"/>
                </a:schemeClr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ລັກສະນະບາງຢ່າງຂອງພຣະເຈົ້າ</a:t>
          </a:r>
          <a:endParaRPr lang="en" sz="2000" b="1" dirty="0">
            <a:solidFill>
              <a:schemeClr val="accent2">
                <a:lumMod val="50000"/>
              </a:schemeClr>
            </a:solidFill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ເຮັດຖືກຕ້ອງແລະເຮັດການດີ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ພສລສ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11:7)</a:t>
          </a: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ຊົງເມດຕາ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ພບຍສ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4:31)</a:t>
          </a: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ຊົງອົດທົນ ແລະ ເປັນຜູ້ຊູໃຈ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ຣມ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15:5)</a:t>
          </a: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ຜູ້ໃຫ້ພຣະຄຸນ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ຣມ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3:24)</a:t>
          </a: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ເປັນຜູ້ໃຫ້ອະໄພ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86:5)</a:t>
          </a: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ຍິ່ງໃຫຍ່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47:8)</a:t>
          </a: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ຊົງດໍາຣົງຊົ່ວນິຣັນດອນ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ປຖມກ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21:33)</a:t>
          </a: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ຊົງຣິດອໍານາດຍິ່ງໃຫຍ່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ປຖມກ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17:1)</a:t>
          </a: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ຊົງຮູ້ທຸກໆສິ່ງ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ຢຮ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3:20)</a:t>
          </a: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ຊົງຮູ້ອະນາຄົດ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ອຊຢ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46:10)</a:t>
          </a: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ຍ້ອນຄວາມຮັກ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ພຣະອົງຊົງສ້າງຜູ້ຊາຍ ແລະ ຜູ້ຍິງ ແລະ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“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ສັ່ງ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” 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 ໃຫ້ຮັກເຊິ່ງກັນແລະກັນ</a:t>
          </a:r>
          <a:br>
            <a:rPr lang="es-ES" sz="1800" b="1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ປຖມກ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2:24)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ຍ້ອນຄວາມຮັກ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ເມື່ອ ອາດາມ ແລະ ເອວາ ໄດ້ເຮັດບາບ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ພຣະອົງກໍ່ຊອກຫາພວກເຂົາ ແລະ ມອບຄວາມຫວັງໃຫ້ພວກເຂົາ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ປຖມກ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3:9, 15)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ຍ້ອນຄວາມຮັກ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ພຣະອົງໄດ້ສ້າງພັນທະສັນຍາກັບ ອາດາມ ແລະ ສັນຍາວ່າຈະອວຍພຣະພອນເຊື້ອສາຍຂອງລາວ 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ປຖມກ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26:4)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ຍ້ອນຄວາມຮັກ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ພຣະອົງໄດ້ມອບບຸດຂອງພຣະອົງ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–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ພຣະເຢຊູຄຣິດ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– 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ເພື່ອເສຍສະຫລະຕົນເອງ ສໍາລັບຄວາມບາບຂອງພວກເຮົາ 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ຢຮ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3:16)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ScaleX="74489" custScaleY="60741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ScaleX="66923" custScaleY="76996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ScaleX="70082" custScaleY="76996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ScaleX="80944" custScaleY="78360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lo-LA" sz="18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ທ່ານ ມັດທາຍ</a:t>
          </a:r>
          <a:endParaRPr lang="en" sz="1800" b="1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ຈາກຄົນຢິວໜຶ່ງຄົນ ສູ່ຄົນຢິວຫລາຍຄົນ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ທ່ານ ມາຣະໂກ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ຈາກຄົນຢິວ ຢູ່ຄົນຕ່າງຊາດ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lo-LA" sz="18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ທ່ານ ລູກາ</a:t>
          </a:r>
          <a:endParaRPr lang="en" sz="1800" b="1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ຈາກຄົນຕ່າງຊາດ ສູ່ຄົນຕ່າງຊາດ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ທ່ານ ໂຢຮັນ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ຈາກຄົນຢິວ ສູ່ຄົນຢິວ ແລະ ສູ່ຄົນຕ່າງຊາດ</a:t>
          </a:r>
          <a:endParaRPr lang="en" sz="18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ພຣະອົງແມ່ນພຣະເມຊີອາ ເຊິ່ງເປັນໄປຕາມຄໍາທໍານວາຍ</a:t>
          </a:r>
          <a:endParaRPr lang="en" sz="18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ພຣະອົງເອົາໃຈໃສ່ຕໍ່ການຮັບໃຊ້ຕະຫລອດ</a:t>
          </a:r>
          <a:endParaRPr lang="en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ພຣະອົງມີຄວາມເມດຕາ ແລະ ມະນຸດສະທໍາ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ພຣະອົງເປັນຜູ້ໃຫ້ຊີິວິດ ແລະ ຈິດວິນຍານ</a:t>
          </a:r>
          <a:endParaRPr lang="en" sz="18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accent2">
                  <a:lumMod val="50000"/>
                </a:schemeClr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ລັກສະນະບາງຢ່າງຂອງພຣະເຈົ້າ</a:t>
          </a:r>
          <a:endParaRPr lang="en" sz="2000" b="1" kern="1200" dirty="0">
            <a:solidFill>
              <a:schemeClr val="accent2">
                <a:lumMod val="50000"/>
              </a:schemeClr>
            </a:solidFill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ຊົງຣິດອໍານາດຍິ່ງໃຫຍ່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ປຖມກ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17:1)</a:t>
          </a: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ຊົງຮູ້ທຸກໆສິ່ງ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ຢຮ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3:20)</a:t>
          </a: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ຊົງຮູ້ອະນາຄົດ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ອຊຢ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46:10)</a:t>
          </a: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ເຮັດຖືກຕ້ອງແລະເຮັດການດີ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ພສລສ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11:7)</a:t>
          </a: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ຊົງເມດຕາ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ພບຍສ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4:31)</a:t>
          </a: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ຊົງອົດທົນ ແລະ ເປັນຜູ້ຊູໃຈ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ຣມ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15:5)</a:t>
          </a: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ຜູ້ໃຫ້ພຣະຄຸນ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ຣມ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3:24)</a:t>
          </a: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ເປັນຜູ້ໃຫ້ອະໄພ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86:5)</a:t>
          </a: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ຍິ່ງໃຫຍ່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47:8)</a:t>
          </a: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ຊົງດໍາຣົງຊົ່ວນິຣັນດອນ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ປຖມກ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21:33)</a:t>
          </a: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842599" y="376147"/>
          <a:ext cx="1827832" cy="1026940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347" y="1734859"/>
          <a:ext cx="3512336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ຍ້ອນຄວາມຮັກ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ພຣະອົງຊົງສ້າງຜູ້ຊາຍ ແລະ ຜູ້ຍິງ ແລະ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“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ສັ່ງ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” 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 ໃຫ້ຮັກເຊິ່ງກັນແລະກັນ</a:t>
          </a:r>
          <a:br>
            <a:rPr lang="es-ES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ປຖມກ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2:24)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47" y="1734859"/>
        <a:ext cx="3512336" cy="910370"/>
      </dsp:txXfrm>
    </dsp:sp>
    <dsp:sp modelId="{6EE870F5-F98B-4DF5-BB8F-DAF4CBDA3C30}">
      <dsp:nvSpPr>
        <dsp:cNvPr id="0" name=""/>
        <dsp:cNvSpPr/>
      </dsp:nvSpPr>
      <dsp:spPr>
        <a:xfrm>
          <a:off x="4163996" y="307441"/>
          <a:ext cx="1642175" cy="1301761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758169" y="1803565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ຍ້ອນຄວາມຮັກ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ເມື່ອ ອາດາມ ແລະ ເອວາ ໄດ້ເຮັດບາບ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ພຣະອົງກໍ່ຊອກຫາພວກເຂົາ ແລະ ມອບຄວາມຫວັງໃຫ້ພວກເຂົາ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ປຖມກ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3:9, 15)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758169" y="1803565"/>
        <a:ext cx="2453828" cy="910370"/>
      </dsp:txXfrm>
    </dsp:sp>
    <dsp:sp modelId="{81E9057B-6174-459E-A30C-8CF5A4DAC452}">
      <dsp:nvSpPr>
        <dsp:cNvPr id="0" name=""/>
        <dsp:cNvSpPr/>
      </dsp:nvSpPr>
      <dsp:spPr>
        <a:xfrm>
          <a:off x="6824552" y="307441"/>
          <a:ext cx="1719691" cy="1301761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457483" y="1803565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ຍ້ອນຄວາມຮັກ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ພຣະອົງໄດ້ສ້າງພັນທະສັນຍາກັບ ອາດາມ ແລະ ສັນຍາວ່າຈະອວຍພຣະພອນເຊື້ອສາຍຂອງລາວ 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ປຖມກ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26:4)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457483" y="1803565"/>
        <a:ext cx="2453828" cy="910370"/>
      </dsp:txXfrm>
    </dsp:sp>
    <dsp:sp modelId="{C32BD292-02DF-4F43-8938-321FE8DA463D}">
      <dsp:nvSpPr>
        <dsp:cNvPr id="0" name=""/>
        <dsp:cNvSpPr/>
      </dsp:nvSpPr>
      <dsp:spPr>
        <a:xfrm>
          <a:off x="9390598" y="301676"/>
          <a:ext cx="1986226" cy="1324822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156798" y="1809330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ຍ້ອນຄວາມຮັກ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ພຣະອົງໄດ້ມອບບຸດຂອງພຣະອົງ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–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ພຣະເຢຊູຄຣິດ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– 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ເພື່ອເສຍສະຫລະຕົນເອງ ສໍາລັບຄວາມບາບຂອງພວກເຮົາ 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ຢຮ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3:16)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156798" y="1809330"/>
        <a:ext cx="2453828" cy="91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ທ່ານ ມັດທາຍ</a:t>
          </a:r>
          <a:endParaRPr lang="en" sz="1800" b="1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932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ຈາກຄົນຢິວໜຶ່ງຄົນ ສູ່ຄົນຢິວຫລາຍຄົນ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737921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33812" y="68273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ພຣະອົງແມ່ນພຣະເມຊີອາ ເຊິ່ງເປັນໄປຕາມຄໍາທໍານວາຍ</a:t>
          </a:r>
          <a:endParaRPr lang="en" sz="18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565637" y="68273"/>
        <a:ext cx="311635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ທ່ານ ມາຣະໂກ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932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ຈາກຄົນຢິວ ຢູ່ຄົນຕ່າງຊາດ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737921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ພຣະອົງເອົາໃຈໃສ່ຕໍ່ການຮັບໃຊ້ຕະຫລອດ</a:t>
          </a:r>
          <a:endParaRPr lang="en" sz="20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565637" y="979793"/>
        <a:ext cx="311635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ທ່ານ ລູກາ</a:t>
          </a:r>
          <a:endParaRPr lang="en" sz="1800" b="1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932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ຈາກຄົນຕ່າງຊາດ ສູ່ຄົນຕ່າງຊາດ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737921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33812" y="1891313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ພຣະອົງມີຄວາມເມດຕາ ແລະ ມະນຸດສະທໍາ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565637" y="1891313"/>
        <a:ext cx="311635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ທ່ານ ໂຢຮັນ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932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ຈາກຄົນຢິວ ສູ່ຄົນຢິວ ແລະ ສູ່ຄົນຕ່າງຊາດ</a:t>
          </a:r>
          <a:endParaRPr lang="en" sz="18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737921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ພຣະອົງເປັນຜູ້ໃຫ້ຊີິວິດ ແລະ ຈິດວິນຍານ</a:t>
          </a:r>
          <a:endParaRPr lang="en" sz="18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565637" y="2802833"/>
        <a:ext cx="311635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25/03/2026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25/03/2026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25/03/2026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25/03/2026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25/03/2026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439833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ເພື່ອທີ່ຈະຮູ້ຈັກພຣະເຈົ້າ</a:t>
            </a:r>
            <a:endParaRPr lang="en" sz="60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8285005" y="6381449"/>
            <a:ext cx="3639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lo-LA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 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2 </a:t>
            </a:r>
            <a:r>
              <a:rPr lang="lo-LA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ວັນທີ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11</a:t>
            </a:r>
            <a:r>
              <a:rPr lang="lo-LA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ເມສາ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1" y="220965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ພຣະເຈົ້າຊົງເປີດເຜີຍຜ່ານການຊົງສ້າງ</a:t>
            </a:r>
            <a:endParaRPr lang="en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“ຟ້າ​ສະຫວັນ​ໄດ້​ເປີດເຜີຍ​ສະຫງ່າຣາສີ​ຂອງ​ພຣະເຈົ້າ ຊີ້​ໃຫ້​ເຫັນ​ຊັດເຈນ​ສິ່ງ​ທີ່​ໄດ້​ຊົງ​ກະທຳ​ນັ້ນ” 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ເພງສັນລະເສີນ‬ ‭19‬:‭1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5000627" y="1698098"/>
            <a:ext cx="7191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ພຣະຄໍາພີເລີ່ມຕົ້ນໂດຍອ້າງອີງເຖິງພຣະເຈົ້າໃນຖານະພຣະເຈົ້າ </a:t>
            </a:r>
            <a:r>
              <a:rPr lang="he-IL" sz="2000" b="1" dirty="0" err="1">
                <a:solidFill>
                  <a:prstClr val="black"/>
                </a:solidFill>
                <a:latin typeface="Saysettha OT" panose="020B0504020207020204" pitchFamily="34" charset="-34"/>
              </a:rPr>
              <a:t>אֱלֹהִ֑ים</a:t>
            </a:r>
            <a:r>
              <a:rPr lang="es-ES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es-ES" sz="2000" b="1" i="1" dirty="0" err="1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elohim</a:t>
            </a:r>
            <a:r>
              <a:rPr lang="es-ES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). 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ເຖິງວ່າຕາມຕົວອັກສອນໂດຍທົ່ວໄປແລ້ວຈະເປວ່າ ພຣະເຈົ້າຫລາຍອົງ </a:t>
            </a:r>
            <a:r>
              <a:rPr lang="en-US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“gods,” 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ແຕ່ກໍ່ຖືກໃຊ້ໃນຮູບແບບຈໍານວນໜ້ອຍ</a:t>
            </a:r>
            <a:r>
              <a:rPr lang="en-US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ເຊັ່ນ: </a:t>
            </a:r>
            <a:r>
              <a:rPr lang="en-US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ເມື່ອພຣະເຈົ້າຕັ້ງຕົ້ນນິຣະມິດສ້າງຈັກກະວານ</a:t>
            </a:r>
            <a:r>
              <a:rPr lang="en-US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-US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1:1).</a:t>
            </a:r>
            <a:endParaRPr lang="es-ES" sz="2000" b="1" dirty="0">
              <a:solidFill>
                <a:prstClr val="black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7" y="3239127"/>
            <a:ext cx="4368442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63555" y="4668788"/>
            <a:ext cx="6915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ໃນ ປຖມກ ບົດທີ </a:t>
            </a:r>
            <a:r>
              <a:rPr lang="en-US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2,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ຊື່ທີ່ເປັນເຈາະຈົງຂອງພຣະເຈົ້າໄດ້ຖືກກ່າວເຖິງຄື</a:t>
            </a:r>
            <a:r>
              <a:rPr lang="es-ES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ຢາເວ</a:t>
            </a:r>
            <a:r>
              <a:rPr lang="en-US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es-ES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he-IL" b="1" dirty="0">
                <a:solidFill>
                  <a:prstClr val="black"/>
                </a:solidFill>
                <a:latin typeface="Saysettha OT" panose="020B0504020207020204" pitchFamily="34" charset="-34"/>
              </a:rPr>
              <a:t>יְהוָ֥ה</a:t>
            </a:r>
            <a:r>
              <a:rPr lang="es-ES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es-ES" b="1" i="1" dirty="0" err="1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Yahweh</a:t>
            </a:r>
            <a:r>
              <a:rPr lang="es-ES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).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ຕອນນີ້ພຣະອົງບໍ່ໄດ້ກ່າວວ່າ</a:t>
            </a:r>
            <a:r>
              <a:rPr lang="en-US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 “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ຈົ່ງໃຫ້ເປັນດັ່ງນັ້ນ</a:t>
            </a:r>
            <a:r>
              <a:rPr lang="en-US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ພຣະອົງຊົງປັ້ນມະນຸດດ້ວຍມືຂອງພຣະອົງເອງ</a:t>
            </a:r>
            <a:r>
              <a:rPr lang="en-US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ພຣະເຈົ້າຜູ້ຊົງພະລັງໄດ້ເປີດເຜີຍພຣະອົງເອງ</a:t>
            </a:r>
            <a:r>
              <a:rPr lang="en-US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ເປັນພຣະເຈົ້າທີ່ພວກເຮົາສາມາດເຂົ້າຫາພຣະອົງໄດ້.</a:t>
            </a:r>
            <a:endParaRPr lang="es-ES" b="1" dirty="0">
              <a:solidFill>
                <a:prstClr val="black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475385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ເຊິ່ງສະແດງໃຫ້ພວກເຮົາເຫັນໂດຍພຣະຜູ້ສ້າງ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ຜ່ານທາງພຣະເຢຊູ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ການຊົງນໍາໂດຍພຣະວິນຍານບໍຣິສຸດ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ເຊິ່ງຊົງພະລັງຫລາຍທີ່ຈະເຮັດໃຫ້ທຸກສິ່ງໄດ້ກະຈ່າງແຈ້ງຂຶ້ນ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1:1-3;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1:1-3).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63555" y="5960561"/>
            <a:ext cx="7191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ພຣະອົງຊົງສໍາຜັດພວກເຮົາ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ພຣະອົງເວົ້າກັບພວກເຮົາ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ພຣະອົງຊົງສອນພວກເຮົາ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ພຣະອົງມອບວຽກໃຫ້ພວກເຮົາເຮັດ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…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ພຣະອົງຮັກພວກເຮົາ.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0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ພຣະອົງຊົງເປີດເຜີຍຜ່ານທາງພຣະເຢຊູ </a:t>
            </a:r>
            <a:r>
              <a:rPr lang="en" sz="40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40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ເອມານູເອນ</a:t>
            </a:r>
            <a:r>
              <a:rPr lang="en" sz="40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5847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lo-LA" sz="1600" b="1" dirty="0">
                <a:solidFill>
                  <a:srgbClr val="69400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“ບໍ່ມີ​ຜູ້ໃດ​ໄດ້​ເຫັນ​ພຣະເຈົ້າ​ຈັກເທື່ອ, ແຕ່​ພຣະບຸດ​ອົງ​ດຽວ​ທີ່​ເປັນ​ພຣະເຈົ້າ ຊຶ່ງ​ຢູ່​ໃນ​ຊວງ​ເອິກ​ຂອງ​ພຣະບິດາເຈົ້າ ພຣະອົງ​ນັ້ນ​ແຫຼະ ໄດ້​ເຮັດ​ໃຫ້​ພວກເຮົາ​ຮູ້ຈັກ​ພຣະເຈົ້າ.” ‭ໂຢຮັນ‬ ‭1‬:‭18‬</a:t>
            </a:r>
            <a:endParaRPr lang="en" sz="1200" b="1" dirty="0">
              <a:solidFill>
                <a:srgbClr val="69400B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226217" y="1416131"/>
            <a:ext cx="9023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ຖ້າວ່າພວກເຮົາຕ້ອງການຮູ້ວ່າພຣະເຈົ້າມີລັກສະນະແບບໃດ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ຈົ່ງໃຫ້ພວກເຮົາຮູ້ຈັກກັບພຣະເຢຊູ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ພຣະອົງຊົງເປັນພຣະເຈົ້າຜູ້ມາບັງເກີດເປັນມະນຸດ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1:14),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ຜູ້ທີ່ເປີດເຜີຍພຣະອົງເອງໂດຍເກີດຕາມທໍາມຊະາດຂອງມະນຸດ ເພື່ອວ່າມະນຸດຈະໄດ້ເຫັນພຣະອົງ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1:18; 14:9; 1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5:20).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193349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226217" y="2431794"/>
            <a:ext cx="11965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ພຣະອົງຊົງໄດ້ຖືກປະກາດຊື່ໂດຍທາງຜູ້ເຜີຍພຣະວັດຈະນະໂດຍພຣະນາມ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ເອມານູເອນ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ພຣະເຈົ້າສະຖິດຢູ່ກັບເຮົາທັງຫລາຍ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ອຊຢ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7:14;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1:23).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ຜູ້ປະກາດພຣະຄໍາທັງ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4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ໄດ້ບອກພວກເຮົາກ່ຽວກັບພຣະເຈົ້າໃນຮູບແບບທີ່ແຕກຕ່າງກັນ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6176" y="788491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323974" y="1850589"/>
            <a:ext cx="99345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ຄົນຈໍານວນຫລວງຫລາຍມີຄວາມເຂົ້າໃຈຜິດພ້ຽນກ່ຽວກັບພຣະເຈົ້າ ແລະ ພຣະລັກສະນະຂອງພຣະອົງ... ພຣະເຈົ້າຊົງເປັນພຣະເຈົ້າແຫ່ງຄວາມຈິງ, ຄວາມຍຸຕິທໍາ. ຄວາມເມດຕາເປັນຮາກຖານແຫ່ງພຣະບັນລັງຂອງພຣະອົງ, ພຣະອົງຊົງເປັນພຣະເຈົ້າແຫ່ງຄວາມຮັກ, ຄວາມສົງສານ, ແລະ ພຣະກະຣຸນາອັນອ່ອນໂຍນ ດັ່ງທີ່ພຣະອົງຊົງສໍາແດງຜ່ານທາງພຣະບຸດຂອງພຣະອົງ ຜູ້ຊົງເປັນພຣະຜູ້ຊ່ວຍໃຫ້ລອດຂອງພວກເຮົາ, ພຣະອົງຊົງເປັນພຣະເຈົ້າແຫ່ງຄວາມອົດທົນ ແລະ ອົດກັ້ນພະໄທໄວ້ດົນນານ. ຖ້າວ່າພຣະອົງຊົງເປັນຜູ້ທີ່ພວກເຮົາກໍາລັງເທີດທູນບູຊາ, ນະມັດສະການແລ້ວ ພວກເຮົາກໍາລັງນະມັດສະການພຣະເຈົ້າຜູ້ແທ້ຈິງ </a:t>
            </a:r>
            <a:r>
              <a:rPr lang="en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7572280" y="5476309"/>
            <a:ext cx="3581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(God Cares for Us, August 8)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450273" y="289679"/>
            <a:ext cx="3895725" cy="62478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lang="lo-LA" sz="4000" b="1" dirty="0">
                <a:ln/>
                <a:solidFill>
                  <a:srgbClr val="60497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“ນີ້​ແມ່ນ​ຊີວິດ​ນິຣັນດອນ ຄື​ໃຫ້​ພວກເຂົາ​ຮູ້ຈັກ​ພຣະອົງ ຜູ້​ເປັນ​ພຣະເຈົ້າ​ທ່ຽງແທ້​ແຕ່​ອົງ​ດຽວ ແລະ​ຮູ້ຈັກ​ພຣະເຢຊູ​ຄຣິດເຈົ້າ​ຜູ້​ທີ່​ພຣະອົງ​ໃຊ້​ມາ.”</a:t>
            </a:r>
          </a:p>
          <a:p>
            <a:pPr lvl="0" algn="ctr">
              <a:defRPr/>
            </a:pPr>
            <a:r>
              <a:rPr lang="lo-LA" sz="4000" b="1" dirty="0">
                <a:ln/>
                <a:solidFill>
                  <a:srgbClr val="60497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‭‭ໂຢຮັນ‬ ‭17‬:‭3‬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781425" y="3757554"/>
            <a:ext cx="52197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solidFill>
                  <a:srgbClr val="C8505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ຄຸນລັກສະນະຂອງພຣະເຈົ້າ</a:t>
            </a:r>
            <a:endParaRPr lang="en" sz="2000" b="1" dirty="0">
              <a:solidFill>
                <a:srgbClr val="C85059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1200"/>
              </a:spcBef>
            </a:pPr>
            <a:r>
              <a:rPr lang="lo-LA" sz="2000" b="1" dirty="0">
                <a:solidFill>
                  <a:srgbClr val="B14DC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ລັກສະນະນິໄສຂອງພຣະເຈົ້າ</a:t>
            </a:r>
            <a:endParaRPr lang="en" sz="2000" b="1" dirty="0">
              <a:solidFill>
                <a:srgbClr val="B14DC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ພຣະເຈົ້າຊົງບໍຣິສຸດ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ພຣະເຈົ້າແມ່ນຄວາມຮັກ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1200"/>
              </a:spcBef>
            </a:pPr>
            <a:r>
              <a:rPr lang="lo-LA" sz="2000" b="1" dirty="0">
                <a:solidFill>
                  <a:srgbClr val="515FC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ການທີ່ຈະຮູ້ຈັກພຣະເຈົ້າ</a:t>
            </a:r>
            <a:endParaRPr lang="en" sz="2000" b="1" dirty="0">
              <a:solidFill>
                <a:srgbClr val="515FC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ພຣະອົງຊົງເປີດເຜີຍຜ່ານການຊົງສ້າງ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ພຣະອົງຊົງເປີດເຜີຍຜ່ານພຣະເຢຊູ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ເອມານູເອນ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76224" y="149636"/>
            <a:ext cx="8039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ຄວາມເຂົ້າໃຈຂອງພວກເຮົາກ່ຽວກັບພຣະເຈົ້າ ໄດ້ຖືກເຊື່ອມຊາມລົງຍ້ອນຄວາມບາບ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ພວກເຮົາໄດ້ພະຍາຍາມສະແດງພຣະອົງເປັນດັ່ງຮູບເຄົາລົບ ບໍ່ວ່າຈະເປັນຮູບສັດ ຫລື ທີ່ຖືກສ້າງຂຶ້ນຕາມໃຈມະນຸດ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ພຣະອົງຊົງຖືກພັນລະນາວ່າເປັນພຣະເຈົ້າທີ່ມີອາລົມເອົາແຕ່ໃຈ ຫລື ຜະເດັດການ.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ໃນທີ່ສຸດແລ້ວ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ມະນຸດໄດ້ສ້າງຮູບເຄົາລົບທີ່ມີລັກສະນະຄ້າຍຄືຕົນເອງ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617" y="54230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617" y="421739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617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891" y="625629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891" y="587798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891" y="50271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891" y="464504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276220" y="2684181"/>
            <a:ext cx="80391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ແຕ່ວ່າການຊ່ວຍເຫລືອນັ້ນໄດ້ມາເຖິງແລ້ວ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ພວກເຮົາຕ້ອງການທີ່ຈະຮູ້ວ່າພຣະອົງມີລັກສະນະແບບໃດບໍ່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ໃນພຣະຄໍາພີ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ພວກເຮົາໄດ້ເຫັນການເປີດເຜີຍຂອງພຣະເຈົ້າຜ່ານທາງທໍາມະຊາດ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276221" y="1570797"/>
            <a:ext cx="80391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ແລ້ວພຣະເຈົ້າຊົງມີລັກສະນະແບບໃດແທ້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ພຣະອົງຊົງຍິ່ງໃຫຍ່ເກີນກວ່າທີ່ພວກເຮົາຈະເຂົ້າໃຈພຣະອົງໄດ້ບໍ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ແນ່ນອນ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ບໍ່ວ່າພວກເຮົາຈະພະຍາຍາມຫລາຍປານໃດກໍ່ຕາມ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ຄວາມຄິດຂອງພວກເຮົາບໍ່ສາມດເຂົ້າໃຈພຣະອົງໄດ້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ພວກເຮົາຕ້ອງການຄວາມຊ່ວຍເຫລືອ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721387" y="2397645"/>
            <a:ext cx="674922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ຄຸນລັກສະນະຂອງພຣະເຈົ້າ</a:t>
            </a:r>
            <a:endParaRPr lang="en" sz="6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186504" y="103483"/>
            <a:ext cx="880484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lo-LA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“ພຣະເຈົ້າຢາເວ ພຣະເຈົ້າ​ອົງ​ຊົງ​ຣິດອຳນາດ​ຍິ່ງໃຫຍ່​ເອີຍ ບໍ່ມີ​ຜູ້ໃດ​ທີ່​ມີ​ອຳນາດ​ຍິ່ງໃຫຍ່​ດັ່ງ​ພຣະອົງ​ໄດ້. ພຣະເຈົ້າຢາເວ​ເອີຍ ພຣະອົງ​ຊົງ​ສັດຊື່ ໃນ​ສັບພະທຸກສິ່ງ.”</a:t>
            </a:r>
          </a:p>
          <a:p>
            <a:pPr algn="ctr"/>
            <a:r>
              <a:rPr lang="lo-LA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‭‭ເພງສັນລະເສີນ‬ ‭89‬:‭8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198068" y="1096582"/>
            <a:ext cx="6042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ພຣະຄໍາພີໄດ້ສະແດງໃຫ້ພວກເຮົາເຫັນພຣະສາຍາອັນທ່ຽງແທ້ ແລະ ສັດຊື່ຂອງພຣະອົງ ຢ່າງຊັດເຈນແລະ ສອດຄ້ອງກັນຢ່າງທີ່ສຸດ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ໜຶ່ງໃນນັ້ນພຣະອົງໄດ້ເປີດເຜີຍພຣະອົງໃຫ້ພວກເຮົາຮູ້ເຖິງລັກສະນະຂອງພຣະອົງ</a:t>
            </a:r>
            <a:endParaRPr lang="en" sz="1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618354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357168" y="4219910"/>
            <a:ext cx="3111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ສໍາລັບຊາຕານແລ້ວ ມັນພະຍາຍາມທີ່ຈະບິດເບືອນຄຸນລັກສະນະຂອງພຣະເຈົ້າວ່າ ເປັນພຣະເຈົ້າຜູ້ຊົງເຫັນແກ່ໂຕ, ຜູ້ຊົງສະແຫວງຫາແຕ່ສິ່ງດີໆໃຫ້ຕົນເອງ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3:4-5).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529083" y="274642"/>
              <a:ext cx="20834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lo-LA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Saysettha OT" panose="020B0504020207020204" pitchFamily="34" charset="-34"/>
                  <a:cs typeface="Saysettha OT" panose="020B0504020207020204" pitchFamily="34" charset="-34"/>
                </a:rPr>
                <a:t>ຄຸນລັກສະນະຂອງພຣະເຈົ້າ</a:t>
              </a:r>
              <a:endParaRPr lang="en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801821" y="2367171"/>
            <a:ext cx="68300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ລັກສະນະນິໄສຂອງພຣະເຈົ້າ</a:t>
            </a:r>
            <a:endParaRPr lang="en" sz="66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706827" y="307776"/>
            <a:ext cx="54836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ພຣະອົງຊົງບໍຣິສຸດ</a:t>
            </a:r>
            <a:endParaRPr lang="e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455432" y="307776"/>
            <a:ext cx="599076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lo-LA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“ເສຣາຟິມ​ເຫຼົ່ານີ້​ເອີ້ນ​ໃສ່​ກັນແລະກັນ​ວ່າ, “ບໍຣິສຸດ ບໍຣິສຸດ ບໍຣິສຸດ ພຣະເຈົ້າຢາເວ​ອົງ​ຊົງຣິດ​ອຳນາດ​ຍິ່ງໃຫຍ່​ຊົງ​ບໍຣິສຸດ ພຣະ​ສະຫງ່າຣາສີ​ກໍ​ແຜ່​ກະຈາຍ​ໄປ​ທົ່ວໂລກ.””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‭‭ເອຊາຢາ‬ ‭6‬:‭3</a:t>
            </a:r>
            <a:endParaRPr lang="en" sz="1400" b="1" dirty="0">
              <a:solidFill>
                <a:schemeClr val="accent3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4" y="1594273"/>
            <a:ext cx="651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ເທວະດາຜູ້ຢູ່ໃກ້ຊິດກັບພຣະເຈົ້າຮ້ອງເພງສັນລະເສີນພຣະອົງວ່າ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ບໍຣິສຸດ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ບໍຣິສຸດ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ບໍຣິສຸດ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ອຊຢ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6:3;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ພນມ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4:8).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ຄຸນລັກສະນະນີ້ແມ່ນເຊື່ອມໂຍງກັນກັບລັກສະນະນິໄສເນື້ອແທ້ທີ່ທ່ານ ເອຊາຢາ ໃຊ້ແທນພຣະນາມຂອງພຣະເຈົ້າ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ພຣະເຈົ້າອົງບໍຣິສຸດ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”.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ອຊຢ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40:25; 57:15).</a:t>
            </a:r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0" y="1523624"/>
            <a:ext cx="5237831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193257" y="5275202"/>
            <a:ext cx="66364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ນີ້ໝາຍຄວາມວ່າ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ພຣະອົງຊົງບໍຣິສຸດ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ຄວາມຮັກຂອງພຣະອົງຈຶ່ງບໍຣິສຸດ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ສັກສິດ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ແລະບໍ່ເຫັນແກ່ໂຕ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ເພາະວ່າພຣະອົງຊົງບໍຣິສຸດ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ອໍານາດຂອງພຣະອົງຈຶ່ງສັກສິດ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ບໍຣິສຸດ,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ບໍ່ມີສິ່ງເຈືອປົນ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ແລະບໍ່ມີຄວາມເຫັນແກ່ໂຕ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ຄຸນລັກສະນະທັງໝົດຂອງພຣະອົງນັ້ນ ແມ່ນຈະຊືມຊັບເຂົ້າກັບຄວາມບໍຣິສຸດ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 ຄວາມສັກສິດ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49" y="4509890"/>
            <a:ext cx="6636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ແລ້ວພຣະເຈົ້າເດ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ພຣະອົງນັ້ນຊົງບໍຣິສຸດຢູ່ແລ້ວ ເພາະພຣະອົງບໍ່ໄດ້ເຮັດບາບ ແລະ ບໍ່ມີສ່ວນກ່ຽວຂ້ອງກັບຄວາມບາບເລີຍ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93259" y="2913582"/>
            <a:ext cx="66364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ການດໍາຣົງຢູ່ແບບບໍຣິສຸດໝາຍຄວາມວ່າແນວໃດ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ມັນໝາຍຄວາມວ່າພວກເຮົາຕ້ອງໄດ້ອຸທິດຕົນ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ແຍກອອກຈາກຄວາມບາບ ແລະ ຖືກຊໍາຣະໃຫ້ບໍຣິສຸດ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ພວກເຮົາບໍຣິສຸດຕອນທີ່ພວກເຮົາຫັນຫລັງໃຫ້ກັບຄວາມຊົ່ວ ແລະ ເຮັດວຽກງານທີ່ໄດ້ຮັບມອບໝາຍໃຫ້ຈາກພຣະເຈົ້າ.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ຈຊບຊ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15:40;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ລບລວ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11:44; 1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ປຕ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2:9).</a:t>
            </a: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-1" y="114185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ພຣະເຈົ້າຊົງເປັນຄວາມຮັກ</a:t>
            </a:r>
            <a:endParaRPr lang="en" sz="2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-125439" y="502413"/>
            <a:ext cx="11791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“ຝ່າຍ​ເຮົາ​ທັງຫລາຍ​ໄດ້​ຮູ້ຈັກ ແລະ​ໄດ້​ເຊື່ອ​ໃນ​ຄວາມຮັກ​ທີ່​ພຣະເຈົ້າ​ໄດ້​ຊົງ​ມີ​ຕໍ່​ພວກເຮົາ ພຣະເຈົ້າ​ຊົງ​ເປັນ​ຄວາມຮັກ ຜູ້ໃດ​ທີ່​ຕັ້ງ​ຢູ່​ໃນ​ຄວາມຮັກ ກໍ​ຢູ່​ໃນ​ພຣະເຈົ້າ ແລະ​ພຣະເຈົ້າ​ກໍ​ຊົງ​ສະຖິດ​ຢູ່​ໃນ​ຜູ້ນັ້ນ.”  1 ໂຢຮັນ‬ ‭4‬:‭16‬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290513" y="1160263"/>
            <a:ext cx="11908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ພຣະເຈົ້າບໍ່ໄດ້ມີແຕ່ຄວາມຮັກ ຫລື ຖ່າຍທອດຄວາມຮັກຂອງພຣະອົງອອກມາເທົ່ານັ້ນ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ແມ້ວ່າພຣະອົງຊົງເຮັດທັງສອງຢ່າງ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ພຣະອົງຊົງເປັນຄວາມຮັກ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(1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4:8, 16).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ເຊັ່ນດຽວກັນກັບຄວາມບໍຣິສຸດ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ຄວາມຮັກ ແມ່ນເນື້ອແທ້ຂອງຄວາມສັກສິດຂອງພຣະເຈົ້າ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5977290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 ພວກເຮົາຈະຕອບສະໜອງຕໍ່ຄວາມຮັກຂອງພຣະອົງແບບໃດດີ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555609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740944" y="6311974"/>
            <a:ext cx="8458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ຝ່າຍເຮົາທັງຫລາຍໄດ້ຮັກ ເພາະພຣະອົງຊົງຮັກພວກເຮົາກ່ອນ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(1 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4:19).</a:t>
            </a: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479637" y="2875001"/>
            <a:ext cx="72327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ການຮູ້ຈັກກັບພຣະເຈົ້າ</a:t>
            </a:r>
            <a:endParaRPr lang="en" sz="6600" b="1" spc="50" dirty="0">
              <a:ln w="0"/>
              <a:solidFill>
                <a:srgbClr val="D363D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1879</Words>
  <Application>Microsoft Office PowerPoint</Application>
  <PresentationFormat>Panorámica</PresentationFormat>
  <Paragraphs>74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Aptos Display</vt:lpstr>
      <vt:lpstr>Saysettha OT</vt:lpstr>
      <vt:lpstr>Aptos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96</cp:revision>
  <dcterms:created xsi:type="dcterms:W3CDTF">2026-02-28T16:33:58Z</dcterms:created>
  <dcterms:modified xsi:type="dcterms:W3CDTF">2026-03-25T07:29:17Z</dcterms:modified>
</cp:coreProperties>
</file>