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Saysettha OT" panose="020B0504020207020204" pitchFamily="34" charset="-34"/>
      <p:regular r:id="rId1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8" autoAdjust="0"/>
    <p:restoredTop sz="94696"/>
  </p:normalViewPr>
  <p:slideViewPr>
    <p:cSldViewPr snapToGrid="0">
      <p:cViewPr varScale="1">
        <p:scale>
          <a:sx n="60" d="100"/>
          <a:sy n="60" d="100"/>
        </p:scale>
        <p:origin x="7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ຄວາມຍິ່ງໃຫຍ່ຂອງພຣະເຢຊູຄຣິດ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ຄວາມຮັກຂອງພຣະເຈົ້າ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ການສາມັກຄີທໍາໃນພຣະວິນຍານບໍຣິສຸດ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lo-LA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ພຣະອົງຈະຊົງຢູ່ທ່າມກາງພວກເຮົາທັງຫລາຍ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ພຣະອົງສະຫລະຄວາມສຸກໃນສະຫວັນ ແລະ ຊົງກາຍເປັນຄົນຍາກຈົນ ເພື່ອພວກເຮົາຈະໄດ້ສືບທອດຊັບສົມບັດຂອງພຣະອົງ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riches (2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8:9)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ພຣະອົງຊົງດໍາເນີນໄປໃນໂລກຂອງພວກເຮົາ, ເພື່ອພວກເຮົາຈະໄດ້ຮູ້ຈັກພຣະອົງ, ຮັກພຣະອົງ ແລະ ຮຽນຮູ້ຈາກພຣະອົງ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15:12)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ພຣະອົງຊົງຖ່ອມໂຕລົງ ແລະ ຊົງເຊື່ອຟັງຈົນເຖິງຄວາມຕາຍ, ເພື່ອຍົກໂທດຄວາມບາບຂອງພວກເຮົາ ແລະ ປະທານຊີວິດອັນນິຣັນດອນໃຫ້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2:8)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ພວກເຮົາໄດ້ຮັບການຊໍາລະໃຫ້ບໍຣິສຸດແລ້ວ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. 3:24; 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1:7)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ພວກເຮົາຊື່ນຊົມຍິນດີໃນຄວາມຫວັງ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5:2)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ພວກເຮົາໄດ້ຮັບຣິດເດດຈາກພຣະຄຣິດ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12:9)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ຄວາມບາບບໍ່ສາມາດຄອບງໍາພວກເຮົາໄດ້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6:14)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ພວກເຮົາຈະຖືກຄອບຄອງຊີວິດໂດຍພຣະເຢຊູຜູ້ດຽວ 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5:17, 21)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ພຣະເຈົ້າແຫ່ງຄວາມອົດທົນ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15:5)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ພຣະເຈົ້າແຫ່ງຄວາມຫວັງ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15:13)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ພຣະເຈົ້າແຫ່ງສັນຕິສຸກ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15:33)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ພຣະເຈົ້າຜູ້ຊົງ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[…] 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ເຕັມໄປດ້ວຍຄວາມເມດຕາ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”(2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ພຣະເຈົ້າຜູ້ຊົງປອບໂຍນ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(2 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1:3b)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ພຣະເຈົ້າແຫ່ງຄວາມຮັກ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(2 </a:t>
          </a:r>
          <a:r>
            <a:rPr lang="lo-LA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13:11)</a:t>
          </a:r>
          <a:endParaRPr lang="es-ES" sz="18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lo-LA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ພຣະບິດາໄດ້ປະທານຄວາມຮັກໃຫ້ແກ່ພວກເຮົາ</a:t>
          </a:r>
          <a:b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3:1)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lo-LA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ພຣະຄຣິດຊົງເຕີມເຕັມພວກເຮົາດ້ວຍຄວາມຮັກຂອງພຣະອົງຢ່າງເຕັມປ່ຽມ</a:t>
          </a:r>
          <a:b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lo-LA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ພຣະວິນຍານບໍຣິສຸດປະທານຄວາມຮັກຂອງພຣະອົງລົງມາເໜືອພວກເຮົາ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ພຣະອົງຊົງຕຽມຜູ້ຄົນໃຫ້ພ້ອມສໍາລັບພັນທະກິດ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2:4)</a:t>
          </a:r>
          <a:endParaRPr lang="es-ES" sz="14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500"/>
            </a:lnSpc>
            <a:spcAft>
              <a:spcPts val="0"/>
            </a:spcAft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ພຣະອົງຊົງເປີດເຜີຍສິ່ງທີ່ເລິກເຊິ່ງຂອງພຣະອົງແກ່ພວກເຮົາ  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2:10)</a:t>
          </a:r>
          <a:endParaRPr lang="es-ES" sz="14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ພຣະອົງຊົງສອນພວກເຮົາ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2:13)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ພຣະອົງຊົງສະຖິດຢູ່ທ່າມກາງພວກເຮົາ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3:16)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500"/>
            </a:lnSpc>
            <a:spcAft>
              <a:spcPts val="0"/>
            </a:spcAft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ພຣະອົງຊົງຮ່ວມມືກັບພຣະຄຣິດເພື່ອຄວາມຊອບທໍາ ຂອງພວກເຮົາ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6:11)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ພຣະອົງປະທານພຣະວິນຍານບໍຣິສຸດ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12:7-11)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ພຣະອົງປະທັບຕາເພື່ອຄວາມລອດໃຫ້ພວກເຮົາ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1:22)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ຊົງປະທັບພຣະບັນຍັດໄວ້ໃນໃຈຂອງພວກເຮົາ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(2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3:3)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ຊົງປະທານຊີວິດໃໝ່ໃນພຣະຄຣິດໃຫ້ແກ່ພວກເຮົາ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3:6)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500"/>
            </a:lnSpc>
            <a:spcAft>
              <a:spcPts val="0"/>
            </a:spcAft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ພຣະອົງຊົງປະທານອິດສະຫລະພາບຈາກຄວາມບາບໃຫ້ແກ່ພວກເຮົາ 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 3:17)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6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lo-LA" sz="2000" b="1" dirty="0">
              <a:solidFill>
                <a:schemeClr val="accent3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ພຣະຄຸນ</a:t>
          </a:r>
          <a:endParaRPr lang="es-ES" sz="2000" dirty="0">
            <a:solidFill>
              <a:schemeClr val="accent3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8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1:3</a:t>
          </a:r>
          <a:r>
            <a:rPr lang="en" sz="1800" b="1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s-ES" sz="18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ຮຣ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10:29 )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lo-LA" sz="2000" b="1" dirty="0">
              <a:solidFill>
                <a:schemeClr val="accent6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ຄວາມຮັກ</a:t>
          </a:r>
          <a:endParaRPr lang="es-ES" sz="2000" dirty="0">
            <a:solidFill>
              <a:schemeClr val="accent6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2:15)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8:35)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15:30)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lo-LA" sz="2000" b="1" dirty="0">
              <a:solidFill>
                <a:schemeClr val="tx2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ຄວາມສາມັກຄີທໍາ</a:t>
          </a:r>
          <a:endParaRPr lang="es-ES" sz="2000" dirty="0">
            <a:solidFill>
              <a:schemeClr val="tx2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ຢຮ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 2:1)</a:t>
          </a:r>
          <a:endParaRPr lang="es-ES" sz="160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547379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ຄວາມຍິ່ງໃຫຍ່ຂອງພຣະເຢຊູຄຣິດ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77543" y="0"/>
        <a:ext cx="5169835" cy="680680"/>
      </dsp:txXfrm>
    </dsp:sp>
    <dsp:sp modelId="{E9630311-3927-468F-AF70-DB39A4484C6A}">
      <dsp:nvSpPr>
        <dsp:cNvPr id="0" name=""/>
        <dsp:cNvSpPr/>
      </dsp:nvSpPr>
      <dsp:spPr>
        <a:xfrm>
          <a:off x="192762" y="68068"/>
          <a:ext cx="1060086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547379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ຄວາມຮັກຂອງພຣະເຈົ້າ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77543" y="748748"/>
        <a:ext cx="5169835" cy="680680"/>
      </dsp:txXfrm>
    </dsp:sp>
    <dsp:sp modelId="{B86794CD-AA81-473F-BA26-A690EE8485CF}">
      <dsp:nvSpPr>
        <dsp:cNvPr id="0" name=""/>
        <dsp:cNvSpPr/>
      </dsp:nvSpPr>
      <dsp:spPr>
        <a:xfrm>
          <a:off x="192762" y="816816"/>
          <a:ext cx="1060086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547379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ການສາມັກຄີທໍາໃນພຣະວິນຍານບໍຣິສຸດ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77543" y="1497496"/>
        <a:ext cx="5169835" cy="680680"/>
      </dsp:txXfrm>
    </dsp:sp>
    <dsp:sp modelId="{A078A914-13BB-4136-A406-93328952DDC0}">
      <dsp:nvSpPr>
        <dsp:cNvPr id="0" name=""/>
        <dsp:cNvSpPr/>
      </dsp:nvSpPr>
      <dsp:spPr>
        <a:xfrm>
          <a:off x="192762" y="1565564"/>
          <a:ext cx="1060086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547379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3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ພຣະອົງຈະຊົງຢູ່ທ່າມກາງພວກເຮົາທັງຫລາຍ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77543" y="2246244"/>
        <a:ext cx="5169835" cy="680680"/>
      </dsp:txXfrm>
    </dsp:sp>
    <dsp:sp modelId="{9CDC2D00-1205-4561-8D76-3DBEF34C7F45}">
      <dsp:nvSpPr>
        <dsp:cNvPr id="0" name=""/>
        <dsp:cNvSpPr/>
      </dsp:nvSpPr>
      <dsp:spPr>
        <a:xfrm>
          <a:off x="192762" y="2314312"/>
          <a:ext cx="1060086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ພຣະອົງສະຫລະຄວາມສຸກໃນສະຫວັນ ແລະ ຊົງກາຍເປັນຄົນຍາກຈົນ ເພື່ອພວກເຮົາຈະໄດ້ສືບທອດຊັບສົມບັດຂອງພຣະອົງ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riches (2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8:9)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ພຣະອົງຊົງດໍາເນີນໄປໃນໂລກຂອງພວກເຮົາ, ເພື່ອພວກເຮົາຈະໄດ້ຮູ້ຈັກພຣະອົງ, ຮັກພຣະອົງ ແລະ ຮຽນຮູ້ຈາກພຣະອົງ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15:12)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ພຣະອົງຊົງຖ່ອມໂຕລົງ ແລະ ຊົງເຊື່ອຟັງຈົນເຖິງຄວາມຕາຍ, ເພື່ອຍົກໂທດຄວາມບາບຂອງພວກເຮົາ ແລະ ປະທານຊີວິດອັນນິຣັນດອນໃຫ້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2:8)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ພວກເຮົາຈະຖືກຄອບຄອງຊີວິດໂດຍພຣະເຢຊູຜູ້ດຽວ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5:17, 21)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ຄວາມບາບບໍ່ສາມາດຄອບງໍາພວກເຮົາໄດ້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6:14)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ພວກເຮົາໄດ້ຮັບຣິດເດດຈາກພຣະຄຣິດ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12:9)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ພວກເຮົາຊື່ນຊົມຍິນດີໃນຄວາມຫວັງ 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5:2)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ພວກເຮົາໄດ້ຮັບການຊໍາລະໃຫ້ບໍຣິສຸດແລ້ວ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. 3:24; 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1:7)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ພຣະເຈົ້າແຫ່ງຄວາມອົດທົນ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15:5)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ພຣະເຈົ້າແຫ່ງຄວາມຫວັງ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15:13)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ພຣະເຈົ້າແຫ່ງສັນຕິສຸກ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15:33)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ພຣະເຈົ້າຜູ້ຊົງ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[…] 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ເຕັມໄປດ້ວຍຄວາມເມດຕາ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”(2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ພຣະເຈົ້າຜູ້ຊົງປອບໂຍນ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(2 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1:3b)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ພຣະເຈົ້າແຫ່ງຄວາມຮັກ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” (2 </a:t>
          </a:r>
          <a:r>
            <a:rPr lang="lo-LA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800" b="1" kern="1200" dirty="0">
              <a:solidFill>
                <a:schemeClr val="tx1"/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 13:11)</a:t>
          </a:r>
          <a:endParaRPr lang="es-ES" sz="1800" kern="1200" dirty="0">
            <a:solidFill>
              <a:schemeClr val="tx1"/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ພຣະບິດາໄດ້ປະທານຄວາມຮັກໃຫ້ແກ່ພວກເຮົາ</a:t>
          </a:r>
          <a:b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3:1)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ພຣະຄຣິດຊົງເຕີມເຕັມພວກເຮົາດ້ວຍຄວາມຮັກຂອງພຣະອົງຢ່າງເຕັມປ່ຽມ</a:t>
          </a:r>
          <a:b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ພຣະວິນຍານບໍຣິສຸດປະທານຄວາມຮັກຂອງພຣະອົງລົງມາເໜືອພວກເຮົາ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ພຣະອົງຊົງຕຽມຜູ້ຄົນໃຫ້ພ້ອມສໍາລັບພັນທະກິດ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2:4)</a:t>
          </a:r>
          <a:endParaRPr lang="es-ES" sz="14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ພຣະອົງຊົງເປີດເຜີຍສິ່ງທີ່ເລິກເຊິ່ງຂອງພຣະອົງແກ່ພວກເຮົາ  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2:10)</a:t>
          </a:r>
          <a:endParaRPr lang="es-ES" sz="14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ພຣະອົງຊົງສອນພວກເຮົາ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2:13)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ພຣະອົງຊົງສະຖິດຢູ່ທ່າມກາງພວກເຮົາ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3:16)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ພຣະອົງຊົງຮ່ວມມືກັບພຣະຄຣິດເພື່ອຄວາມຊອບທໍາ ຂອງພວກເຮົາ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6:11)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ພຣະອົງປະທານພຣະວິນຍານບໍຣິສຸດ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12:7-11)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ພຣະອົງປະທັບຕາເພື່ອຄວາມລອດໃຫ້ພວກເຮົາ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1:22)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ຊົງປະທັບພຣະບັນຍັດໄວ້ໃນໃຈຂອງພວກເຮົາ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(2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3:3)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ຊົງປະທານຊີວິດໃໝ່ໃນພຣະຄຣິດໃຫ້ແກ່ພວກເຮົາ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3:6)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ພຣະອົງຊົງປະທານອິດສະຫລະພາບຈາກຄວາມບາບໃຫ້ແກ່ພວກເຮົາ 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4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3:17)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accent3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ພຣະຄຸນ</a:t>
          </a:r>
          <a:endParaRPr lang="es-ES" sz="2000" kern="1200" dirty="0">
            <a:solidFill>
              <a:schemeClr val="accent3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8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1:3</a:t>
          </a:r>
          <a:r>
            <a:rPr lang="en" sz="18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s-ES" sz="18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ຮຣ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10:29 )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accent6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ຄວາມຮັກ</a:t>
          </a:r>
          <a:endParaRPr lang="es-ES" sz="2000" kern="1200" dirty="0">
            <a:solidFill>
              <a:schemeClr val="accent6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2:15)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8:35)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ໂຣມ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15:30)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2">
                  <a:lumMod val="50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rPr>
            <a:t>ຄວາມສາມັກຄີທໍາ</a:t>
          </a:r>
          <a:endParaRPr lang="es-ES" sz="2000" kern="1200" dirty="0">
            <a:solidFill>
              <a:schemeClr val="tx2">
                <a:lumMod val="50000"/>
              </a:schemeClr>
            </a:solidFill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ຈາກພຣະບິດາ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ຢຮ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ຈາກພຣະບຸດ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ຢຮ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1:3)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ຈາກພຣະວິນຍານບໍຣິສຸດ 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 2:1)</a:t>
          </a:r>
          <a:endParaRPr lang="es-ES" sz="1600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96620" y="130856"/>
            <a:ext cx="984680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lo-LA" sz="32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ຄວາມຮັກ, ການໃຫ້ອະໄພ ແລະ ຄວາມສາມັກຄີທໍາ</a:t>
            </a:r>
            <a:endParaRPr lang="en" sz="32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083167" y="6370618"/>
            <a:ext cx="44230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o-L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ບົດທີ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13 </a:t>
            </a:r>
            <a:r>
              <a:rPr lang="lo-L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ສໍາລັບສະບາໂຕທີ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26</a:t>
            </a:r>
            <a:r>
              <a:rPr lang="lo-L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ເດືອນກັນຍາ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2862322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br>
              <a:rPr lang="es-ES" sz="2000" b="1" dirty="0">
                <a:solidFill>
                  <a:srgbClr val="E9713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lang="lo-LA" sz="2000" b="1" dirty="0">
                <a:solidFill>
                  <a:srgbClr val="E9713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“ຂໍ​ໃຫ້​ພຣະຄຸນ​ຂອງ​ອົງ​ພຣະເຢຊູ​ຄຣິດເຈົ້າ ຄວາມຮັກ​ຂອງ​ພຣະເຈົ້າ ແລະ​ຄວາມ​ສາມັກຄີທຳ​ກັບ​ພຣະວິນຍານ​ບໍຣິສຸດເຈົ້າ ຈົ່ງ​ສະຖິດ​ຢູ່​ກັບ​ພວກເຈົ້າ​ທຸກຄົນ​ເທີ້ນ.”</a:t>
            </a:r>
          </a:p>
          <a:p>
            <a:pPr lvl="0" algn="ctr">
              <a:defRPr/>
            </a:pPr>
            <a:r>
              <a:rPr lang="lo-LA" sz="2000" b="1" dirty="0">
                <a:solidFill>
                  <a:srgbClr val="E9713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‭‭2 ໂກຣິນໂທ‬ ‭13‬:‭14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2405159"/>
              </p:ext>
            </p:extLst>
          </p:nvPr>
        </p:nvGraphicFramePr>
        <p:xfrm>
          <a:off x="5425546" y="3784414"/>
          <a:ext cx="6547379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44946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ຈາກຈົດໝາຍທັງໝົດ </a:t>
            </a:r>
            <a:r>
              <a:rPr lang="en-US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14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ສະບັບ, ເພິ່ນໄດ້ກ່າວລົງທ້າຍທັງ </a:t>
            </a:r>
            <a:r>
              <a:rPr lang="en-US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13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ສະບັບ ໃສ່ຈົດໝາຍຂອງເພິ່ນແມ່ນ: ການຂອບພຣະຄຸນພຣະເຈົ້າ, ຂໍໃຫ້ພຣະຄຸນຂອງພຣະອົງນັ້ນສະຖິດຢູ່ກັບທ່ານທັງຫລາຍ 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(Rom. 16:24; 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16:23;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ຄລຕ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6:18;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ອຟຊ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6:24;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ຟລປ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4:23;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ກລຊ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4:18; 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ທສລນ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5:28; 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ທສລນ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3:18; 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ຕມທ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6:21; 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ຕມທ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4:22;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ຕຕ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3:15 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ຟລມ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1:25;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ຮລ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235372"/>
            <a:ext cx="6772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ຢ່າງໃດກໍ່ຕາມ ໃນຈົດໝາຍສະບັບທີສອງເຖິງຊາວໂກຣິນໂທ ເພິ່ນໄດ້ຍົກເວັ້ນສິ່ງສໍາຄັນໄວ້ນັ້ນກໍ່ຄື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ຄໍາເວົ້າທີ່ລົງທ້າຍຂອງເພິ່ນລວມເຖິງພຣະຄຸນ, ຄວາມຮັກ ແລະ ການສາມັກຄີທໍາທັງໝົດໃນພຣະເຈົ້າຄື: ພຣະບິດາ, ພຣະບຸດ ແລະ ພຣະວິນຍານບໍຣິສຸດ.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-2" y="156144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lo-LA" sz="32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ຄວາມຍິ່ງໃຫຍ່ຂອງພຣະຄຣິດ</a:t>
            </a:r>
            <a:endParaRPr lang="en" sz="32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-3" y="567525"/>
            <a:ext cx="11410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“ເພາະວ່າ ເຈົ້າ​ທັງຫລາຍ​ຮູ້ຈັກ​ພຣະຄຸນ​ຂອງ​ອົງ​ພຣະເຢຊູ​ຄຣິດເຈົ້າ​ຂອງ​ພວກເຮົາ​ແລ້ວ​ວ່າ ເຖິງ​ແມ່ນ​ວ່າ ພຣະອົງ​ຊົງ​ຮັ່ງມີ ພຣະອົງ​ກໍ​ຍັງ​ຊົງ​ຍອມ​ກາຍເປັນ​ຄົນ​ຍາກຈົນ ເພາະ​ເຫັນ​ແກ່​ເຈົ້າ​ທັງຫລາຍ ເພື່ອ​ເຈົ້າ​ທັງຫລາຍ​ຈະ​ໄດ້​ກາຍເປັນ​ຄົນ​ຮັ່ງມີ ເນື່ອງ​ຈາກ​ຄວາມ​ຍາກຈົນ​ຂອງ​ພຣະອົງ.” 2 ໂກຣິນໂທ‬ ‭8‬:‭9‬</a:t>
            </a:r>
            <a:endParaRPr lang="en" sz="1400" b="1" dirty="0">
              <a:solidFill>
                <a:srgbClr val="FFFF75"/>
              </a:solidFill>
              <a:effectLst>
                <a:glow rad="127000">
                  <a:srgbClr val="A46336"/>
                </a:glow>
                <a:outerShdw blurRad="38100" dist="38100" dir="2700000" algn="tl">
                  <a:schemeClr val="tx1">
                    <a:alpha val="44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ເລີ່ມຕົ້ນ ແລະ ຈົບຈົດໝາຍສະບັບທີສອງເຖິງຊາວໂກຣິນໂທ ໂດຍກ່າວເຖິງພຣະຄຸນຂອງພຣະຄຣິດ</a:t>
            </a:r>
          </a:p>
          <a:p>
            <a:pPr>
              <a:spcBef>
                <a:spcPts val="600"/>
              </a:spcBef>
            </a:pP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1:2; 13:14).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ພຣະຄຸນນີ້ປະກອບດ້ວຍຫຍັງແດ່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239778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ແລ້ວຈະເກີດຫຍັງຂຶ້ນກັບພວກເຮົາຜູ້ທີ່ໄດ້ຮັບພຣະຄຸນຂອງພຣະອົງ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689134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ໄດ້ສອນຊາວໂກຣິນໂທວ່າ 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ແລະແນ່ນອນລວມເຖິງພວກເຮົາພ້ອມ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ທີ່ໄດ້ຖືກຄວາມຮັກສ້າງຂຶ້ນ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8:1);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ດ້ວຍວ່າບໍ່ມີສິ່ງໃດມີຄ່າ ຖ້າປາສະຈາກຄວາມຮັກແລ້ວ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13:1-3);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ແລະທຸກສິ່ງຄວນກະທໍາດ້ວຍຄວາມຮັກທີ່ມາຈາກພຣະເຈົ້າ 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ຄວາມຮັກຂອງພຣະເຈົ້າ</a:t>
            </a:r>
            <a:endParaRPr lang="en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“ຜູ້ໃດ​ທີ່​ບໍ່​ຮັກ​ກໍ​ບໍ່​ຮູ້ຈັກ​ພຣະເຈົ້າ ເພາະ​ພຣະເຈົ້າ​ຊົງ​ເປັນ​ຄວາມຮັກ.” 1 ໂຢຮັນ‬ ‭4‬:‭8‬</a:t>
            </a:r>
            <a:endParaRPr lang="en" sz="1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27000">
                  <a:srgbClr val="003F7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ພຣະຄໍາພີໄດ້ປະກາດຢ່າງໜັກແໜ້ນວ່າພຣະເຈົ້າຊົງເປັນຄວາມຮັກ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4:8).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ພຣະອົງຊົງປະທານຄວາມຮັກນັ້ນລົງທີ່ສັບພະທຸກສິ່ງທີ່ພຣະອົງໄດ້ຊົງສ້າງຂຶ້ນ, ພວກເຮົາສາມາດເຫັນໄດ້ໃນຫົວໃຈຂອງພວກເຮົາເອງ, ໃນຄວາມສໍາພັນລະຫວ່າງພໍ່ກັບແມ່ນທີ່ມີຕໍ່ລູກ, ໃນດອກໄມ້ທີ່ສວຍງາມ ແລະ ໃນໝູ່ສັດນາໆປະການ...</a:t>
            </a:r>
            <a:endParaRPr lang="en" sz="2000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ຕົວຢ່າງນີ້ນໍາພາພວກເຮົາໃຫ້ປະຕິບັດຕໍ່ຜູ້ອື່ນດ້ວຍຄວາມຮັກແບບດຽວກັນທີ່ພຣະອົງຊົງສະແດງໃຫ້ພວກເຮົາເຫັນ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br>
              <a:rPr lang="es-E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639811"/>
            <a:ext cx="6076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ແຕ່ບໍ່ຕ້ອງສົງໃສເລີຍວ່າ ການສະແດງອອກເຖິງຄວາມຮັກຂອງພຣະເຈົ້າທີ່ຍິ່ງໃຫຍ່ທີ່ສຸດນັ້ນ ສາມາດເຫັນໄດ້ໃນການທີ່ພຣະຄຣິດຖວາຍພຣະອົງເອງເປັນເຄື່ອງບູຊາໄຖ່ບາບຂອງພວກເຮົາ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ຄວາມຮັກຂອງພຣະເຈົ້າ</a:t>
            </a:r>
            <a:endParaRPr lang="en" sz="4400" b="1" spc="60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>
                    <a:lumMod val="75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“ໃນ​ສຸດທ້າຍ​ນີ້ ພີ່ນ້ອງ​ທັງຫລາຍ​ເອີຍ ເຮົາ​ຂໍ​ລາ​ພວກເຈົ້າ​ກ່ອນ ຈົ່ງ​ປັບປຸງ​ໃຫ້​ຕົວ​ຈະເລີນ​ຂຶ້ນ ຈົ່ງ​ຟັງ​ຄຳ​ຮ້ອງ​ຂໍ​ຂອງເຮົາ ຈົ່ງ​ເປັນ​ນໍ້າໜຶ່ງ​ໃຈ​ດຽວກັນ ຈົ່ງ​ຢູ່​ຮ່ວມ​ກັນ​ດ້ວຍ​ຄວາມ​ສະຫງົບສຸກ ແລະ​ພຣະເຈົ້າ​ຜູ້​ຊົງ​ຮັກ ແລະ​ຊົງ​ປະທານ​ສັນຕິສຸກ ຈະ​ຊົງ​ສະຖິດ​ຢູ່​ນຳ​ເຈົ້າ​ທັງຫລາຍ.” 2 ໂກຣິນໂທ‬ ‭13‬:‭11‬</a:t>
            </a:r>
            <a:endParaRPr lang="en" sz="1400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ສະແດງພຣະເຈົ້າໃຫ້ເຫັນໃນຫລາຍແງ່ມຸມ</a:t>
            </a:r>
            <a:endParaRPr lang="en" sz="2000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5666879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ພຣະເຈົ້າບໍ່ພຽງແຕ່ຊົງມີຄຸນລັກສະນະເຫລົ່ານີ້ທັງໝົດ, ແຕ່ພຣະອົງຍັງຊົງເປັນແຫລ່ງກໍາເນີດທີ່ນໍາມາເຊິ່ງຄຸນລັກສະນະເຫລົ່ານີ້ທັງໝົດແກ່ພວກເຮົາ</a:t>
            </a:r>
            <a:endParaRPr lang="en" sz="2000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683437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ດັ່ງທີ່ພວກເຮົາໄດ້ເຫັນແລ້ວ ພຣະເຈົ້າຊົງເປັນຄວາມຮັກ ແຕ່ພຣະອົງຍັງຊົງເປັນພຣະເຈົ້າແຫ່ງຄວາມຮັກ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lo-LA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ຄວາມສາມັກຄີທໍາໃນພຣະວິນຍານບໍຣິສຸດ</a:t>
            </a:r>
            <a:endParaRPr lang="en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“ຂໍ​ໃຫ້​ພຣະຄຸນ​ຂອງ​ອົງ​ພຣະເຢຊູ​ຄຣິດເຈົ້າ ຄວາມຮັກ​ຂອງ​ພຣະເຈົ້າ ແລະ​ຄວາມ​ສາມັກຄີທຳ​ກັບ​ພຣະວິນຍານ​ບໍຣິສຸດເຈົ້າ ຈົ່ງ​ສະຖິດ​ຢູ່​ກັບ​ພວກເຈົ້າ​ທຸກຄົນ​ເທີ້ນ.”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2 ໂກຣິນໂທ‬ ‭13‬:‭14‬</a:t>
            </a:r>
            <a:endParaRPr lang="en" sz="1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 ປາດຖະໜາໃຫ້ສິ່ງເຫລົ່ານີ້ຢູ່ກັບພວກເຮົາ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ລັກສະນະຂອງພຣະອົງ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ພຣະຄຣິດ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);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ຄວາມຮັກຂອງພຣະອົງ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);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ແລະການສາມັກຄີທໍາ ທີ່ມາຈາກພຣະເຈົ້າ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? (2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13:14).                               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ເພື່ອຄວາມສອດຄ້ອງກັນ ອຈ ໂປໂລກໍາລັງເວົ້າເຖິງພຣະລັກສະນະຂອງ 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ພຣະວິນຍານບໍຣິສຸດ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285012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ໃນຈົດໝາຍເຖິງຊາວໂກຣິນໂທ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ອຈ ໂປໂລອ້າງເຖິງພຣະວິນຍານບໍຣິສຸດຫລາຍກວ່າ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40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ຄັ້ງ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ເພິ່ນໄດ້ກ່າວເຖິງພຣະອົງໃນລັກສະນະສ່ວນບຸກຄົນ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ບໍ່ແມ່ນເປັນຣິດເດດພະລັງທີ່ພະເຈົ້າສົ່ງອອກ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8246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36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ຈະຢູ່ທ່າມກາງພວກເຮົາທັງຫລາຍ</a:t>
            </a:r>
            <a:endParaRPr lang="en" sz="36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83099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sz="1600" b="1" dirty="0">
                <a:solidFill>
                  <a:schemeClr val="tx2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“ຄື​ຜູ້​ທີ່​ພຣະເຈົ້າ ພຣະບິດາເຈົ້າ​ໄດ້​ຊົງ​ເລືອກ​ໄວ້​ແລ້ວ ຕາມ​ທີ່​ພຣະອົງ​ໄດ້​ຊົງ​ຮູ້​ລ່ວງໜ້າ​ໄວ້​ກ່ອນ ເພື່ອ​ພຣະວິນຍານ​ຈະ​ຊົງ​ຊຳລະ​ໃຫ້​ບໍຣິສຸດ ຈະ​ໃຫ້​ນົບ​ນ້ອມ​ເຊື່ອຟັງ​ພຣະເຢຊູ​ຄຣິດເຈົ້າ ແລະ​ຈະ​ໃຫ້​ຮັບ​ການ​ຊຳລະ​ດ້ວຍ​ພຣະ​ໂລຫິດ​ຂອງ​ພຣະອົງ. ຂໍ​ພຣະຄຸນ ແລະ​ສັນຕິສຸກ​ຈົ່ງ​ບັງເກີດ​ທະວີຄູນ​ແກ່​ເຈົ້າ​ທັງຫລາຍ​ເທີ້ນ.”</a:t>
            </a:r>
          </a:p>
          <a:p>
            <a:pPr algn="ctr"/>
            <a:r>
              <a:rPr lang="lo-LA" sz="1600" b="1" dirty="0">
                <a:solidFill>
                  <a:schemeClr val="tx2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‭‭1 ເປໂຕ‬ ‭1‬:‭2‬</a:t>
            </a:r>
            <a:endParaRPr lang="en" sz="1200" b="1" dirty="0">
              <a:solidFill>
                <a:schemeClr val="tx2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58823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ເຖິງວ່າພວກເຮົາຈະຄຸ້ນເຄີຍກັບການກ່າວເຖິງພຣະເຈົ້າສາມພຣະພາກ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ຕາມລໍາດັບ 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ພຣະບິດາ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ພຣະວິນຍານບໍຣິສຸດ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28:19),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ແຕ່ ອຈ ໂປໂລກ່າວວ່າ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ພຣະບິດາ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ພຣະວິນຍານບໍຣິສຸດ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(2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13:14),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 ທ່ານ ເປໂຕກ່າວວ່າ 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ພຣະບິດາ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ພຣະວິນຍານບໍຣິສຸດ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(1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ປຕ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5331085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59145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ດັ່ງນັ້ນ ອຈ ໂປໂລຈຶ່ງຈົບຈົດໝາຍຂອງເພິ່ນ ດ້ວຍຄວາມປາດຖະໜາໃຫ້ພຣະຄຸນ, ຄວາມຮັກ, ແລະ ຄວາມສາມັກຄີທໍາຂອງພຣະເຈົ້າທັງໝົດຢູ່ກັບພວກເຮົາ 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(2 </a:t>
            </a:r>
            <a:r>
              <a:rPr lang="lo-LA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lang="en" sz="20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903729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ບໍ່ມີລໍາດັບຊັ້ນລະຫວ່າງທັງສາມພຣະພາກ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ແຕ່ລະພຣະອົງມີບົດບາດທີ່ແຕກຕ່າງກັນໃນແຜນການແຫ່ງຄວາມລອດ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ແຕ່ທັງສາມພຣະອົງນັ້ນມີລັກສະນະນິໄສ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ແລະພຣະປະສົງອັນດຽວກັນ.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984099" y="2350429"/>
            <a:ext cx="1004514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ພວກເຮົາບໍ່ສາມາດພັນລະນາເຖິງ</a:t>
            </a:r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ພຣະບິດາໄດ້ດ້ວຍສິ່ງຂອງເທິງແຜ່ນດິນໂລກ. ພຣະບິດາຄືຄວາມບໍລິບູນທັງໝົດຂອງສະພາບພຣະເຈົ້າ ແລະ ບໍ່ສາມາດເບິ່ງເຫັນໄດ້ດ້ວຍສາຍຕາຂອງມະນຸດ.</a:t>
            </a:r>
          </a:p>
          <a:p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ພຣະບຸດຄືຄວາມບໍລິບູນທັງໝົດຂອງສະພາບພຣະເຈົ້າທີ່ໄດ້ປະກົດອອກມາ. […]</a:t>
            </a:r>
          </a:p>
          <a:p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ພຣະຜູ້ຊ່ວຍເລົ້າໂລມໃຈທີ່ພຣະຄຣິດຊົງສັນຍາ</a:t>
            </a:r>
            <a:r>
              <a:rPr lang="lo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ວ່າຈະ</a:t>
            </a:r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ສົ່ງ</a:t>
            </a:r>
            <a:r>
              <a:rPr lang="lo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</a:t>
            </a:r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ມາຫຼັງຈາກທີ່ພຣະອົງໄດ້ຊົງສະເດັດຂຶ້ນສູ່ສະຫວັນ ນັ້ນຄືພຣະວິຍານໃນຄວາມບໍລິບູນທັງໝົດຂອງສະພາບພຣະເຈົ້າ, ເຮັດໃຫ້ລິດທານຸພາບແຫ່ງພຣະຄຸນຂອງພຣະເຈົ້າປະກົດອອກມາແກ່ທຸກຄົນທີ່ຮັບ ແລະ ເຊື່ອໃນພຣະຄຣິດໃນຖານະພຣະຜູ້ຊ່ວຍໃຫ້ລອດສ່ວນຕົວ. ຢ່າງມີສາມ ພຣະອົງ ທີ່ມີຊີວິດຢູ່ຂອງຕຣີເອກະພາບແຫ່ງສະຫວັນ; ໃນພຣະນາມຂອງລິດທານຸພາບອັນຍິ່ງໃຫຍ່ທັງສາມນີ້ --ພຣະບິດາ, ພຣະບຸດ, ແລະ ພຣະວິຍານບໍຣິສຸດ-- ຜູ້ທີ່ຮັບພຣະຄຣິດດ້ວຍຄວາມເຊື່ອທີ່ມີຊີວິດຈະໄດ້ຮັບການບັບຕິດສະມາ, ແລະ ລິດທານຸພາບເຫຼົ່ານີ້ຈະຮ່ວມມືກັບບັນດາຜູ້ເຊື່ອຟັງ</a:t>
            </a:r>
            <a:r>
              <a:rPr lang="lo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ແຫ່ງ</a:t>
            </a:r>
            <a:r>
              <a:rPr lang="en-LA" sz="20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ສະຫວັນໃນຄວາມພະຍາຍາມຂອງພວກເຂົາທີ່ຈະດຳເນີນຊີວິດໃໝ່ໃນພຣະຄຣິດ.”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2071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Aptos Display</vt:lpstr>
      <vt:lpstr>Saysettha OT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99</cp:revision>
  <dcterms:created xsi:type="dcterms:W3CDTF">2026-08-20T16:22:51Z</dcterms:created>
  <dcterms:modified xsi:type="dcterms:W3CDTF">2026-09-21T05:29:31Z</dcterms:modified>
</cp:coreProperties>
</file>