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Saysettha OT" panose="020B0504020207020204" pitchFamily="34" charset="-34"/>
      <p:regular r:id="rId1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92" autoAdjust="0"/>
    <p:restoredTop sz="94687"/>
  </p:normalViewPr>
  <p:slideViewPr>
    <p:cSldViewPr snapToGrid="0">
      <p:cViewPr varScale="1">
        <p:scale>
          <a:sx n="101" d="100"/>
          <a:sy n="101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ຜູ້ໃດທີ່ຖືກເອີ້ນໃຫ້ເປັນຜູ້ທໍານວາຍ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ຜູ້ທໍານວາຍມີນິໄສແບບໃດ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ຜູ້ທໍານວາຍເຮັດວຽກຫຍັງ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ຜູ້ຍິງຄົນໃດມີຂອງປະທານໃນການທໍານວາຍ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ຜູ້ທໍານວາຍປອມມີລັກສະນະແບບໃດ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ຕໍ່ກັບກະສັດ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ພວກເຂົາເຈີມກະສັດເຫລົ່ານັ້ນ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ກສ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19:16)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ຕໍ່ກັບປະໂລຫິດ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ຕັກເຕືອນເມື່ອພວກປະໂລຫິດເຫລົ່ານັ້ນເຮັດຄວາມຜິດ 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(</a:t>
          </a: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ມລກ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. 2:1-2)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ຕໍ່ກັບຜູ້ຄົນ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ສັ່ງສອນຜູ້ຄົນໃຫ້ເດີນຕາມທາງຂອງພຣະເຈົ້າ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ມກ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6:8)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ຕໍ່ກັບພວກເຮົາ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ບັນທຶກຄໍາເວົ້າຂອງພວກເຂົາ ເປັນລາຍລັກອັກສອນ</a:t>
          </a:r>
          <a:b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</a:b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(2</a:t>
          </a: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ຂຄ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 13:22)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ໃຫ້ກໍາລັງໃຈເມື່ອພວກເຂົາເຮັດດີ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(2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ຂຄ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15:8)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ຕັກເຕືອນພວກເຂົາເມື່ອກະສັດເຫລົ່ານັ້ນເຮັດຜິດ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ກສ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21:20)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ເປີດເຜີຍສິ່ງທີ່ເປັນຄວາມບາບຕໍ່ພວກເຂົາ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ອຊຢ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58:1)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ຮຽກຮ້ອງໃຫ້ພວກເຂົາກັບໃຈ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18:32)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 sz="14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ພວກເຂົາແຕ່ງຄໍາທໍານວາຍຂຶ້ນມາເອງ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13:2, 17)</a:t>
          </a:r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 custT="1"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ພວກເຂົາເວົ້າໃນສິ່ງທີ່ຜູ້ຄົນຢາກໄດ້ຍິນ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13:16)</a:t>
          </a:r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 custT="1"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ພວກເຂົາບໍ່ກ່າວຕັກເຕືອນຕໍ່ເລື່ອງຄວາມບາບ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ອກຊ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13:22)</a:t>
          </a:r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 custT="1"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ພວກເຂົາຊອກຫາຜົນປະໂຫຍດສ່ວນໂຕ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13:19)</a:t>
          </a:r>
          <a:endParaRPr lang="en-US" sz="18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ຜູ້ໃດທີ່ຖືກເອີ້ນໃຫ້ເປັນຜູ້ທໍານວາຍ</a:t>
          </a:r>
          <a:r>
            <a:rPr lang="en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sz="13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ຜູ້ທໍານວາຍມີນິໄສແບບໃດ</a:t>
          </a:r>
          <a:r>
            <a:rPr lang="en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sz="13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ຜູ້ທໍານວາຍເຮັດວຽກຫຍັງ</a:t>
          </a:r>
          <a:r>
            <a:rPr lang="en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sz="13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ຜູ້ຍິງຄົນໃດມີຂອງປະທານໃນການທໍານວາຍ</a:t>
          </a:r>
          <a:r>
            <a:rPr lang="en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sz="13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ຜູ້ທໍານວາຍປອມມີລັກສະນະແບບໃດ</a:t>
          </a:r>
          <a:r>
            <a:rPr lang="en" sz="1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  <a:endParaRPr lang="en-US" sz="13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4398" y="32199"/>
          <a:ext cx="2644530" cy="684288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ຕໍ່ກັບກະສັດ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4398" y="32199"/>
        <a:ext cx="2644530" cy="684288"/>
      </dsp:txXfrm>
    </dsp:sp>
    <dsp:sp modelId="{DE916DB0-9BB6-48A9-BFF3-35B5FFCB431D}">
      <dsp:nvSpPr>
        <dsp:cNvPr id="0" name=""/>
        <dsp:cNvSpPr/>
      </dsp:nvSpPr>
      <dsp:spPr>
        <a:xfrm>
          <a:off x="4398" y="713031"/>
          <a:ext cx="2644530" cy="2964600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ພວກເຂົາເຈີມກະສັດເຫລົ່ານັ້ນ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ກສ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19:16)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ໃຫ້ກໍາລັງໃຈເມື່ອພວກເຂົາເຮັດດີ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(2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ຂຄ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15:8)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ຕັກເຕືອນພວກເຂົາເມື່ອກະສັດເຫລົ່ານັ້ນເຮັດຜິດ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ກສ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21:20)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398" y="713031"/>
        <a:ext cx="2644530" cy="2964600"/>
      </dsp:txXfrm>
    </dsp:sp>
    <dsp:sp modelId="{457CBF1E-15F2-4D01-AB7E-076D7A96F0B9}">
      <dsp:nvSpPr>
        <dsp:cNvPr id="0" name=""/>
        <dsp:cNvSpPr/>
      </dsp:nvSpPr>
      <dsp:spPr>
        <a:xfrm>
          <a:off x="3019163" y="27015"/>
          <a:ext cx="2644530" cy="691200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ຕໍ່ກັບປະໂລຫິດ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3019163" y="27015"/>
        <a:ext cx="2644530" cy="691200"/>
      </dsp:txXfrm>
    </dsp:sp>
    <dsp:sp modelId="{04C60BD0-E465-45DD-864B-0D8C1C3C4F09}">
      <dsp:nvSpPr>
        <dsp:cNvPr id="0" name=""/>
        <dsp:cNvSpPr/>
      </dsp:nvSpPr>
      <dsp:spPr>
        <a:xfrm>
          <a:off x="3019163" y="718215"/>
          <a:ext cx="2644530" cy="2964600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ຕັກເຕືອນເມື່ອພວກປະໂລຫິດເຫລົ່ານັ້ນເຮັດຄວາມຜິດ 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(</a:t>
          </a: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ມລກ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. 2:1-2)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3019163" y="718215"/>
        <a:ext cx="2644530" cy="2964600"/>
      </dsp:txXfrm>
    </dsp:sp>
    <dsp:sp modelId="{C448F219-B8A8-42B4-A6CF-DB14E610DA1A}">
      <dsp:nvSpPr>
        <dsp:cNvPr id="0" name=""/>
        <dsp:cNvSpPr/>
      </dsp:nvSpPr>
      <dsp:spPr>
        <a:xfrm>
          <a:off x="6033928" y="27015"/>
          <a:ext cx="2644530" cy="691200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ຕໍ່ກັບຜູ້ຄົນ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6033928" y="27015"/>
        <a:ext cx="2644530" cy="691200"/>
      </dsp:txXfrm>
    </dsp:sp>
    <dsp:sp modelId="{1C67A4CD-D8D9-4790-9FCB-FE35047E44B9}">
      <dsp:nvSpPr>
        <dsp:cNvPr id="0" name=""/>
        <dsp:cNvSpPr/>
      </dsp:nvSpPr>
      <dsp:spPr>
        <a:xfrm>
          <a:off x="6033928" y="718215"/>
          <a:ext cx="2644530" cy="2964600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ສັ່ງສອນຜູ້ຄົນໃຫ້ເດີນຕາມທາງຂອງພຣະເຈົ້າ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ມກ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6:8)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ເປີດເຜີຍສິ່ງທີ່ເປັນຄວາມບາບຕໍ່ພວກເຂົາ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ອຊຢ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58:1)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ຮຽກຮ້ອງໃຫ້ພວກເຂົາກັບໃຈ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18:32)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6033928" y="718215"/>
        <a:ext cx="2644530" cy="2964600"/>
      </dsp:txXfrm>
    </dsp:sp>
    <dsp:sp modelId="{596D6B8B-4CCC-48AC-963F-1A7F5F80423C}">
      <dsp:nvSpPr>
        <dsp:cNvPr id="0" name=""/>
        <dsp:cNvSpPr/>
      </dsp:nvSpPr>
      <dsp:spPr>
        <a:xfrm>
          <a:off x="9048693" y="27015"/>
          <a:ext cx="2644530" cy="691200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ຕໍ່ກັບພວກເຮົາ</a:t>
          </a:r>
          <a:endParaRPr lang="es-ES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9048693" y="27015"/>
        <a:ext cx="2644530" cy="691200"/>
      </dsp:txXfrm>
    </dsp:sp>
    <dsp:sp modelId="{7C107A4B-B9C0-4C78-B580-4E5C3CAE4211}">
      <dsp:nvSpPr>
        <dsp:cNvPr id="0" name=""/>
        <dsp:cNvSpPr/>
      </dsp:nvSpPr>
      <dsp:spPr>
        <a:xfrm>
          <a:off x="9048693" y="718215"/>
          <a:ext cx="2644530" cy="2964600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ບັນທຶກຄໍາເວົ້າຂອງພວກເຂົາ ເປັນລາຍລັກອັກສອນ</a:t>
          </a:r>
          <a:b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</a:b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(2</a:t>
          </a:r>
          <a:r>
            <a:rPr lang="lo-LA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ຂຄ</a:t>
          </a:r>
          <a:r>
            <a:rPr lang="en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 13:22)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9048693" y="718215"/>
        <a:ext cx="2644530" cy="2964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ພວກເຂົາແຕ່ງຄໍາທໍານວາຍຂຶ້ນມາເອງ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13:2, 17)</a:t>
          </a: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ພວກເຂົາເວົ້າໃນສິ່ງທີ່ຜູ້ຄົນຢາກໄດ້ຍິນ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13:16)</a:t>
          </a: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ພວກເຂົາບໍ່ກ່າວຕັກເຕືອນຕໍ່ເລື່ອງຄວາມບາບ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ອກຊ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13:22)</a:t>
          </a: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ພວກເຂົາຊອກຫາຜົນປະໂຫຍດສ່ວນໂຕ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ອຊກ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13:19)</a:t>
          </a: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lo-LA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ຜູ້ປະກາດພຣະທໍາໃນພັນທະສັນຍາເດີມ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8321040" y="6011555"/>
            <a:ext cx="2994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ບົດຮຽນທີ </a:t>
            </a:r>
            <a:r>
              <a:rPr lang="en-US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3 </a:t>
            </a:r>
            <a:r>
              <a:rPr lang="lo-LA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ສໍາລັບ</a:t>
            </a:r>
            <a:r>
              <a:rPr lang="en-US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endParaRPr lang="lo-LA" sz="2000" b="1" noProof="0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algn="ctr"/>
            <a:r>
              <a:rPr lang="lo-LA" sz="20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ວັນທີ</a:t>
            </a:r>
            <a:r>
              <a:rPr lang="en-US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17</a:t>
            </a:r>
            <a:r>
              <a:rPr lang="lo-LA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ຕຸລາ</a:t>
            </a:r>
            <a:r>
              <a:rPr lang="en-US" sz="20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30335" y="1228397"/>
            <a:ext cx="3641070" cy="40934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sz="2000" b="1" dirty="0">
                <a:solidFill>
                  <a:srgbClr val="CC3399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“ວັນ​ຕໍ່ມາ​ແຕ່​ເຊົ້າໆ ປະຊາຊົນ​ໄດ້​ອອກ​ໄປ​ຖິ່ນ​ແຫ້ງແລ້ງ​ກັນດານ​ທີ່​ເຕກົວ. ກ່ອນ​ພວກເຂົາ​ຈະ​ອອກ​ໄປ ກະສັດ​ເຢໂຮຊາຟັດ​ໄດ້​ກ່າວ​ແກ່​ພວກເຂົາ ດ້ວຍ​ຖ້ອຍຄຳ​ເຫຼົ່ານີ້: “ນັກຮົບ​ຊາວ​ຢູດາ ແລະ​ຊາວ​ນະຄອນ​ເຢຣູຊາເລັມ​ເອີຍ ຈົ່ງ​ໄວ້ວາງໃຈ​ໃນ​ພຣະເຈົ້າຢາເວ ພຣະເຈົ້າ​ຂອງ​ພວກທ່ານ ແລະ​ພວກທ່ານ​ຈະ​ຢືນ​ຢູ່​ໄດ້​ຢ່າງ​ໝັ້ນຄົງ. ຈົ່ງ​ເຊື່ອໝັ້ນ​ສິ່ງ​ທີ່​ຜູ້ທຳນວາຍ​ບອກ​ພວກທ່ານ ແລະ​ພວກທ່ານ​ຈະ​ເຮັດ​ສຳເລັດ​ໜ້າທີ່.””</a:t>
            </a:r>
          </a:p>
          <a:p>
            <a:pPr lvl="0" algn="ctr">
              <a:defRPr/>
            </a:pPr>
            <a:r>
              <a:rPr lang="lo-LA" sz="2000" b="1" dirty="0">
                <a:solidFill>
                  <a:srgbClr val="CC3399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‭‭2 ຂ່າວຄາວ‬ ‭20‬:‭20</a:t>
            </a: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431440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ໃນຊ່ວງພັນທະສັນຍາເດີມ ຜູ້ທີ່ໄດ້ຮັບຂ່າວສານຈາກພຣະເຈົ້າ ເພື່ອນໍາໄປເຜີຍແຜ່ໃຫ້ກັບຄົນອື່ນໆ ຜູ້ນັ້ນຈະຖືກເອີ້ນວ່າ ຜູ້ທໍານວາຍ </a:t>
            </a:r>
            <a:r>
              <a:rPr lang="en-US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ຊມອ</a:t>
            </a:r>
            <a:r>
              <a:rPr lang="en-US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ແຕ່ວ່າ ກໍຍັງມີຜູ້ທໍານວາຍປອມທີ່ກ່າວຖ້ອຍຄໍາຕາມ 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ນິມິດທາງຫົວໃຈຂອງພວກເຂົາເອງ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ຢຣມຢ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ພວກເຂົາມີຄວາມສາມາດທີ່ຈະຮູ້ສິ່ງທີ່ເລິກລັບ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ເຖິງວ່າສິ່ງນັ້ນຈະຍັງບໍ່ທັນເກີດຂຶ້ນກໍ່ຕາມ 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ຊມອ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9:6),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ແຕ່ວຽກງານຂອງພວກເຂົາບໍ່ໄດ້ຈໍາກັດພຽງແຕ່ເທົ່ານີ້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ແຕ່ຍັງຄອບຄຸມໄປຫລາຍກວ່າຄວາມສາມາດນີ້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ແນ່ນອນວ່າ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ບໍ່ໄດ້ມາຈາກຕົນເອງ ແຕ່ມາຈາກພຣະເຈົ້າ</a:t>
            </a:r>
            <a:endParaRPr lang="en-US" sz="2000" b="1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-1" y="109264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lo-LA" sz="32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ຜູ້ໃດທີ່ຖືກເອີ້ນໃຫ້ເປັນຜູ້ທໍານວາຍ?</a:t>
            </a:r>
            <a:endParaRPr lang="en-US" sz="3200" b="1" dirty="0">
              <a:ln w="22225">
                <a:noFill/>
                <a:prstDash val="solid"/>
              </a:ln>
              <a:solidFill>
                <a:srgbClr val="FFFF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“ຜູ້ທໍານວາຍ​ເອລີຢາ ກໍ​ເປັນ​ມະນຸດ​ທຳມະດາ​ສາມັນ ເໝືອນ​ດັ່ງ​ພວກເຮົາ ເພິ່ນ​ໄດ້​ພາວັນນາ​ອະທິຖານ​ດ້ວຍ​ໃຈ​ຮ້ອນຮົນ ຂໍ​ບໍ່​ໃຫ້​ຝົນ​ຕົກ ແລະ​ຝົນ​ກໍ​ບໍ່​ຕົກ​ເທິງ​ແຜ່ນດິນ​ເຖິງ​ສາມ​ປີ​ກັບ​ຫົກ​ເດືອນ.” ຢາໂກໂບ‬ ‭5‬:‭17‬</a:t>
            </a:r>
            <a:endParaRPr lang="en-US" sz="16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ພວກເຮົາອາດຫລົງຜິດ ຄິດໄປເອງວ່າຜູ້ທໍານວາຍແມ່ນ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ພະເອກ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ແທ້ຈິງແລ້ວ ໂມເຊໄດ້ຖ່ອມໃຈລົງ ແລະ ພະຍາຍາມປະຕິເສດພາລະກິດເປັນຜູ້ທໍານວາຍນີ້ ເພາະເພິ່ນເວົ້າບໍ່ຄ່ອງ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ອພຍ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4:10);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ເອຊາຢາ ເວົ້າວ່າເພິ່ນເອງມີຮີມສົບທີ່ບໍ່ສະອາດ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6:5);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ເຢເຣມີຢາບອກວ່າ ເພິ່ນນັ້ນນ້ອຍເກີນໄປ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ຢຣມຢ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ຫລັງຈາກໄດ້ເຮັດການອັດສະຈັນທີ່ຍິ່ງໃຫຍ່ແລ້ວ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 ກັບຕົກຢູ່ໃນສະພາບໝົດແຮງ ແລະ ສິ້ນຫວັງທີ່ສຸດ ເມື່ອພະເຊີນກັບຄໍາຄູ່ເອົາຊີວິດ ເພາະນາງ ເຢເຊເບນ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ກສ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ຜູ້ທີ່ກ້າປະກາດເຕືອນກະສັດກ່ຽວກັບໄພແຫ້ງແລ້ງຄັ້ງໃຫຍ່ ເນື່ອງຈາກກາກະທໍາທີ່ໄຮ້ຄວາມຢໍາເກງພຣະເຈົ້າ ເພິ່ນໄດ້ຮັບຂະໜານນາມວ່າເປັນ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ມະນຸດທໍາມະດາຄືກັນກັບພວກເຮົາ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ຢກບ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50010"/>
            <a:ext cx="4855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ມັນເປັນທີ່ຊັດເຈນແລ້ວວ່າ ພຣະເຈົ້າບໍ່ໄດ້ເລືອກເອົາຜູ້ທໍານວາຍທີ່ມີຄວາມສົມບູນແບບພຽບພ້ອມ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ແລ້ວພຣະອົງເຫັນຫຍັງໃນໂຕຂອງພວກເຂົາ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ຄວາມຮັກທີ່ມີຕໍ່ພຣະອົງ ແລະ ຄວາມເຕັມໃຈທີ່ຈະຮັບໃຊ້</a:t>
            </a:r>
            <a:endParaRPr lang="en-US" b="1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ຜູ້ທໍານວາຍມີນິໄສແບບໃດ</a:t>
            </a:r>
            <a:r>
              <a:rPr 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685801" y="640304"/>
            <a:ext cx="10271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“ແຕ່​ມີກາອີຢາ​ຕອບ​ວ່າ, “ໂດຍ​ພຣະເຈົ້າຢາເວ​ອົງ​ຊົງ​ພຣະຊົນຢູ່, ຂ້າພະເຈົ້າ​ຈະ​ຂໍ​ເວົ້າ​ແຕ່​ຖ້ອຍຄຳ​ທີ່​ພຣະເຈົ້າຢາເວ​ໄດ້​ບອກ​ໃຫ້​ຂ້າພະເຈົ້າ​ເວົ້າ​ເທົ່ານັ້ນ.” ‭‭1 ກະສັດ‬ ‭22‬:‭14‬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ໃນຖານະຜູ້ແທນຂອງພຣະເຈົ້າ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ຜູ້ທໍານວາຍທີ່ເປັນຊາຍແລະຍິງ ຈະຕ້ອງພະຍາຍາມດໍາເນີນຊີວິດຕາມທີ່ໄດ້ຮັບມອບໝາຍໃຫ້</a:t>
            </a:r>
            <a:b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ຊມອ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12:3-4).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ຜູ້ຄົນຮູ້ຈັກພວກເຂົາໃນນາມ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ຄົນຂອງພຣະເຈົ້າ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“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ຜູ້ທີ່ມີກຽດ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ຊມອ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ທ່ານມີກາ ໄດ້ປາກົດຕໍ່ໜ້າກະສັດສອງພຣະອົງ ແລະ ຜູ້ທໍານວາຍອີກກວ່າ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400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ຄົນ ທີ່ກ່າວຖ້ອຍຄໍາເພື່ອເອົາໃຈກະສັດ, ແລະ ທະຫານຜູ້ທີ່ພະຍາຍາມບອກໃຫ້ເພິ່ນເວົ້າໄປຕາມສະຖານະການ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22:10-13).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ຢ່າງໃດກໍ່ຕາມ ເພິ່ນໄດ້ຢືນຂຶ້ນແລະປະຕິເສດ ສິ່ງອື່ນໃດນອກເໜືອຈາກສິ່ງທີ່ພຣະເຈົ້າໄດ້ຊົງສໍາແດງໃຫ້ແກ່ເພິ່ນ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ຜູ້ທີ່ປະຕິເສດຂ່າວສານຂອງຜູ້ຮັບໃຊ້ຂອງພຣະເຈົ້າ ມັກຈະກຽດຊັງ ແລະ ຂົ່ມຄູ່ພວກເຂົກ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22:8, 27).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ແຕ່ເຖິງວ່າຈະຕ້ອງຜະເຊີນກັບແຮງກົດດັນຕ່າງໆ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ຜູ້ທໍານວາຍຍັງຄົງຕ້ອງເຜີຍແຜ່ຂ່າວປະເສີດຢ່າງຕໍ່ເນື່ອງ</a:t>
            </a:r>
            <a:endParaRPr lang="en-US" b="1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ພວກເຂົາບໍ່ມີຄວາມສົມບູນແບບ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ແຕ່ພວກເຂົາແມ່ນຊາຍແລະຍິງຜູ້ທີ່ຊື່ສັດໃນການອະທິຖານ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ສື່ສັດໃນຄໍາເວົ້າ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ແລະ ເປັນຜູ້ຮັບໃຊ້ພຣະເຈົ້າ ແລະ ຄົນຂອງພຣະອົງ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ຊມອ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12:23;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ຢຣມຢ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39887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-28114" y="12156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ວຽກງານໃດທີ່ຜູ້ທໍານວາຍເຮັດ?</a:t>
            </a:r>
            <a:endParaRPr lang="en-US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“ເອົາ​ນໍ້າມັນ​ເຈີມ​ຫົດສົງ​ເຢຮູ​ລູກຊາຍ​ຂອງ​ນິມຊີ ໃຫ້​ເປັນ​ກະສັດ​ແຫ່ງ​ອິດສະຣາເອນ ແລະ​ເອົາ​ນໍ້າມັນ​ເຈີມ​ຫົດສົງ​ເອລີຊາ​ລູກຊາຍ​ຂອງ​ຊາຟັດ​ຊາວ​ອາເບັນ​ເມໂຮລາ ໃຫ້​ເປັນ​ຜູ້ທຳນວາຍ​ສືບແທນ​ເຈົ້າ.” 1 ກະສັດ‬ ‭19‬:‭16‬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ນອກຈາກສິ່ງເຫລົ່ານັ້ນແລ້ວ ບັນດາຜູ້ທໍານວາຍຍັງໄດ້ປະຕິບັດສິ່ງເຫລົ່ານີ້:</a:t>
            </a:r>
            <a:endParaRPr lang="en-US" sz="2000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78657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43776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19596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78657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762218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81427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8215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781268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lo-LA" sz="36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ຜູ້ຍິງຄົນໃດທີ່ມີຂອງປະທານໃນການທໍານວາຍ?</a:t>
            </a:r>
            <a:endParaRPr lang="en-US" sz="3600" b="1" spc="50" dirty="0">
              <a:ln w="9525" cmpd="sng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chemeClr val="accent1">
                    <a:lumMod val="50000"/>
                    <a:alpha val="60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34072" y="606303"/>
            <a:ext cx="1154429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sz="1600" b="1" dirty="0">
                <a:solidFill>
                  <a:schemeClr val="accent5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“ໃນ​ສະໄໝ​ນັ້ນ ແມ່ນ​ນາງ​ເດໂບຣາ​ເມຍ​ຂອງ​ລັບປີໂດດ ເປັນ​ຜູ້ທຳນວາຍ ແລະ​ທັງ​ເປັນ​ຜູ້ປົກຄອງ​ຂອງ​ຊາວ​ອິດສະຣາເອນ​ດ້ວຍ.”</a:t>
            </a:r>
          </a:p>
          <a:p>
            <a:pPr algn="ctr"/>
            <a:r>
              <a:rPr lang="lo-LA" sz="1600" b="1" dirty="0">
                <a:solidFill>
                  <a:schemeClr val="accent5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‭‭ພວກຜູ້ປົກຄອງ‬ ‭4‬:‭4‬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ພຣະຄໍາພີພັນທະສັນຍາເດີມກ່າວເຖິງຜູ້ເຜີຍພຣະວັດຈະນະຜູ້ຍິງໄວ້ 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5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ຄົນ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ໜຶ່ງໃນນັ້ນກໍ່ຄືນາງ ໂນອາດີຢາ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Noadiah, 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ເຊິ່ງເປັນຜູ້ທໍານວາຍປອມ 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ນຫມຢ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. 6:14). 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ສ່ວນອີກຄົນໜຶ່ງກໍ່ຄື ເມຍຂອງທ່ານເອຊາຢາ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ພວກເຮົາບໍ່ອາດຮູ້ເຫດຜົນໄດ້ວ່າເປັນຫຍັງນາງຈຶ່ງຖືກເອີ້ນວ່າເປັນຜູ້ທໍານວາຍ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ຫລືເພາະວ່ານາງເປັນເມຍຂອງຜູ້ທໍານວາຍ 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lang="en-US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ຮຸນດາ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ກະສັດໂຢຊີຢາ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Josiah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ໄດ້ມາປຶກສານາງ ກ່ຽວກັບໜັງສືທໍາມະບັນຍັດທີ່ຖືກຄົ້ນພົບ, ນອກຈາກຈະຕອບຄໍາຖາມຂອງກະສັດແລ້ວ ນາງຍັງໄດ້ກ່າວຖ້ອຍຄໍາໜູນໃຈແກ່ກະສັດອີກດ້ວຍ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22:14-20).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ເດໂບຣາ</a:t>
            </a: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ນາງເຮັດໜ້າທີ່ເປັນທັງຜູ້ທໍານວາຍແລະຜູ້ປົກຄອງ ແລະ ໄດ້ນໍາປະຊາຊົນເຮັດສົງຄາມຕໍ່ສູ້ກັບ ຊີເຊຣາ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Sisera,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ເຊິ່ງຢູ່ຄຽງຂ້າງກັບບາຣັກ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Barak.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ຫລັງຈາກໄດ້ຮັບໄຊຊະນະແລ້ວ ນາງໄດ້ຂັບຮ້ອງບົດເພງສັນລະເສີນທີ່ມີລັກສະນະຂອງການທໍານວາຍ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ພຜປຄ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4:4-9; 5:1).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ມີຣີອາມ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ໃນຖານະຜູ້ທໍານວາຍ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ນາງໄດ້ນໍາພາຜູ້ຍິງຮ້ອງເພງສັນລະເສີນຫລັງຈາກຂ້າມທະເລແດງມາໄດ້ ແລະ ຍັງຊ່ວຍອ້າຍນ້ອງຊາຍຂອງນາງໃນການນໍາປະຊາຊົນລະຫວ່າງເດີນທາງໃນຖິ່ນແຫ້ງແລ້ງກັນດານ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. (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ອພຍ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15:20; </a:t>
            </a:r>
            <a:r>
              <a:rPr lang="lo-LA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ມກ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6:4).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4934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32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ລັກສະນະນິໄສແບບໃດທີ່ຜູ້ທໍານວາຍເທັດມີ?</a:t>
            </a:r>
            <a:endParaRPr lang="en-US" sz="3200" b="1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15601" y="541340"/>
            <a:ext cx="118567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“ແຕ່​ພຣະເຈົ້າຢາເວ​ໄດ້​ຕອບ​ຄືນ​ວ່າ, “ພວກ​ຜູ້ທຳນວາຍ​ກຳລັງ​ໃຊ້​ນາມ​ຂອງເຮົາ​ກ່າວ​ຖ້ອຍຄຳ​ບໍ່ຈິງ ເຮົາ​ບໍ່ໄດ້​ໃຊ້​ພວກເຂົາ​ໄປ ແລະ​ບໍ່ໄດ້​ສັ່ງ ຫລື​ເວົ້າ​ແມ່ນແຕ່​ຄຳດຽວ​ກັບ​ພວກເຂົາ. ນິມິດ​ທັງຫລາຍ​ທີ່​ພວກເຂົາ​ເວົ້າເຖິງ​ນັ້ນ​ບໍ່ໄດ້​ມາ​ຈາກ​ເຮົາ ການ​ທຳນວາຍ​ຂອງ​ພວກເຂົາ​ບໍ່ມີ​ປະໂຫຍດ ແລະ​ເປັນ​ສິ່ງ​ທີ່​ພວກເຂົາ​ຄິດຝັນ​ເອົາເອງ.” ເຢເຣມີຢາ‬ ‭14‬:‭14</a:t>
            </a:r>
            <a:endParaRPr lang="en-US" sz="16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ບໍ່ແມ່ນທຸກຄົນທີ່ກ່າວຄໍາທໍານວາຍຈະມາຈາກພຣະເຈົ້າ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ຢຣມຢ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14:14).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ແລ້ວຂ່າວສານຂອງພວກເຂົາແມ່ນຫຍັງ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ແລະ ເປັນຫຍັງພວກເຂົາຈຶ່ງກ່າວຖ້ອຍຄໍາເຫລົ່ານັ້ນ?</a:t>
            </a:r>
            <a:endParaRPr lang="en-US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2571278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ແລ້ວເປັນຫຍັງບາງຄົນຈຶ່ງບອກວ່າ ເວົ້າເພື່ອພຣະເຈົ້າ ທັງໆທີຮູ້ຢູ່ວ່າຄໍາເຫລົ່ານັ້ນບໍ່ໄດ້ມາຈາກພຣະເຈົ້າ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ຫລອກລວງຕົນເອງບໍ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ຫລືເປັນເພາະຄວາມຕ້ອງການການຍອມຮັບ, ຜົນປະໂຫຍດທາງການເງິນ ຫລື ຜົນປະໂຫຍດໃນດ້ານອື່ນໆ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4187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ຜູ້ທໍານວາຍທີ່ແທ້ຈິງ ແມ່ນຜູ້ທີ່ກ້າກ່າວຕັກເຕືອນເຖິງຄວາມບາບ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 ຮຽກຮ້ອງໃຫ້ຄົນມີຄວາມສັດຊື່ ບໍ່ວ່າຈະຜະເຊີນກັບຫຍັງກໍ່ຕາມ, ແລະ ບອກເຖິງຜົນທີ່ຕາມມາຂອງການເລືອກເຮັດ</a:t>
            </a:r>
            <a:endParaRPr lang="en-US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-1" y="4920184"/>
            <a:ext cx="81429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ຄວາມໜ້າເສົາໃຈທີ່ສຸດຂອງຜູ້ທໍານວາຍເທັດກໍ່ຄື: ມີຄົນຟັງ ແລະ ຕິດຕາມພວກເຂົາ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ພວກເຂົາມັກຄໍາເວົ້າ ແລະ ມັກຕິດຕາມ ເພາະວ່າມັນບໍ່ໄດ້ຍາກເກີນໄປ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ແຕ່ການຕິດຕາມຫົນທາງນັ້ນ ນໍາໄປສູ່ຄວາມຕາຍ</a:t>
            </a:r>
            <a:endParaRPr lang="en-US" b="1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"ບໍ່ມີອັກຄະສາວົກ ຫຼື ຜູ້ເຜີຍພຣະວັດຈະນະຄົນໃດເຄີຍອ້າງວ່າຕົນເອງບໍ່ມີບາບ. ບັນດາຜູ້ທີ່ໄດ້ດຳເນີນຊີວິດຢູ່ໃກ້ຊິດກັບພຣະເຈົ້າຫຼາຍທີ່ສຸດ, ບັນດາຜູ້ທີ່ຍອມເສຍສະຫຼະແມ້ກະທັ້ງຊີວິດຂອງຕົນເອງດີກວ່າ</a:t>
            </a:r>
            <a:r>
              <a:rPr lang="lo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ການ</a:t>
            </a:r>
            <a:r>
              <a:rPr lang="en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ທີ່ຈະຈົງໃຈ</a:t>
            </a:r>
            <a:r>
              <a:rPr lang="lo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ເຮັດ</a:t>
            </a:r>
            <a:r>
              <a:rPr lang="en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ຄວາມຜິດ, ບັນດາຜູ້ທີ່ພຣະເຈົ້າໄດ້ຊົງໃຫ້ກຽດດ້ວຍຄວາມສະຫວ່າງ ແລະ ຣິດເດດອັນສູງສົ່ງ, ລ້ວນແຕ່ໄດ້ສາລະພາບເຖິງທຳມະຊາດທີ່ເຕັມ</a:t>
            </a:r>
            <a:r>
              <a:rPr lang="lo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ໄປດ້ວຍຄວາມ</a:t>
            </a:r>
            <a:r>
              <a:rPr lang="en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ບາບຂອງພວກເຂົາ. ພວກເຂົາບໍ່ໄດ້ວາງໃຈໃນເນື້ອໜັງ, ບໍ່ໄດ້ອ້າງຄວາມຊອບທຳໃດໆ ຂອງຕົນເອງ, ແຕ່ໄດ້ໄວ້ວາງໃຈຢ່າງສິ້ນ</a:t>
            </a:r>
            <a:r>
              <a:rPr lang="lo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ເຊີງ</a:t>
            </a:r>
            <a:r>
              <a:rPr lang="en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ໃນຄວາມຊອບທຳຂອງພຣະຄຣິດ."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12311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APPENDIX: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ຜູ້ທໍານວາຍທີ່ຊື່ ເອເລັນ ຈີ ໄວທ໌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ELLEN G. WHITE</a:t>
            </a:r>
            <a:endParaRPr lang="en-US" sz="28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ຫລັງຈາກໄດ້ເຫັນນິມິດຄັ້ງທໍາອິດ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ທ່ານ ນາງ ເອເລັນ ຈີ ໄວທ໌ ຮູ້ສຶກເຖິງຄວາມບໍ່ພ້ອມທີ່ຈະເຮັດພັນທະກິດກ່ຽວກັບການທໍານວາຍ,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ເພາະດ້ວຍຂໍ້ຈໍາກັດທາງດ້ານສຸຂະພາບ ແລະ ການສຶກສາ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ເດັກຍິງທີ່ອາຍຸ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17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ປີ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ຈຶ່ງຮູ້ສຶກວ່າຕົນເອງບໍ່ມີຄຸນສົມບັດ ແລະ ໄຮ້ຄວາມສາມາດ.</a:t>
            </a:r>
            <a:endParaRPr lang="en-US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ພັນທະກິດຂອງເພິ່ນ ມີບົດບາດທີ່ສໍາຄັນຫລາຍໃນການກໍ່ຕັ້ງລະບົບວຽກງານທາງດ້ານສຸຂະພາບ ແລະ ການສຶກສາຂອງຄຣິດຕະຈັກຄະນະວັນເສົາ, ອີກທັງຍັງມີວຽກງານບົດຂຽນທີ່ໄດ້ຮັບແຮງບັນດານໃຈຈາກພຣະເຈົ້າເປັນຈໍານວນປະມານ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100,000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ໜ້າ, ເຊິ່ງຍັງຄົງຖ່າຍທອດຄໍາແນະນໍາຈາກພຣະເຈົ້າໄປສູ່ຜູ້ຄົນທົ່ວໂລກ ມາເຖິງປະຈຸບັນ.</a:t>
            </a:r>
            <a:endParaRPr lang="en-US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ພາຍໃນເວລາບໍ່ຮອດ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20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ປີ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ຫລັງຈາກໄດ້ຮັບນິມິດຫລາຍຄັ້ງ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ແລະ ໄດ້ຮັບການສະໜັບສະໜູນຈາກຜົວຂອງເພິ່ນ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–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ທ່ານ ເຈມ ໄວທ໌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James White–,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ຜູ້ທີ່ມີສ່ວນໃນການວາງຮາກຖານທີ່ສໍາຄັນໃນການສ້າງຄຣິດຕະຈັກຄະນະວັນເສົາ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ເຊິ່ງຖືກກໍ່ຕັ້ງຢ່າງເປັນທາງການໃນປີ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ຫລັງຈາກໜຶ່ງອາທິດທີ່ເພິ່ນໄດ້ເຫັນນິມິດຄັ້ງທໍາອິດ, ເພິ່ນກໍ່ໄດ້ຮັບນິມິດຄັ້ງທີສອງ ເຊິ່ງເປັນການເຕືອນໃຫ້ຮູ້ເຖິງຄວາມທ້າທາຍຕ່າງໆທີ່ເພິ່ນຈະຕ້ອງໄດ້ຜະເຊີນ, ຫລັງຈາກທີ່ອະທິຖານຢ່າງຈິງຈັງແລະໄດ້ຮັບກໍາລັງໃຈຈາກພີ່ນ້ອງທາງຄວາມເຊື່ອແລ້ວ ໃນທີ່ສຸດ ເພິ່ນກໍ່ຍອມຮັບການຊົງຮຽກເອີ້ນນັ້ນ.</a:t>
            </a:r>
            <a:endParaRPr lang="en-US" b="1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2259</Words>
  <Application>Microsoft Office PowerPoint</Application>
  <PresentationFormat>Panorámica</PresentationFormat>
  <Paragraphs>64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Aptos</vt:lpstr>
      <vt:lpstr>Arial</vt:lpstr>
      <vt:lpstr>Aptos Display</vt:lpstr>
      <vt:lpstr>Saysettha OT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102</cp:revision>
  <dcterms:created xsi:type="dcterms:W3CDTF">2026-09-19T14:53:33Z</dcterms:created>
  <dcterms:modified xsi:type="dcterms:W3CDTF">2026-10-13T07:34:59Z</dcterms:modified>
</cp:coreProperties>
</file>