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notesMasterIdLst>
    <p:notesMasterId r:id="rId14"/>
  </p:notesMasterIdLst>
  <p:sldIdLst>
    <p:sldId id="274" r:id="rId3"/>
    <p:sldId id="278" r:id="rId4"/>
    <p:sldId id="257" r:id="rId5"/>
    <p:sldId id="258" r:id="rId6"/>
    <p:sldId id="276" r:id="rId7"/>
    <p:sldId id="277" r:id="rId8"/>
    <p:sldId id="260" r:id="rId9"/>
    <p:sldId id="262" r:id="rId10"/>
    <p:sldId id="264" r:id="rId11"/>
    <p:sldId id="263" r:id="rId12"/>
    <p:sldId id="272" r:id="rId13"/>
  </p:sldIdLst>
  <p:sldSz cx="12192000" cy="6858000"/>
  <p:notesSz cx="6858000" cy="9144000"/>
  <p:embeddedFontLst>
    <p:embeddedFont>
      <p:font typeface="Comic Sans MS" panose="030F0702030302020204" pitchFamily="66" charset="0"/>
      <p:regular r:id="rId15"/>
      <p:bold r:id="rId16"/>
      <p:italic r:id="rId17"/>
      <p:boldItalic r:id="rId18"/>
    </p:embeddedFont>
    <p:embeddedFont>
      <p:font typeface="Constantia" panose="02030602050306030303" pitchFamily="18" charset="0"/>
      <p:regular r:id="rId19"/>
      <p:bold r:id="rId20"/>
      <p:italic r:id="rId21"/>
      <p:boldItalic r:id="rId22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08600"/>
    <a:srgbClr val="959200"/>
    <a:srgbClr val="EEE1F7"/>
    <a:srgbClr val="E4D2F2"/>
    <a:srgbClr val="57507C"/>
    <a:srgbClr val="820000"/>
    <a:srgbClr val="93294F"/>
    <a:srgbClr val="EAB3C6"/>
    <a:srgbClr val="DCC5ED"/>
    <a:srgbClr val="2D2D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3471" autoAdjust="0"/>
  </p:normalViewPr>
  <p:slideViewPr>
    <p:cSldViewPr snapToGrid="0">
      <p:cViewPr varScale="1">
        <p:scale>
          <a:sx n="97" d="100"/>
          <a:sy n="97" d="100"/>
        </p:scale>
        <p:origin x="28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4.fntdata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font" Target="fonts/font7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3.fntdata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font" Target="fonts/font1.fntdata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font" Target="fonts/font5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image" Target="../media/image24.png"/><Relationship Id="rId4" Type="http://schemas.openxmlformats.org/officeDocument/2006/relationships/image" Target="../media/image27.png"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image" Target="../media/image30.jpeg"/><Relationship Id="rId1" Type="http://schemas.openxmlformats.org/officeDocument/2006/relationships/image" Target="../media/image29.jpeg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image" Target="../media/image24.png"/><Relationship Id="rId4" Type="http://schemas.openxmlformats.org/officeDocument/2006/relationships/image" Target="../media/image27.pn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image" Target="../media/image30.jpeg"/><Relationship Id="rId1" Type="http://schemas.openxmlformats.org/officeDocument/2006/relationships/image" Target="../media/image29.jpeg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9E60816-5FD4-4AAE-88A0-4F9EC09BA369}" type="doc">
      <dgm:prSet loTypeId="urn:microsoft.com/office/officeart/2005/8/layout/target3" loCatId="relationship" qsTypeId="urn:microsoft.com/office/officeart/2005/8/quickstyle/3d3" qsCatId="3D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ADABD897-8E1B-4697-9F74-DDA8A078E519}">
      <dgm:prSet custT="1"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r>
            <a:rPr lang="en" sz="2000" b="1" dirty="0"/>
            <a:t>Chakre luong Ibrahim e Haran nyaka chopo Jakobo Misri: higni 215</a:t>
          </a:r>
          <a:endParaRPr lang="es-ES" sz="2000" dirty="0"/>
        </a:p>
      </dgm:t>
    </dgm:pt>
    <dgm:pt modelId="{43036FB8-8D85-4A71-A01C-9F6B1F147F53}" type="parTrans" cxnId="{A321DB82-AF15-4E93-8350-309FD42D32E6}">
      <dgm:prSet/>
      <dgm:spPr/>
      <dgm:t>
        <a:bodyPr/>
        <a:lstStyle/>
        <a:p>
          <a:endParaRPr lang="es-ES" sz="2000"/>
        </a:p>
      </dgm:t>
    </dgm:pt>
    <dgm:pt modelId="{955320C7-0CEE-471B-81F6-12EAF56B0D41}" type="sibTrans" cxnId="{A321DB82-AF15-4E93-8350-309FD42D32E6}">
      <dgm:prSet/>
      <dgm:spPr/>
      <dgm:t>
        <a:bodyPr/>
        <a:lstStyle/>
        <a:p>
          <a:endParaRPr lang="es-ES" sz="2000"/>
        </a:p>
      </dgm:t>
    </dgm:pt>
    <dgm:pt modelId="{733ABC5A-ED40-471B-8804-7ABCD8AAF6F7}">
      <dgm:prSet custT="1"/>
      <dgm:spPr>
        <a:solidFill>
          <a:schemeClr val="accent5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" sz="2000" b="1" dirty="0"/>
            <a:t>Chakre chopo Jakobo Misri nyaka Wuok: higni 215</a:t>
          </a:r>
          <a:endParaRPr lang="es-ES" sz="2000" dirty="0"/>
        </a:p>
      </dgm:t>
    </dgm:pt>
    <dgm:pt modelId="{ECC802F5-332A-471A-83D1-57A52A7ADA8B}" type="parTrans" cxnId="{42A44EF6-AF19-4A68-B297-47EE67065D6A}">
      <dgm:prSet/>
      <dgm:spPr/>
      <dgm:t>
        <a:bodyPr/>
        <a:lstStyle/>
        <a:p>
          <a:endParaRPr lang="es-ES" sz="2000"/>
        </a:p>
      </dgm:t>
    </dgm:pt>
    <dgm:pt modelId="{1955B249-FAA7-4FC1-834F-B6E9A1217772}" type="sibTrans" cxnId="{42A44EF6-AF19-4A68-B297-47EE67065D6A}">
      <dgm:prSet/>
      <dgm:spPr/>
      <dgm:t>
        <a:bodyPr/>
        <a:lstStyle/>
        <a:p>
          <a:endParaRPr lang="es-ES" sz="2000"/>
        </a:p>
      </dgm:t>
    </dgm:pt>
    <dgm:pt modelId="{2DEC746E-CA9D-45A6-B932-1F2019A1C6E1}" type="pres">
      <dgm:prSet presAssocID="{99E60816-5FD4-4AAE-88A0-4F9EC09BA369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5FEE1955-B321-4C66-AABB-E99006D24903}" type="pres">
      <dgm:prSet presAssocID="{ADABD897-8E1B-4697-9F74-DDA8A078E519}" presName="circle1" presStyleLbl="node1" presStyleIdx="0" presStyleCnt="2"/>
      <dgm:spPr/>
    </dgm:pt>
    <dgm:pt modelId="{4D295DAB-F28F-419B-9934-BFA541AFABB6}" type="pres">
      <dgm:prSet presAssocID="{ADABD897-8E1B-4697-9F74-DDA8A078E519}" presName="space" presStyleCnt="0"/>
      <dgm:spPr/>
    </dgm:pt>
    <dgm:pt modelId="{0C5BA5F6-7F62-43A7-810B-64AAE5C05AE5}" type="pres">
      <dgm:prSet presAssocID="{ADABD897-8E1B-4697-9F74-DDA8A078E519}" presName="rect1" presStyleLbl="alignAcc1" presStyleIdx="0" presStyleCnt="2"/>
      <dgm:spPr/>
    </dgm:pt>
    <dgm:pt modelId="{F07435A4-04A0-4C8A-B9ED-F920550F8354}" type="pres">
      <dgm:prSet presAssocID="{733ABC5A-ED40-471B-8804-7ABCD8AAF6F7}" presName="vertSpace2" presStyleLbl="node1" presStyleIdx="0" presStyleCnt="2"/>
      <dgm:spPr/>
    </dgm:pt>
    <dgm:pt modelId="{DAF4A8B3-C52F-4916-BF25-5BBBBE515583}" type="pres">
      <dgm:prSet presAssocID="{733ABC5A-ED40-471B-8804-7ABCD8AAF6F7}" presName="circle2" presStyleLbl="node1" presStyleIdx="1" presStyleCnt="2"/>
      <dgm:spPr/>
    </dgm:pt>
    <dgm:pt modelId="{7845BF50-50E4-4675-A019-D88531A5A1E4}" type="pres">
      <dgm:prSet presAssocID="{733ABC5A-ED40-471B-8804-7ABCD8AAF6F7}" presName="rect2" presStyleLbl="alignAcc1" presStyleIdx="1" presStyleCnt="2"/>
      <dgm:spPr/>
    </dgm:pt>
    <dgm:pt modelId="{467E370B-18E4-48B3-9EAF-E9930B32F857}" type="pres">
      <dgm:prSet presAssocID="{ADABD897-8E1B-4697-9F74-DDA8A078E519}" presName="rect1ParTxNoCh" presStyleLbl="alignAcc1" presStyleIdx="1" presStyleCnt="2">
        <dgm:presLayoutVars>
          <dgm:chMax val="1"/>
          <dgm:bulletEnabled val="1"/>
        </dgm:presLayoutVars>
      </dgm:prSet>
      <dgm:spPr/>
    </dgm:pt>
    <dgm:pt modelId="{857FCA88-9526-46E0-B1CB-2BC04B3BBA5F}" type="pres">
      <dgm:prSet presAssocID="{733ABC5A-ED40-471B-8804-7ABCD8AAF6F7}" presName="rect2ParTxNoCh" presStyleLbl="alignAcc1" presStyleIdx="1" presStyleCnt="2">
        <dgm:presLayoutVars>
          <dgm:chMax val="1"/>
          <dgm:bulletEnabled val="1"/>
        </dgm:presLayoutVars>
      </dgm:prSet>
      <dgm:spPr/>
    </dgm:pt>
  </dgm:ptLst>
  <dgm:cxnLst>
    <dgm:cxn modelId="{9E41CB17-8939-4EA3-98B7-6E318531E1BC}" type="presOf" srcId="{ADABD897-8E1B-4697-9F74-DDA8A078E519}" destId="{467E370B-18E4-48B3-9EAF-E9930B32F857}" srcOrd="1" destOrd="0" presId="urn:microsoft.com/office/officeart/2005/8/layout/target3"/>
    <dgm:cxn modelId="{1D9A6818-3DB5-46F1-86C5-646C261F0220}" type="presOf" srcId="{99E60816-5FD4-4AAE-88A0-4F9EC09BA369}" destId="{2DEC746E-CA9D-45A6-B932-1F2019A1C6E1}" srcOrd="0" destOrd="0" presId="urn:microsoft.com/office/officeart/2005/8/layout/target3"/>
    <dgm:cxn modelId="{0DFA973D-8DD5-4935-A368-29F37EED0439}" type="presOf" srcId="{733ABC5A-ED40-471B-8804-7ABCD8AAF6F7}" destId="{7845BF50-50E4-4675-A019-D88531A5A1E4}" srcOrd="0" destOrd="0" presId="urn:microsoft.com/office/officeart/2005/8/layout/target3"/>
    <dgm:cxn modelId="{A321DB82-AF15-4E93-8350-309FD42D32E6}" srcId="{99E60816-5FD4-4AAE-88A0-4F9EC09BA369}" destId="{ADABD897-8E1B-4697-9F74-DDA8A078E519}" srcOrd="0" destOrd="0" parTransId="{43036FB8-8D85-4A71-A01C-9F6B1F147F53}" sibTransId="{955320C7-0CEE-471B-81F6-12EAF56B0D41}"/>
    <dgm:cxn modelId="{C15CC1F4-E920-47D4-8C36-3869B5F432A2}" type="presOf" srcId="{733ABC5A-ED40-471B-8804-7ABCD8AAF6F7}" destId="{857FCA88-9526-46E0-B1CB-2BC04B3BBA5F}" srcOrd="1" destOrd="0" presId="urn:microsoft.com/office/officeart/2005/8/layout/target3"/>
    <dgm:cxn modelId="{42A44EF6-AF19-4A68-B297-47EE67065D6A}" srcId="{99E60816-5FD4-4AAE-88A0-4F9EC09BA369}" destId="{733ABC5A-ED40-471B-8804-7ABCD8AAF6F7}" srcOrd="1" destOrd="0" parTransId="{ECC802F5-332A-471A-83D1-57A52A7ADA8B}" sibTransId="{1955B249-FAA7-4FC1-834F-B6E9A1217772}"/>
    <dgm:cxn modelId="{F13095FD-268B-4B18-89A0-F159315AE599}" type="presOf" srcId="{ADABD897-8E1B-4697-9F74-DDA8A078E519}" destId="{0C5BA5F6-7F62-43A7-810B-64AAE5C05AE5}" srcOrd="0" destOrd="0" presId="urn:microsoft.com/office/officeart/2005/8/layout/target3"/>
    <dgm:cxn modelId="{E417D7D9-7E7E-4E22-AB0C-17CCEB9036C9}" type="presParOf" srcId="{2DEC746E-CA9D-45A6-B932-1F2019A1C6E1}" destId="{5FEE1955-B321-4C66-AABB-E99006D24903}" srcOrd="0" destOrd="0" presId="urn:microsoft.com/office/officeart/2005/8/layout/target3"/>
    <dgm:cxn modelId="{C600C59B-ED0D-4A8E-A301-84F65D61563F}" type="presParOf" srcId="{2DEC746E-CA9D-45A6-B932-1F2019A1C6E1}" destId="{4D295DAB-F28F-419B-9934-BFA541AFABB6}" srcOrd="1" destOrd="0" presId="urn:microsoft.com/office/officeart/2005/8/layout/target3"/>
    <dgm:cxn modelId="{DE079B8F-C854-48F4-B6F4-8AEEBFEA4A70}" type="presParOf" srcId="{2DEC746E-CA9D-45A6-B932-1F2019A1C6E1}" destId="{0C5BA5F6-7F62-43A7-810B-64AAE5C05AE5}" srcOrd="2" destOrd="0" presId="urn:microsoft.com/office/officeart/2005/8/layout/target3"/>
    <dgm:cxn modelId="{047A30DB-7B50-45C4-93B3-9D3B68B8B375}" type="presParOf" srcId="{2DEC746E-CA9D-45A6-B932-1F2019A1C6E1}" destId="{F07435A4-04A0-4C8A-B9ED-F920550F8354}" srcOrd="3" destOrd="0" presId="urn:microsoft.com/office/officeart/2005/8/layout/target3"/>
    <dgm:cxn modelId="{E14D947F-ADF2-4D45-891A-862B7407839A}" type="presParOf" srcId="{2DEC746E-CA9D-45A6-B932-1F2019A1C6E1}" destId="{DAF4A8B3-C52F-4916-BF25-5BBBBE515583}" srcOrd="4" destOrd="0" presId="urn:microsoft.com/office/officeart/2005/8/layout/target3"/>
    <dgm:cxn modelId="{57E11AE1-01F2-4278-B58F-5138E13FA117}" type="presParOf" srcId="{2DEC746E-CA9D-45A6-B932-1F2019A1C6E1}" destId="{7845BF50-50E4-4675-A019-D88531A5A1E4}" srcOrd="5" destOrd="0" presId="urn:microsoft.com/office/officeart/2005/8/layout/target3"/>
    <dgm:cxn modelId="{0069A982-A435-4339-95DF-4CE445D034F0}" type="presParOf" srcId="{2DEC746E-CA9D-45A6-B932-1F2019A1C6E1}" destId="{467E370B-18E4-48B3-9EAF-E9930B32F857}" srcOrd="6" destOrd="0" presId="urn:microsoft.com/office/officeart/2005/8/layout/target3"/>
    <dgm:cxn modelId="{7F8F1DE8-67D8-4CC0-B1BB-FB30C09E8E12}" type="presParOf" srcId="{2DEC746E-CA9D-45A6-B932-1F2019A1C6E1}" destId="{857FCA88-9526-46E0-B1CB-2BC04B3BBA5F}" srcOrd="7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561ACE3-3FF4-4617-92AD-7F0EAA2DAD97}" type="doc">
      <dgm:prSet loTypeId="urn:microsoft.com/office/officeart/2005/8/layout/process5" loCatId="process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8609157D-ABB2-4573-89EF-D9AD7C545A14}">
      <dgm:prSet phldrT="[Texto]"/>
      <dgm:spPr>
        <a:blipFill dpi="0" rotWithShape="0">
          <a:blip xmlns:r="http://schemas.openxmlformats.org/officeDocument/2006/relationships" r:embed="rId1"/>
          <a:srcRect/>
          <a:stretch>
            <a:fillRect t="-1104" b="-1104"/>
          </a:stretch>
        </a:blipFill>
      </dgm:spPr>
      <dgm:t>
        <a:bodyPr/>
        <a:lstStyle/>
        <a:p>
          <a:r>
            <a:rPr lang="en" dirty="0"/>
            <a:t> </a:t>
          </a:r>
        </a:p>
      </dgm:t>
    </dgm:pt>
    <dgm:pt modelId="{34391FFE-FCB7-49DC-A670-18A7B2408B81}" type="parTrans" cxnId="{9247302D-E379-4CE3-AD69-DFCB618D6F52}">
      <dgm:prSet/>
      <dgm:spPr/>
      <dgm:t>
        <a:bodyPr/>
        <a:lstStyle/>
        <a:p>
          <a:endParaRPr lang="es-ES"/>
        </a:p>
      </dgm:t>
    </dgm:pt>
    <dgm:pt modelId="{8A7B7344-8F5E-4EEF-8FD7-C5E062687083}" type="sibTrans" cxnId="{9247302D-E379-4CE3-AD69-DFCB618D6F52}">
      <dgm:prSet/>
      <dgm:spPr/>
      <dgm:t>
        <a:bodyPr/>
        <a:lstStyle/>
        <a:p>
          <a:endParaRPr lang="es-ES"/>
        </a:p>
      </dgm:t>
    </dgm:pt>
    <dgm:pt modelId="{16C95480-ADE7-4A67-8AA8-8A4091FE9EF8}">
      <dgm:prSet phldrT="[Texto]"/>
      <dgm:spPr>
        <a:blipFill dpi="0" rotWithShape="0">
          <a:blip xmlns:r="http://schemas.openxmlformats.org/officeDocument/2006/relationships" r:embed="rId2"/>
          <a:srcRect/>
          <a:stretch>
            <a:fillRect t="-1104" b="-1104"/>
          </a:stretch>
        </a:blipFill>
      </dgm:spPr>
      <dgm:t>
        <a:bodyPr/>
        <a:lstStyle/>
        <a:p>
          <a:r>
            <a:rPr lang="en" dirty="0"/>
            <a:t> </a:t>
          </a:r>
        </a:p>
      </dgm:t>
    </dgm:pt>
    <dgm:pt modelId="{55B2CA05-48A1-4F62-B71E-E820F5B3E63E}" type="parTrans" cxnId="{7F6A0202-B2A9-43F8-9798-568F86D914DD}">
      <dgm:prSet/>
      <dgm:spPr/>
      <dgm:t>
        <a:bodyPr/>
        <a:lstStyle/>
        <a:p>
          <a:endParaRPr lang="es-ES"/>
        </a:p>
      </dgm:t>
    </dgm:pt>
    <dgm:pt modelId="{EA2BD37D-8A36-4B3D-99DC-5BD6676E93E3}" type="sibTrans" cxnId="{7F6A0202-B2A9-43F8-9798-568F86D914DD}">
      <dgm:prSet custT="1"/>
      <dgm:spPr>
        <a:solidFill>
          <a:srgbClr val="FF5050"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gm:spPr>
      <dgm:t>
        <a:bodyPr spcFirstLastPara="0" vert="horz" wrap="square" lIns="0" tIns="0" rIns="0" bIns="0" numCol="1" spcCol="1270" anchor="ctr" anchorCtr="0"/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700" kern="1200">
            <a:solidFill>
              <a:prstClr val="white"/>
            </a:solidFill>
            <a:latin typeface="Aptos" panose="02110004020202020204"/>
            <a:ea typeface="+mn-ea"/>
            <a:cs typeface="+mn-cs"/>
          </a:endParaRPr>
        </a:p>
      </dgm:t>
    </dgm:pt>
    <dgm:pt modelId="{58233463-51D6-40CD-92A8-E16EE6DD3C48}">
      <dgm:prSet phldrT="[Texto]"/>
      <dgm:spPr>
        <a:blipFill dpi="0" rotWithShape="0">
          <a:blip xmlns:r="http://schemas.openxmlformats.org/officeDocument/2006/relationships" r:embed="rId3"/>
          <a:srcRect/>
          <a:stretch>
            <a:fillRect t="-909" b="-909"/>
          </a:stretch>
        </a:blipFill>
      </dgm:spPr>
      <dgm:t>
        <a:bodyPr/>
        <a:lstStyle/>
        <a:p>
          <a:r>
            <a:rPr lang="en" dirty="0"/>
            <a:t> r</a:t>
          </a:r>
        </a:p>
      </dgm:t>
    </dgm:pt>
    <dgm:pt modelId="{685052AD-B99A-4429-A3DB-101B7E2BC09A}" type="parTrans" cxnId="{33795AA3-3CCA-4D98-99B2-7A024C6D19DD}">
      <dgm:prSet/>
      <dgm:spPr/>
      <dgm:t>
        <a:bodyPr/>
        <a:lstStyle/>
        <a:p>
          <a:endParaRPr lang="es-ES"/>
        </a:p>
      </dgm:t>
    </dgm:pt>
    <dgm:pt modelId="{3F38C833-27D2-4356-A702-E46C78147015}" type="sibTrans" cxnId="{33795AA3-3CCA-4D98-99B2-7A024C6D19DD}">
      <dgm:prSet custT="1"/>
      <dgm:spPr>
        <a:solidFill>
          <a:srgbClr val="FF5050"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gm:spPr>
      <dgm:t>
        <a:bodyPr spcFirstLastPara="0" vert="horz" wrap="square" lIns="0" tIns="0" rIns="0" bIns="0" numCol="1" spcCol="1270" anchor="ctr" anchorCtr="0"/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700" kern="1200">
            <a:solidFill>
              <a:prstClr val="white"/>
            </a:solidFill>
            <a:latin typeface="Aptos" panose="02110004020202020204"/>
            <a:ea typeface="+mn-ea"/>
            <a:cs typeface="+mn-cs"/>
          </a:endParaRPr>
        </a:p>
      </dgm:t>
    </dgm:pt>
    <dgm:pt modelId="{632CAFCF-ABC4-44AB-829D-7F0338300DA9}">
      <dgm:prSet phldrT="[Texto]"/>
      <dgm:spPr>
        <a:blipFill dpi="0" rotWithShape="0">
          <a:blip xmlns:r="http://schemas.openxmlformats.org/officeDocument/2006/relationships" r:embed="rId4"/>
          <a:srcRect/>
          <a:stretch>
            <a:fillRect t="-909" b="-909"/>
          </a:stretch>
        </a:blipFill>
      </dgm:spPr>
      <dgm:t>
        <a:bodyPr/>
        <a:lstStyle/>
        <a:p>
          <a:r>
            <a:rPr lang="en" dirty="0"/>
            <a:t> </a:t>
          </a:r>
        </a:p>
      </dgm:t>
    </dgm:pt>
    <dgm:pt modelId="{311CE813-35D6-4B7D-815A-26A575CF7DAC}" type="parTrans" cxnId="{7E5B5877-00BE-4155-8AB4-084FF0E013BC}">
      <dgm:prSet/>
      <dgm:spPr/>
      <dgm:t>
        <a:bodyPr/>
        <a:lstStyle/>
        <a:p>
          <a:endParaRPr lang="es-ES"/>
        </a:p>
      </dgm:t>
    </dgm:pt>
    <dgm:pt modelId="{EAD40D9F-F2D1-4577-BA67-AB4D786EE97E}" type="sibTrans" cxnId="{7E5B5877-00BE-4155-8AB4-084FF0E013BC}">
      <dgm:prSet/>
      <dgm:spPr/>
      <dgm:t>
        <a:bodyPr/>
        <a:lstStyle/>
        <a:p>
          <a:endParaRPr lang="es-ES"/>
        </a:p>
      </dgm:t>
    </dgm:pt>
    <dgm:pt modelId="{6EE34564-6CE1-4445-8948-7321AB161CB3}" type="pres">
      <dgm:prSet presAssocID="{3561ACE3-3FF4-4617-92AD-7F0EAA2DAD97}" presName="diagram" presStyleCnt="0">
        <dgm:presLayoutVars>
          <dgm:dir/>
          <dgm:resizeHandles val="exact"/>
        </dgm:presLayoutVars>
      </dgm:prSet>
      <dgm:spPr/>
    </dgm:pt>
    <dgm:pt modelId="{033BD2E2-4AAF-4E96-ADAD-59F0BBD38427}" type="pres">
      <dgm:prSet presAssocID="{8609157D-ABB2-4573-89EF-D9AD7C545A14}" presName="node" presStyleLbl="node1" presStyleIdx="0" presStyleCnt="4" custScaleX="212456" custScaleY="389748">
        <dgm:presLayoutVars>
          <dgm:bulletEnabled val="1"/>
        </dgm:presLayoutVars>
      </dgm:prSet>
      <dgm:spPr/>
    </dgm:pt>
    <dgm:pt modelId="{E6B43066-B239-4643-ABC4-EC0D2FED53BC}" type="pres">
      <dgm:prSet presAssocID="{8A7B7344-8F5E-4EEF-8FD7-C5E062687083}" presName="sibTrans" presStyleLbl="sibTrans2D1" presStyleIdx="0" presStyleCnt="3"/>
      <dgm:spPr/>
    </dgm:pt>
    <dgm:pt modelId="{3417C63E-0356-4330-9CF0-9B99924915E3}" type="pres">
      <dgm:prSet presAssocID="{8A7B7344-8F5E-4EEF-8FD7-C5E062687083}" presName="connectorText" presStyleLbl="sibTrans2D1" presStyleIdx="0" presStyleCnt="3"/>
      <dgm:spPr/>
    </dgm:pt>
    <dgm:pt modelId="{32274D1B-E1DF-438B-A2E4-024496EB872E}" type="pres">
      <dgm:prSet presAssocID="{16C95480-ADE7-4A67-8AA8-8A4091FE9EF8}" presName="node" presStyleLbl="node1" presStyleIdx="1" presStyleCnt="4" custScaleX="212456" custScaleY="389748">
        <dgm:presLayoutVars>
          <dgm:bulletEnabled val="1"/>
        </dgm:presLayoutVars>
      </dgm:prSet>
      <dgm:spPr/>
    </dgm:pt>
    <dgm:pt modelId="{B109C72A-C06E-4C3D-BC59-744C76F90628}" type="pres">
      <dgm:prSet presAssocID="{EA2BD37D-8A36-4B3D-99DC-5BD6676E93E3}" presName="sibTrans" presStyleLbl="sibTrans2D1" presStyleIdx="1" presStyleCnt="3"/>
      <dgm:spPr>
        <a:xfrm rot="5400000">
          <a:off x="2344337" y="1644441"/>
          <a:ext cx="142778" cy="167023"/>
        </a:xfrm>
        <a:prstGeom prst="rightArrow">
          <a:avLst>
            <a:gd name="adj1" fmla="val 60000"/>
            <a:gd name="adj2" fmla="val 50000"/>
          </a:avLst>
        </a:prstGeom>
      </dgm:spPr>
    </dgm:pt>
    <dgm:pt modelId="{CBFA8E24-B457-411E-A61D-230E98B2317B}" type="pres">
      <dgm:prSet presAssocID="{EA2BD37D-8A36-4B3D-99DC-5BD6676E93E3}" presName="connectorText" presStyleLbl="sibTrans2D1" presStyleIdx="1" presStyleCnt="3"/>
      <dgm:spPr/>
    </dgm:pt>
    <dgm:pt modelId="{67AEB71F-284C-4CD2-8B47-3EF7136E2CA8}" type="pres">
      <dgm:prSet presAssocID="{58233463-51D6-40CD-92A8-E16EE6DD3C48}" presName="node" presStyleLbl="node1" presStyleIdx="2" presStyleCnt="4" custScaleX="212456" custScaleY="389748">
        <dgm:presLayoutVars>
          <dgm:bulletEnabled val="1"/>
        </dgm:presLayoutVars>
      </dgm:prSet>
      <dgm:spPr/>
    </dgm:pt>
    <dgm:pt modelId="{9135E337-630C-4EED-BECA-D3793DA0A1CC}" type="pres">
      <dgm:prSet presAssocID="{3F38C833-27D2-4356-A702-E46C78147015}" presName="sibTrans" presStyleLbl="sibTrans2D1" presStyleIdx="2" presStyleCnt="3"/>
      <dgm:spPr>
        <a:xfrm rot="10800000">
          <a:off x="1498253" y="2570645"/>
          <a:ext cx="142778" cy="167023"/>
        </a:xfrm>
        <a:prstGeom prst="rightArrow">
          <a:avLst>
            <a:gd name="adj1" fmla="val 60000"/>
            <a:gd name="adj2" fmla="val 50000"/>
          </a:avLst>
        </a:prstGeom>
      </dgm:spPr>
    </dgm:pt>
    <dgm:pt modelId="{C3167A1D-ACDA-424A-9EEC-4AB876E7C9CA}" type="pres">
      <dgm:prSet presAssocID="{3F38C833-27D2-4356-A702-E46C78147015}" presName="connectorText" presStyleLbl="sibTrans2D1" presStyleIdx="2" presStyleCnt="3"/>
      <dgm:spPr/>
    </dgm:pt>
    <dgm:pt modelId="{A1CEC614-C944-443A-85EB-583C6864F61F}" type="pres">
      <dgm:prSet presAssocID="{632CAFCF-ABC4-44AB-829D-7F0338300DA9}" presName="node" presStyleLbl="node1" presStyleIdx="3" presStyleCnt="4" custScaleX="212456" custScaleY="389748" custLinFactNeighborX="3017" custLinFactNeighborY="-1454">
        <dgm:presLayoutVars>
          <dgm:bulletEnabled val="1"/>
        </dgm:presLayoutVars>
      </dgm:prSet>
      <dgm:spPr/>
    </dgm:pt>
  </dgm:ptLst>
  <dgm:cxnLst>
    <dgm:cxn modelId="{7F6A0202-B2A9-43F8-9798-568F86D914DD}" srcId="{3561ACE3-3FF4-4617-92AD-7F0EAA2DAD97}" destId="{16C95480-ADE7-4A67-8AA8-8A4091FE9EF8}" srcOrd="1" destOrd="0" parTransId="{55B2CA05-48A1-4F62-B71E-E820F5B3E63E}" sibTransId="{EA2BD37D-8A36-4B3D-99DC-5BD6676E93E3}"/>
    <dgm:cxn modelId="{9247302D-E379-4CE3-AD69-DFCB618D6F52}" srcId="{3561ACE3-3FF4-4617-92AD-7F0EAA2DAD97}" destId="{8609157D-ABB2-4573-89EF-D9AD7C545A14}" srcOrd="0" destOrd="0" parTransId="{34391FFE-FCB7-49DC-A670-18A7B2408B81}" sibTransId="{8A7B7344-8F5E-4EEF-8FD7-C5E062687083}"/>
    <dgm:cxn modelId="{8F22FA37-8AEA-4C94-BB03-97CAC83F0FE5}" type="presOf" srcId="{16C95480-ADE7-4A67-8AA8-8A4091FE9EF8}" destId="{32274D1B-E1DF-438B-A2E4-024496EB872E}" srcOrd="0" destOrd="0" presId="urn:microsoft.com/office/officeart/2005/8/layout/process5"/>
    <dgm:cxn modelId="{C12B4B5B-3093-468A-B70D-2EBBB7BC38B8}" type="presOf" srcId="{EA2BD37D-8A36-4B3D-99DC-5BD6676E93E3}" destId="{B109C72A-C06E-4C3D-BC59-744C76F90628}" srcOrd="0" destOrd="0" presId="urn:microsoft.com/office/officeart/2005/8/layout/process5"/>
    <dgm:cxn modelId="{D2AFC948-27D4-4F3F-884E-254ACE9A1368}" type="presOf" srcId="{8609157D-ABB2-4573-89EF-D9AD7C545A14}" destId="{033BD2E2-4AAF-4E96-ADAD-59F0BBD38427}" srcOrd="0" destOrd="0" presId="urn:microsoft.com/office/officeart/2005/8/layout/process5"/>
    <dgm:cxn modelId="{F188654F-207C-48E1-9D6A-9E0402269003}" type="presOf" srcId="{8A7B7344-8F5E-4EEF-8FD7-C5E062687083}" destId="{3417C63E-0356-4330-9CF0-9B99924915E3}" srcOrd="1" destOrd="0" presId="urn:microsoft.com/office/officeart/2005/8/layout/process5"/>
    <dgm:cxn modelId="{6CE08F51-8631-4382-B7E0-F25224A03779}" type="presOf" srcId="{3F38C833-27D2-4356-A702-E46C78147015}" destId="{C3167A1D-ACDA-424A-9EEC-4AB876E7C9CA}" srcOrd="1" destOrd="0" presId="urn:microsoft.com/office/officeart/2005/8/layout/process5"/>
    <dgm:cxn modelId="{7E5B5877-00BE-4155-8AB4-084FF0E013BC}" srcId="{3561ACE3-3FF4-4617-92AD-7F0EAA2DAD97}" destId="{632CAFCF-ABC4-44AB-829D-7F0338300DA9}" srcOrd="3" destOrd="0" parTransId="{311CE813-35D6-4B7D-815A-26A575CF7DAC}" sibTransId="{EAD40D9F-F2D1-4577-BA67-AB4D786EE97E}"/>
    <dgm:cxn modelId="{E22B9C8D-94AE-4E51-947B-059D6F9CBBFF}" type="presOf" srcId="{3F38C833-27D2-4356-A702-E46C78147015}" destId="{9135E337-630C-4EED-BECA-D3793DA0A1CC}" srcOrd="0" destOrd="0" presId="urn:microsoft.com/office/officeart/2005/8/layout/process5"/>
    <dgm:cxn modelId="{9524CD9F-202A-4B2F-82BA-51E0A5C5F338}" type="presOf" srcId="{8A7B7344-8F5E-4EEF-8FD7-C5E062687083}" destId="{E6B43066-B239-4643-ABC4-EC0D2FED53BC}" srcOrd="0" destOrd="0" presId="urn:microsoft.com/office/officeart/2005/8/layout/process5"/>
    <dgm:cxn modelId="{33795AA3-3CCA-4D98-99B2-7A024C6D19DD}" srcId="{3561ACE3-3FF4-4617-92AD-7F0EAA2DAD97}" destId="{58233463-51D6-40CD-92A8-E16EE6DD3C48}" srcOrd="2" destOrd="0" parTransId="{685052AD-B99A-4429-A3DB-101B7E2BC09A}" sibTransId="{3F38C833-27D2-4356-A702-E46C78147015}"/>
    <dgm:cxn modelId="{B4A939A9-587D-4B7A-874E-0A84177519F5}" type="presOf" srcId="{58233463-51D6-40CD-92A8-E16EE6DD3C48}" destId="{67AEB71F-284C-4CD2-8B47-3EF7136E2CA8}" srcOrd="0" destOrd="0" presId="urn:microsoft.com/office/officeart/2005/8/layout/process5"/>
    <dgm:cxn modelId="{137994CA-C139-47B4-8883-A26EE2AEA2B4}" type="presOf" srcId="{3561ACE3-3FF4-4617-92AD-7F0EAA2DAD97}" destId="{6EE34564-6CE1-4445-8948-7321AB161CB3}" srcOrd="0" destOrd="0" presId="urn:microsoft.com/office/officeart/2005/8/layout/process5"/>
    <dgm:cxn modelId="{DCA788E8-B8EB-422E-861F-FE13CFF1AF65}" type="presOf" srcId="{632CAFCF-ABC4-44AB-829D-7F0338300DA9}" destId="{A1CEC614-C944-443A-85EB-583C6864F61F}" srcOrd="0" destOrd="0" presId="urn:microsoft.com/office/officeart/2005/8/layout/process5"/>
    <dgm:cxn modelId="{5B9AB3FF-D972-4577-B61D-E08854ACEFFA}" type="presOf" srcId="{EA2BD37D-8A36-4B3D-99DC-5BD6676E93E3}" destId="{CBFA8E24-B457-411E-A61D-230E98B2317B}" srcOrd="1" destOrd="0" presId="urn:microsoft.com/office/officeart/2005/8/layout/process5"/>
    <dgm:cxn modelId="{7B5F8C85-546A-4BE3-B7CB-F8BE7A47F6D6}" type="presParOf" srcId="{6EE34564-6CE1-4445-8948-7321AB161CB3}" destId="{033BD2E2-4AAF-4E96-ADAD-59F0BBD38427}" srcOrd="0" destOrd="0" presId="urn:microsoft.com/office/officeart/2005/8/layout/process5"/>
    <dgm:cxn modelId="{90965608-775A-4BFB-B769-DC9FC66C7FDA}" type="presParOf" srcId="{6EE34564-6CE1-4445-8948-7321AB161CB3}" destId="{E6B43066-B239-4643-ABC4-EC0D2FED53BC}" srcOrd="1" destOrd="0" presId="urn:microsoft.com/office/officeart/2005/8/layout/process5"/>
    <dgm:cxn modelId="{9683B086-F360-499D-9CF4-C0BF79FB6F93}" type="presParOf" srcId="{E6B43066-B239-4643-ABC4-EC0D2FED53BC}" destId="{3417C63E-0356-4330-9CF0-9B99924915E3}" srcOrd="0" destOrd="0" presId="urn:microsoft.com/office/officeart/2005/8/layout/process5"/>
    <dgm:cxn modelId="{30298022-F43B-4940-A3D7-81901616469E}" type="presParOf" srcId="{6EE34564-6CE1-4445-8948-7321AB161CB3}" destId="{32274D1B-E1DF-438B-A2E4-024496EB872E}" srcOrd="2" destOrd="0" presId="urn:microsoft.com/office/officeart/2005/8/layout/process5"/>
    <dgm:cxn modelId="{4DD14446-3DB3-4992-AA7C-D89EFCA27071}" type="presParOf" srcId="{6EE34564-6CE1-4445-8948-7321AB161CB3}" destId="{B109C72A-C06E-4C3D-BC59-744C76F90628}" srcOrd="3" destOrd="0" presId="urn:microsoft.com/office/officeart/2005/8/layout/process5"/>
    <dgm:cxn modelId="{EA7E3AC7-F4B2-4F3E-8F95-FC8F14CE5043}" type="presParOf" srcId="{B109C72A-C06E-4C3D-BC59-744C76F90628}" destId="{CBFA8E24-B457-411E-A61D-230E98B2317B}" srcOrd="0" destOrd="0" presId="urn:microsoft.com/office/officeart/2005/8/layout/process5"/>
    <dgm:cxn modelId="{575488E1-E81B-4BF4-8138-EE7F339B4721}" type="presParOf" srcId="{6EE34564-6CE1-4445-8948-7321AB161CB3}" destId="{67AEB71F-284C-4CD2-8B47-3EF7136E2CA8}" srcOrd="4" destOrd="0" presId="urn:microsoft.com/office/officeart/2005/8/layout/process5"/>
    <dgm:cxn modelId="{FD279025-01C8-4263-8FFD-8F3D6C54084C}" type="presParOf" srcId="{6EE34564-6CE1-4445-8948-7321AB161CB3}" destId="{9135E337-630C-4EED-BECA-D3793DA0A1CC}" srcOrd="5" destOrd="0" presId="urn:microsoft.com/office/officeart/2005/8/layout/process5"/>
    <dgm:cxn modelId="{F00F02F7-3991-4940-B3CB-5D3B07BD42BF}" type="presParOf" srcId="{9135E337-630C-4EED-BECA-D3793DA0A1CC}" destId="{C3167A1D-ACDA-424A-9EEC-4AB876E7C9CA}" srcOrd="0" destOrd="0" presId="urn:microsoft.com/office/officeart/2005/8/layout/process5"/>
    <dgm:cxn modelId="{6BD4972C-A6DC-4B19-AD32-522A395844DB}" type="presParOf" srcId="{6EE34564-6CE1-4445-8948-7321AB161CB3}" destId="{A1CEC614-C944-443A-85EB-583C6864F61F}" srcOrd="6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160B91D-36C4-4059-BAE0-B0A1034A0E8F}" type="doc">
      <dgm:prSet loTypeId="urn:microsoft.com/office/officeart/2008/layout/PictureStrips" loCatId="picture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C5C60A6C-0B45-4E6C-8D72-220B53DB4A29}">
      <dgm:prSet custT="1"/>
      <dgm:spPr>
        <a:solidFill>
          <a:srgbClr val="DAC2EC"/>
        </a:solidFill>
        <a:ln w="19050">
          <a:solidFill>
            <a:srgbClr val="7030A0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" sz="1800" b="1" dirty="0"/>
            <a:t>Ahmose I (1575/1550). Oloyo Hyksos. En e Farao “mane ok ong’eyo Josef” kendo oketo jo-Israel wasumbini (Wuok 1:8-12)</a:t>
          </a:r>
          <a:endParaRPr lang="es-ES" sz="1800" dirty="0"/>
        </a:p>
      </dgm:t>
    </dgm:pt>
    <dgm:pt modelId="{D7025974-23FF-4E5C-B2F8-93147EC78366}" type="parTrans" cxnId="{857588C5-B2C6-4558-95DF-ACC3A4A73C3E}">
      <dgm:prSet/>
      <dgm:spPr/>
      <dgm:t>
        <a:bodyPr/>
        <a:lstStyle/>
        <a:p>
          <a:endParaRPr lang="es-ES" sz="1800"/>
        </a:p>
      </dgm:t>
    </dgm:pt>
    <dgm:pt modelId="{FB0A9893-F2A1-4F87-A6AE-55638724E767}" type="sibTrans" cxnId="{857588C5-B2C6-4558-95DF-ACC3A4A73C3E}">
      <dgm:prSet/>
      <dgm:spPr/>
      <dgm:t>
        <a:bodyPr/>
        <a:lstStyle/>
        <a:p>
          <a:endParaRPr lang="es-ES" sz="1800"/>
        </a:p>
      </dgm:t>
    </dgm:pt>
    <dgm:pt modelId="{2A1C938E-C13C-4AA0-A1EC-F8D515D97ABF}">
      <dgm:prSet custT="1"/>
      <dgm:spPr>
        <a:solidFill>
          <a:schemeClr val="accent3">
            <a:lumMod val="20000"/>
            <a:lumOff val="80000"/>
          </a:schemeClr>
        </a:solidFill>
        <a:ln w="19050">
          <a:solidFill>
            <a:schemeClr val="accent3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" sz="1800" b="1" dirty="0"/>
            <a:t>Amenophis I (1550/1530). Ne odhi nyime gi thiro jo-Israel (Wuok 1:13-14)</a:t>
          </a:r>
          <a:endParaRPr lang="es-ES" sz="1800" dirty="0"/>
        </a:p>
      </dgm:t>
    </dgm:pt>
    <dgm:pt modelId="{397253C4-E889-425C-BF93-651E8E6DE856}" type="parTrans" cxnId="{FA78563C-21CD-42B6-9254-8E63306ACF0B}">
      <dgm:prSet/>
      <dgm:spPr/>
      <dgm:t>
        <a:bodyPr/>
        <a:lstStyle/>
        <a:p>
          <a:endParaRPr lang="es-ES" sz="1800"/>
        </a:p>
      </dgm:t>
    </dgm:pt>
    <dgm:pt modelId="{0BF37B3B-9703-410D-ABF9-D096CBFE99F0}" type="sibTrans" cxnId="{FA78563C-21CD-42B6-9254-8E63306ACF0B}">
      <dgm:prSet/>
      <dgm:spPr/>
      <dgm:t>
        <a:bodyPr/>
        <a:lstStyle/>
        <a:p>
          <a:endParaRPr lang="es-ES" sz="1800"/>
        </a:p>
      </dgm:t>
    </dgm:pt>
    <dgm:pt modelId="{98D84847-00B8-4A33-AE56-0C8C7A2DAACC}">
      <dgm:prSet custT="1"/>
      <dgm:spPr>
        <a:solidFill>
          <a:schemeClr val="accent5">
            <a:lumMod val="20000"/>
            <a:lumOff val="80000"/>
          </a:schemeClr>
        </a:solidFill>
        <a:ln w="19050">
          <a:solidFill>
            <a:schemeClr val="accent5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" sz="1800" b="1" dirty="0"/>
            <a:t>Thutmose I (1530/1517). Ne ogolo chik mondo oneg nyithind jo-Hibrania                    (Wuok 1:15-22)</a:t>
          </a:r>
          <a:endParaRPr lang="es-ES" sz="1800" dirty="0"/>
        </a:p>
      </dgm:t>
    </dgm:pt>
    <dgm:pt modelId="{FE131F8B-1A97-4975-9363-A4ECA4DDFDD4}" type="parTrans" cxnId="{DB2A9110-5DFF-43DE-9E85-66BA1E5BFFBE}">
      <dgm:prSet/>
      <dgm:spPr/>
      <dgm:t>
        <a:bodyPr/>
        <a:lstStyle/>
        <a:p>
          <a:endParaRPr lang="es-ES" sz="1800"/>
        </a:p>
      </dgm:t>
    </dgm:pt>
    <dgm:pt modelId="{D5B72B87-DDF4-415D-8551-6448396525C1}" type="sibTrans" cxnId="{DB2A9110-5DFF-43DE-9E85-66BA1E5BFFBE}">
      <dgm:prSet/>
      <dgm:spPr/>
      <dgm:t>
        <a:bodyPr/>
        <a:lstStyle/>
        <a:p>
          <a:endParaRPr lang="es-ES" sz="1800"/>
        </a:p>
      </dgm:t>
    </dgm:pt>
    <dgm:pt modelId="{3DAE5527-6227-4A3E-88F9-C7A5020E8C8A}">
      <dgm:prSet custT="1"/>
      <dgm:spPr>
        <a:solidFill>
          <a:schemeClr val="accent6">
            <a:lumMod val="20000"/>
            <a:lumOff val="80000"/>
          </a:schemeClr>
        </a:solidFill>
        <a:ln w="19050">
          <a:solidFill>
            <a:schemeClr val="accent6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" sz="1800" b="1" dirty="0"/>
            <a:t>Musa (1530/1410).                       Ne obedo kaka nyathi nyar Thutmose I, Hatshepsut</a:t>
          </a:r>
          <a:endParaRPr lang="es-ES" sz="1800" dirty="0"/>
        </a:p>
      </dgm:t>
    </dgm:pt>
    <dgm:pt modelId="{878DD4E3-01AD-4B20-8D0D-596F1A212DCF}" type="parTrans" cxnId="{16085A82-D576-4FE0-B1E6-41697F1916A4}">
      <dgm:prSet/>
      <dgm:spPr/>
      <dgm:t>
        <a:bodyPr/>
        <a:lstStyle/>
        <a:p>
          <a:endParaRPr lang="es-ES" sz="1800"/>
        </a:p>
      </dgm:t>
    </dgm:pt>
    <dgm:pt modelId="{9170886B-7EF0-48C8-99D6-F514A7CB9425}" type="sibTrans" cxnId="{16085A82-D576-4FE0-B1E6-41697F1916A4}">
      <dgm:prSet/>
      <dgm:spPr/>
      <dgm:t>
        <a:bodyPr/>
        <a:lstStyle/>
        <a:p>
          <a:endParaRPr lang="es-ES" sz="1800"/>
        </a:p>
      </dgm:t>
    </dgm:pt>
    <dgm:pt modelId="{D7C78CA3-052C-40AE-8271-941D15DC3840}">
      <dgm:prSet custT="1"/>
      <dgm:spPr>
        <a:solidFill>
          <a:schemeClr val="tx2">
            <a:lumMod val="20000"/>
            <a:lumOff val="80000"/>
          </a:schemeClr>
        </a:solidFill>
        <a:ln w="19050">
          <a:solidFill>
            <a:schemeClr val="tx2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" sz="1800" b="1" dirty="0"/>
            <a:t>Thutmose II (1517/?). Ndalo lochne, Musa oringo oa Misri (1490)</a:t>
          </a:r>
          <a:endParaRPr lang="es-ES" sz="1800" dirty="0"/>
        </a:p>
      </dgm:t>
    </dgm:pt>
    <dgm:pt modelId="{D2A04885-B102-45F4-9246-48A5E9663391}" type="parTrans" cxnId="{2B991CFC-1285-4FF2-AAE1-2565D10C1BD8}">
      <dgm:prSet/>
      <dgm:spPr/>
      <dgm:t>
        <a:bodyPr/>
        <a:lstStyle/>
        <a:p>
          <a:endParaRPr lang="es-ES" sz="1800"/>
        </a:p>
      </dgm:t>
    </dgm:pt>
    <dgm:pt modelId="{663E0D4C-027E-418E-8608-E8A535F54A89}" type="sibTrans" cxnId="{2B991CFC-1285-4FF2-AAE1-2565D10C1BD8}">
      <dgm:prSet/>
      <dgm:spPr/>
      <dgm:t>
        <a:bodyPr/>
        <a:lstStyle/>
        <a:p>
          <a:endParaRPr lang="es-ES" sz="1800"/>
        </a:p>
      </dgm:t>
    </dgm:pt>
    <dgm:pt modelId="{0EDB0ED4-800E-495C-98ED-2B9C991CA570}">
      <dgm:prSet custT="1"/>
      <dgm:spPr>
        <a:solidFill>
          <a:schemeClr val="accent1">
            <a:lumMod val="20000"/>
            <a:lumOff val="80000"/>
          </a:schemeClr>
        </a:solidFill>
        <a:ln w="19050">
          <a:solidFill>
            <a:schemeClr val="accent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" sz="1800" b="1" dirty="0"/>
            <a:t>Hatshepsut (?/1479).                  Ne otho kapok “wuode” odwogo Misri</a:t>
          </a:r>
          <a:endParaRPr lang="es-ES" sz="1800" dirty="0"/>
        </a:p>
      </dgm:t>
    </dgm:pt>
    <dgm:pt modelId="{641C1898-9594-49D3-9F96-0AED908FB17A}" type="parTrans" cxnId="{969C5232-1D27-4637-9508-753F74EEDA85}">
      <dgm:prSet/>
      <dgm:spPr/>
      <dgm:t>
        <a:bodyPr/>
        <a:lstStyle/>
        <a:p>
          <a:endParaRPr lang="es-ES" sz="1800"/>
        </a:p>
      </dgm:t>
    </dgm:pt>
    <dgm:pt modelId="{294EB6E9-FCF9-4F21-9EE3-CA94B9D4D994}" type="sibTrans" cxnId="{969C5232-1D27-4637-9508-753F74EEDA85}">
      <dgm:prSet/>
      <dgm:spPr/>
      <dgm:t>
        <a:bodyPr/>
        <a:lstStyle/>
        <a:p>
          <a:endParaRPr lang="es-ES" sz="1800"/>
        </a:p>
      </dgm:t>
    </dgm:pt>
    <dgm:pt modelId="{280F5712-1D89-4052-9D5D-FB8A7BCB1CB5}">
      <dgm:prSet custT="1"/>
      <dgm:spPr>
        <a:solidFill>
          <a:schemeClr val="accent4">
            <a:lumMod val="20000"/>
            <a:lumOff val="80000"/>
          </a:schemeClr>
        </a:solidFill>
        <a:ln w="19050">
          <a:solidFill>
            <a:schemeClr val="accent4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" sz="1800" b="1" dirty="0"/>
            <a:t>Thutmose III (1479/1450). Farao e ndalo Wuok. Wuode makayo ne “rito jamni” to ne ok obedo e loch, notho e masira mar apar</a:t>
          </a:r>
          <a:endParaRPr lang="es-ES" sz="1800" dirty="0"/>
        </a:p>
      </dgm:t>
    </dgm:pt>
    <dgm:pt modelId="{A1FE8A84-E4B3-4003-BD65-B02D5BD5069C}" type="parTrans" cxnId="{FA38016A-3C92-4B33-A7DF-F11E5933C899}">
      <dgm:prSet/>
      <dgm:spPr/>
      <dgm:t>
        <a:bodyPr/>
        <a:lstStyle/>
        <a:p>
          <a:endParaRPr lang="es-ES" sz="1800"/>
        </a:p>
      </dgm:t>
    </dgm:pt>
    <dgm:pt modelId="{BEF17511-C902-4EC5-81B8-BC0288417336}" type="sibTrans" cxnId="{FA38016A-3C92-4B33-A7DF-F11E5933C899}">
      <dgm:prSet/>
      <dgm:spPr/>
      <dgm:t>
        <a:bodyPr/>
        <a:lstStyle/>
        <a:p>
          <a:endParaRPr lang="es-ES" sz="1800"/>
        </a:p>
      </dgm:t>
    </dgm:pt>
    <dgm:pt modelId="{47DA071C-8F95-4FA9-BE87-87899B141EF6}">
      <dgm:prSet custT="1"/>
      <dgm:spPr>
        <a:solidFill>
          <a:srgbClr val="CCCCFF"/>
        </a:solidFill>
        <a:ln w="19050">
          <a:solidFill>
            <a:srgbClr val="2D2DFF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" sz="1800" b="1" dirty="0"/>
            <a:t>Amenophis II (1450/1424). Wuod Thutmose III, to ok kache</a:t>
          </a:r>
          <a:endParaRPr lang="es-ES" sz="1800" dirty="0"/>
        </a:p>
      </dgm:t>
    </dgm:pt>
    <dgm:pt modelId="{3CF43166-A5C0-4B41-967D-20420759AC48}" type="parTrans" cxnId="{4206B3F0-97D2-40EE-84CA-D46F86F0A42F}">
      <dgm:prSet/>
      <dgm:spPr/>
      <dgm:t>
        <a:bodyPr/>
        <a:lstStyle/>
        <a:p>
          <a:endParaRPr lang="es-ES" sz="1800"/>
        </a:p>
      </dgm:t>
    </dgm:pt>
    <dgm:pt modelId="{B35EB1BF-3AC4-4C3E-9EC0-7C49A4713BBF}" type="sibTrans" cxnId="{4206B3F0-97D2-40EE-84CA-D46F86F0A42F}">
      <dgm:prSet/>
      <dgm:spPr/>
      <dgm:t>
        <a:bodyPr/>
        <a:lstStyle/>
        <a:p>
          <a:endParaRPr lang="es-ES" sz="1800"/>
        </a:p>
      </dgm:t>
    </dgm:pt>
    <dgm:pt modelId="{D1798F4E-47AA-4AEC-A839-B2A8032AF810}" type="pres">
      <dgm:prSet presAssocID="{C160B91D-36C4-4059-BAE0-B0A1034A0E8F}" presName="Name0" presStyleCnt="0">
        <dgm:presLayoutVars>
          <dgm:dir/>
          <dgm:resizeHandles val="exact"/>
        </dgm:presLayoutVars>
      </dgm:prSet>
      <dgm:spPr/>
    </dgm:pt>
    <dgm:pt modelId="{4FC00E04-9A1E-45F6-A563-095A4ECE9BCE}" type="pres">
      <dgm:prSet presAssocID="{C5C60A6C-0B45-4E6C-8D72-220B53DB4A29}" presName="composite" presStyleCnt="0"/>
      <dgm:spPr/>
    </dgm:pt>
    <dgm:pt modelId="{5BA8B774-9D05-437F-B1E5-DCEB6C5CE805}" type="pres">
      <dgm:prSet presAssocID="{C5C60A6C-0B45-4E6C-8D72-220B53DB4A29}" presName="rect1" presStyleLbl="trAlignAcc1" presStyleIdx="0" presStyleCnt="8" custScaleX="115640" custScaleY="118838">
        <dgm:presLayoutVars>
          <dgm:bulletEnabled val="1"/>
        </dgm:presLayoutVars>
      </dgm:prSet>
      <dgm:spPr/>
    </dgm:pt>
    <dgm:pt modelId="{63D04BA7-DCEC-4E13-B4EA-D6E4D468A75B}" type="pres">
      <dgm:prSet presAssocID="{C5C60A6C-0B45-4E6C-8D72-220B53DB4A29}" presName="rect2" presStyleLbl="fgImgPlace1" presStyleIdx="0" presStyleCnt="8" custLinFactNeighborX="-42309"/>
      <dgm:spPr>
        <a:blipFill dpi="0" rotWithShape="1"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28396" t="-42724" r="-32170"/>
          </a:stretch>
        </a:blipFill>
      </dgm:spPr>
    </dgm:pt>
    <dgm:pt modelId="{3C01864B-FF04-48D8-A594-7905C58AD2A2}" type="pres">
      <dgm:prSet presAssocID="{FB0A9893-F2A1-4F87-A6AE-55638724E767}" presName="sibTrans" presStyleCnt="0"/>
      <dgm:spPr/>
    </dgm:pt>
    <dgm:pt modelId="{3864DD86-7DF2-4CB3-A284-1A16A5CC1FEE}" type="pres">
      <dgm:prSet presAssocID="{2A1C938E-C13C-4AA0-A1EC-F8D515D97ABF}" presName="composite" presStyleCnt="0"/>
      <dgm:spPr/>
    </dgm:pt>
    <dgm:pt modelId="{C59893D3-0CB2-4313-9E40-D94B48CEE776}" type="pres">
      <dgm:prSet presAssocID="{2A1C938E-C13C-4AA0-A1EC-F8D515D97ABF}" presName="rect1" presStyleLbl="trAlignAcc1" presStyleIdx="1" presStyleCnt="8">
        <dgm:presLayoutVars>
          <dgm:bulletEnabled val="1"/>
        </dgm:presLayoutVars>
      </dgm:prSet>
      <dgm:spPr/>
    </dgm:pt>
    <dgm:pt modelId="{E173E195-7227-4497-BEC4-905339BC0AEE}" type="pres">
      <dgm:prSet presAssocID="{2A1C938E-C13C-4AA0-A1EC-F8D515D97ABF}" presName="rect2" presStyleLbl="fgImgPlace1" presStyleIdx="1" presStyleCnt="8"/>
      <dgm:spPr>
        <a:blipFill rotWithShape="1">
          <a:blip xmlns:r="http://schemas.openxmlformats.org/officeDocument/2006/relationships"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62000" r="-62000"/>
          </a:stretch>
        </a:blipFill>
      </dgm:spPr>
    </dgm:pt>
    <dgm:pt modelId="{512EABEB-BE16-4F06-B15E-4586BA710428}" type="pres">
      <dgm:prSet presAssocID="{0BF37B3B-9703-410D-ABF9-D096CBFE99F0}" presName="sibTrans" presStyleCnt="0"/>
      <dgm:spPr/>
    </dgm:pt>
    <dgm:pt modelId="{4F9A5BB5-0606-4A33-9EE7-7DFC887537C3}" type="pres">
      <dgm:prSet presAssocID="{98D84847-00B8-4A33-AE56-0C8C7A2DAACC}" presName="composite" presStyleCnt="0"/>
      <dgm:spPr/>
    </dgm:pt>
    <dgm:pt modelId="{B704EF9B-A9F5-4720-9062-C5B5F91207F3}" type="pres">
      <dgm:prSet presAssocID="{98D84847-00B8-4A33-AE56-0C8C7A2DAACC}" presName="rect1" presStyleLbl="trAlignAcc1" presStyleIdx="2" presStyleCnt="8">
        <dgm:presLayoutVars>
          <dgm:bulletEnabled val="1"/>
        </dgm:presLayoutVars>
      </dgm:prSet>
      <dgm:spPr/>
    </dgm:pt>
    <dgm:pt modelId="{51003E69-EDD3-479C-8F2F-75C20848753B}" type="pres">
      <dgm:prSet presAssocID="{98D84847-00B8-4A33-AE56-0C8C7A2DAACC}" presName="rect2" presStyleLbl="fgImgPlace1" presStyleIdx="2" presStyleCnt="8"/>
      <dgm:spPr>
        <a:blipFill dpi="0" rotWithShape="1">
          <a:blip xmlns:r="http://schemas.openxmlformats.org/officeDocument/2006/relationships"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1270" r="-1304"/>
          </a:stretch>
        </a:blipFill>
      </dgm:spPr>
    </dgm:pt>
    <dgm:pt modelId="{F94391B5-D824-4954-B218-4BFE9749B1CD}" type="pres">
      <dgm:prSet presAssocID="{D5B72B87-DDF4-415D-8551-6448396525C1}" presName="sibTrans" presStyleCnt="0"/>
      <dgm:spPr/>
    </dgm:pt>
    <dgm:pt modelId="{11BD6881-BA4E-4141-98D4-753733E39541}" type="pres">
      <dgm:prSet presAssocID="{3DAE5527-6227-4A3E-88F9-C7A5020E8C8A}" presName="composite" presStyleCnt="0"/>
      <dgm:spPr/>
    </dgm:pt>
    <dgm:pt modelId="{EFD3ACB5-DB5C-498B-9FD1-F26E7DA46754}" type="pres">
      <dgm:prSet presAssocID="{3DAE5527-6227-4A3E-88F9-C7A5020E8C8A}" presName="rect1" presStyleLbl="trAlignAcc1" presStyleIdx="3" presStyleCnt="8">
        <dgm:presLayoutVars>
          <dgm:bulletEnabled val="1"/>
        </dgm:presLayoutVars>
      </dgm:prSet>
      <dgm:spPr/>
    </dgm:pt>
    <dgm:pt modelId="{7AB22805-E85F-4733-A861-88881A3A3B53}" type="pres">
      <dgm:prSet presAssocID="{3DAE5527-6227-4A3E-88F9-C7A5020E8C8A}" presName="rect2" presStyleLbl="fgImgPlace1" presStyleIdx="3" presStyleCnt="8"/>
      <dgm:spPr>
        <a:blipFill dpi="0" rotWithShape="1">
          <a:blip xmlns:r="http://schemas.openxmlformats.org/officeDocument/2006/relationships" r:embed="rId4"/>
          <a:srcRect/>
          <a:stretch>
            <a:fillRect l="-20724" t="-5921" r="-21402" b="-70044"/>
          </a:stretch>
        </a:blipFill>
      </dgm:spPr>
    </dgm:pt>
    <dgm:pt modelId="{F014B59B-D1FC-44F3-9024-CE2A8A040D7D}" type="pres">
      <dgm:prSet presAssocID="{9170886B-7EF0-48C8-99D6-F514A7CB9425}" presName="sibTrans" presStyleCnt="0"/>
      <dgm:spPr/>
    </dgm:pt>
    <dgm:pt modelId="{AC5C9315-60F7-433B-A2B0-43F194463525}" type="pres">
      <dgm:prSet presAssocID="{D7C78CA3-052C-40AE-8271-941D15DC3840}" presName="composite" presStyleCnt="0"/>
      <dgm:spPr/>
    </dgm:pt>
    <dgm:pt modelId="{E1B12703-3E8E-4B93-9BA4-2ADD0A8033D3}" type="pres">
      <dgm:prSet presAssocID="{D7C78CA3-052C-40AE-8271-941D15DC3840}" presName="rect1" presStyleLbl="trAlignAcc1" presStyleIdx="4" presStyleCnt="8">
        <dgm:presLayoutVars>
          <dgm:bulletEnabled val="1"/>
        </dgm:presLayoutVars>
      </dgm:prSet>
      <dgm:spPr/>
    </dgm:pt>
    <dgm:pt modelId="{EAA23E0C-F686-4F0A-A517-C414B63058EA}" type="pres">
      <dgm:prSet presAssocID="{D7C78CA3-052C-40AE-8271-941D15DC3840}" presName="rect2" presStyleLbl="fgImgPlace1" presStyleIdx="4" presStyleCnt="8"/>
      <dgm:spPr>
        <a:blipFill rotWithShape="1">
          <a:blip xmlns:r="http://schemas.openxmlformats.org/officeDocument/2006/relationships"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50000" r="-50000"/>
          </a:stretch>
        </a:blipFill>
      </dgm:spPr>
    </dgm:pt>
    <dgm:pt modelId="{68C59AE8-6CD6-485A-9BAB-843431590272}" type="pres">
      <dgm:prSet presAssocID="{663E0D4C-027E-418E-8608-E8A535F54A89}" presName="sibTrans" presStyleCnt="0"/>
      <dgm:spPr/>
    </dgm:pt>
    <dgm:pt modelId="{7206F9A4-2C4A-4E00-888D-5F92AECBFB0F}" type="pres">
      <dgm:prSet presAssocID="{0EDB0ED4-800E-495C-98ED-2B9C991CA570}" presName="composite" presStyleCnt="0"/>
      <dgm:spPr/>
    </dgm:pt>
    <dgm:pt modelId="{1146FFF6-DDFA-4FA3-AC18-A0591EEAB8D8}" type="pres">
      <dgm:prSet presAssocID="{0EDB0ED4-800E-495C-98ED-2B9C991CA570}" presName="rect1" presStyleLbl="trAlignAcc1" presStyleIdx="5" presStyleCnt="8">
        <dgm:presLayoutVars>
          <dgm:bulletEnabled val="1"/>
        </dgm:presLayoutVars>
      </dgm:prSet>
      <dgm:spPr/>
    </dgm:pt>
    <dgm:pt modelId="{B1F7F442-7D03-4F71-9FCA-827703E76CCF}" type="pres">
      <dgm:prSet presAssocID="{0EDB0ED4-800E-495C-98ED-2B9C991CA570}" presName="rect2" presStyleLbl="fgImgPlace1" presStyleIdx="5" presStyleCnt="8"/>
      <dgm:spPr>
        <a:blipFill rotWithShape="1">
          <a:blip xmlns:r="http://schemas.openxmlformats.org/officeDocument/2006/relationships"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12000" r="-12000"/>
          </a:stretch>
        </a:blipFill>
      </dgm:spPr>
    </dgm:pt>
    <dgm:pt modelId="{3547700F-16F0-4922-912E-5EBF79B88E7E}" type="pres">
      <dgm:prSet presAssocID="{294EB6E9-FCF9-4F21-9EE3-CA94B9D4D994}" presName="sibTrans" presStyleCnt="0"/>
      <dgm:spPr/>
    </dgm:pt>
    <dgm:pt modelId="{CAA54CDA-D080-4894-B5DE-C47309D2EA8E}" type="pres">
      <dgm:prSet presAssocID="{280F5712-1D89-4052-9D5D-FB8A7BCB1CB5}" presName="composite" presStyleCnt="0"/>
      <dgm:spPr/>
    </dgm:pt>
    <dgm:pt modelId="{AADE15E5-F549-4F0C-90A2-A5DEBCA743D8}" type="pres">
      <dgm:prSet presAssocID="{280F5712-1D89-4052-9D5D-FB8A7BCB1CB5}" presName="rect1" presStyleLbl="trAlignAcc1" presStyleIdx="6" presStyleCnt="8" custScaleX="163929">
        <dgm:presLayoutVars>
          <dgm:bulletEnabled val="1"/>
        </dgm:presLayoutVars>
      </dgm:prSet>
      <dgm:spPr/>
    </dgm:pt>
    <dgm:pt modelId="{C339DD00-7089-4D95-B2E0-DE6E76573600}" type="pres">
      <dgm:prSet presAssocID="{280F5712-1D89-4052-9D5D-FB8A7BCB1CB5}" presName="rect2" presStyleLbl="fgImgPlace1" presStyleIdx="6" presStyleCnt="8" custLinFactX="-54102" custLinFactNeighborX="-100000"/>
      <dgm:spPr>
        <a:blipFill dpi="0" rotWithShape="1">
          <a:blip xmlns:r="http://schemas.openxmlformats.org/officeDocument/2006/relationships"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62848" t="-469" r="-80393" b="-142666"/>
          </a:stretch>
        </a:blipFill>
      </dgm:spPr>
    </dgm:pt>
    <dgm:pt modelId="{1272B048-43C0-4A8A-AD45-A1FEEB2936D0}" type="pres">
      <dgm:prSet presAssocID="{BEF17511-C902-4EC5-81B8-BC0288417336}" presName="sibTrans" presStyleCnt="0"/>
      <dgm:spPr/>
    </dgm:pt>
    <dgm:pt modelId="{A25DE58D-26E1-458E-B772-FC97D8FE8E23}" type="pres">
      <dgm:prSet presAssocID="{47DA071C-8F95-4FA9-BE87-87899B141EF6}" presName="composite" presStyleCnt="0"/>
      <dgm:spPr/>
    </dgm:pt>
    <dgm:pt modelId="{BA58EC4A-8198-4A61-8AB0-5D8E6BAA362E}" type="pres">
      <dgm:prSet presAssocID="{47DA071C-8F95-4FA9-BE87-87899B141EF6}" presName="rect1" presStyleLbl="trAlignAcc1" presStyleIdx="7" presStyleCnt="8">
        <dgm:presLayoutVars>
          <dgm:bulletEnabled val="1"/>
        </dgm:presLayoutVars>
      </dgm:prSet>
      <dgm:spPr/>
    </dgm:pt>
    <dgm:pt modelId="{1E737C63-FDB9-4516-9801-EFB03FB652FC}" type="pres">
      <dgm:prSet presAssocID="{47DA071C-8F95-4FA9-BE87-87899B141EF6}" presName="rect2" presStyleLbl="fgImgPlace1" presStyleIdx="7" presStyleCnt="8"/>
      <dgm:spPr>
        <a:blipFill dpi="0" rotWithShape="1">
          <a:blip xmlns:r="http://schemas.openxmlformats.org/officeDocument/2006/relationships"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106421" t="-5412" r="-80662" b="-185517"/>
          </a:stretch>
        </a:blipFill>
      </dgm:spPr>
    </dgm:pt>
  </dgm:ptLst>
  <dgm:cxnLst>
    <dgm:cxn modelId="{DB2A9110-5DFF-43DE-9E85-66BA1E5BFFBE}" srcId="{C160B91D-36C4-4059-BAE0-B0A1034A0E8F}" destId="{98D84847-00B8-4A33-AE56-0C8C7A2DAACC}" srcOrd="2" destOrd="0" parTransId="{FE131F8B-1A97-4975-9363-A4ECA4DDFDD4}" sibTransId="{D5B72B87-DDF4-415D-8551-6448396525C1}"/>
    <dgm:cxn modelId="{FA5F0B20-FA14-4DD7-9393-F6A64113D878}" type="presOf" srcId="{0EDB0ED4-800E-495C-98ED-2B9C991CA570}" destId="{1146FFF6-DDFA-4FA3-AC18-A0591EEAB8D8}" srcOrd="0" destOrd="0" presId="urn:microsoft.com/office/officeart/2008/layout/PictureStrips"/>
    <dgm:cxn modelId="{969C5232-1D27-4637-9508-753F74EEDA85}" srcId="{C160B91D-36C4-4059-BAE0-B0A1034A0E8F}" destId="{0EDB0ED4-800E-495C-98ED-2B9C991CA570}" srcOrd="5" destOrd="0" parTransId="{641C1898-9594-49D3-9F96-0AED908FB17A}" sibTransId="{294EB6E9-FCF9-4F21-9EE3-CA94B9D4D994}"/>
    <dgm:cxn modelId="{FA78563C-21CD-42B6-9254-8E63306ACF0B}" srcId="{C160B91D-36C4-4059-BAE0-B0A1034A0E8F}" destId="{2A1C938E-C13C-4AA0-A1EC-F8D515D97ABF}" srcOrd="1" destOrd="0" parTransId="{397253C4-E889-425C-BF93-651E8E6DE856}" sibTransId="{0BF37B3B-9703-410D-ABF9-D096CBFE99F0}"/>
    <dgm:cxn modelId="{D575263D-B219-4BD3-965B-CB363D3C158F}" type="presOf" srcId="{C5C60A6C-0B45-4E6C-8D72-220B53DB4A29}" destId="{5BA8B774-9D05-437F-B1E5-DCEB6C5CE805}" srcOrd="0" destOrd="0" presId="urn:microsoft.com/office/officeart/2008/layout/PictureStrips"/>
    <dgm:cxn modelId="{FA38016A-3C92-4B33-A7DF-F11E5933C899}" srcId="{C160B91D-36C4-4059-BAE0-B0A1034A0E8F}" destId="{280F5712-1D89-4052-9D5D-FB8A7BCB1CB5}" srcOrd="6" destOrd="0" parTransId="{A1FE8A84-E4B3-4003-BD65-B02D5BD5069C}" sibTransId="{BEF17511-C902-4EC5-81B8-BC0288417336}"/>
    <dgm:cxn modelId="{B83E1B6E-C0B1-44EE-869C-5C489D9847C6}" type="presOf" srcId="{280F5712-1D89-4052-9D5D-FB8A7BCB1CB5}" destId="{AADE15E5-F549-4F0C-90A2-A5DEBCA743D8}" srcOrd="0" destOrd="0" presId="urn:microsoft.com/office/officeart/2008/layout/PictureStrips"/>
    <dgm:cxn modelId="{FED1467D-D398-4B9B-9C03-D4250C0880BE}" type="presOf" srcId="{98D84847-00B8-4A33-AE56-0C8C7A2DAACC}" destId="{B704EF9B-A9F5-4720-9062-C5B5F91207F3}" srcOrd="0" destOrd="0" presId="urn:microsoft.com/office/officeart/2008/layout/PictureStrips"/>
    <dgm:cxn modelId="{16085A82-D576-4FE0-B1E6-41697F1916A4}" srcId="{C160B91D-36C4-4059-BAE0-B0A1034A0E8F}" destId="{3DAE5527-6227-4A3E-88F9-C7A5020E8C8A}" srcOrd="3" destOrd="0" parTransId="{878DD4E3-01AD-4B20-8D0D-596F1A212DCF}" sibTransId="{9170886B-7EF0-48C8-99D6-F514A7CB9425}"/>
    <dgm:cxn modelId="{1BB7A9AF-1941-42F1-B301-6998850DE5FD}" type="presOf" srcId="{C160B91D-36C4-4059-BAE0-B0A1034A0E8F}" destId="{D1798F4E-47AA-4AEC-A839-B2A8032AF810}" srcOrd="0" destOrd="0" presId="urn:microsoft.com/office/officeart/2008/layout/PictureStrips"/>
    <dgm:cxn modelId="{857588C5-B2C6-4558-95DF-ACC3A4A73C3E}" srcId="{C160B91D-36C4-4059-BAE0-B0A1034A0E8F}" destId="{C5C60A6C-0B45-4E6C-8D72-220B53DB4A29}" srcOrd="0" destOrd="0" parTransId="{D7025974-23FF-4E5C-B2F8-93147EC78366}" sibTransId="{FB0A9893-F2A1-4F87-A6AE-55638724E767}"/>
    <dgm:cxn modelId="{2B8260CF-B7B8-4624-937C-5788CC799AB7}" type="presOf" srcId="{D7C78CA3-052C-40AE-8271-941D15DC3840}" destId="{E1B12703-3E8E-4B93-9BA4-2ADD0A8033D3}" srcOrd="0" destOrd="0" presId="urn:microsoft.com/office/officeart/2008/layout/PictureStrips"/>
    <dgm:cxn modelId="{BBE7ACDE-0F13-4301-BA1F-615FC9727458}" type="presOf" srcId="{47DA071C-8F95-4FA9-BE87-87899B141EF6}" destId="{BA58EC4A-8198-4A61-8AB0-5D8E6BAA362E}" srcOrd="0" destOrd="0" presId="urn:microsoft.com/office/officeart/2008/layout/PictureStrips"/>
    <dgm:cxn modelId="{FE7826F0-9DB8-4132-BE16-67E65A6BF608}" type="presOf" srcId="{2A1C938E-C13C-4AA0-A1EC-F8D515D97ABF}" destId="{C59893D3-0CB2-4313-9E40-D94B48CEE776}" srcOrd="0" destOrd="0" presId="urn:microsoft.com/office/officeart/2008/layout/PictureStrips"/>
    <dgm:cxn modelId="{4206B3F0-97D2-40EE-84CA-D46F86F0A42F}" srcId="{C160B91D-36C4-4059-BAE0-B0A1034A0E8F}" destId="{47DA071C-8F95-4FA9-BE87-87899B141EF6}" srcOrd="7" destOrd="0" parTransId="{3CF43166-A5C0-4B41-967D-20420759AC48}" sibTransId="{B35EB1BF-3AC4-4C3E-9EC0-7C49A4713BBF}"/>
    <dgm:cxn modelId="{51A558F1-ACDD-435A-9847-FD418390F4F3}" type="presOf" srcId="{3DAE5527-6227-4A3E-88F9-C7A5020E8C8A}" destId="{EFD3ACB5-DB5C-498B-9FD1-F26E7DA46754}" srcOrd="0" destOrd="0" presId="urn:microsoft.com/office/officeart/2008/layout/PictureStrips"/>
    <dgm:cxn modelId="{2B991CFC-1285-4FF2-AAE1-2565D10C1BD8}" srcId="{C160B91D-36C4-4059-BAE0-B0A1034A0E8F}" destId="{D7C78CA3-052C-40AE-8271-941D15DC3840}" srcOrd="4" destOrd="0" parTransId="{D2A04885-B102-45F4-9246-48A5E9663391}" sibTransId="{663E0D4C-027E-418E-8608-E8A535F54A89}"/>
    <dgm:cxn modelId="{22894C12-B016-46F4-8C8C-7B5766E55384}" type="presParOf" srcId="{D1798F4E-47AA-4AEC-A839-B2A8032AF810}" destId="{4FC00E04-9A1E-45F6-A563-095A4ECE9BCE}" srcOrd="0" destOrd="0" presId="urn:microsoft.com/office/officeart/2008/layout/PictureStrips"/>
    <dgm:cxn modelId="{7EA633C7-C959-4939-8DD8-D74D85788909}" type="presParOf" srcId="{4FC00E04-9A1E-45F6-A563-095A4ECE9BCE}" destId="{5BA8B774-9D05-437F-B1E5-DCEB6C5CE805}" srcOrd="0" destOrd="0" presId="urn:microsoft.com/office/officeart/2008/layout/PictureStrips"/>
    <dgm:cxn modelId="{AA781ED6-463B-488A-9367-BD0B7D5AE035}" type="presParOf" srcId="{4FC00E04-9A1E-45F6-A563-095A4ECE9BCE}" destId="{63D04BA7-DCEC-4E13-B4EA-D6E4D468A75B}" srcOrd="1" destOrd="0" presId="urn:microsoft.com/office/officeart/2008/layout/PictureStrips"/>
    <dgm:cxn modelId="{BC9D49DA-6289-48D7-BB05-909E53F2E48D}" type="presParOf" srcId="{D1798F4E-47AA-4AEC-A839-B2A8032AF810}" destId="{3C01864B-FF04-48D8-A594-7905C58AD2A2}" srcOrd="1" destOrd="0" presId="urn:microsoft.com/office/officeart/2008/layout/PictureStrips"/>
    <dgm:cxn modelId="{F31C7330-834B-4B3C-B51A-A4CF55BEB194}" type="presParOf" srcId="{D1798F4E-47AA-4AEC-A839-B2A8032AF810}" destId="{3864DD86-7DF2-4CB3-A284-1A16A5CC1FEE}" srcOrd="2" destOrd="0" presId="urn:microsoft.com/office/officeart/2008/layout/PictureStrips"/>
    <dgm:cxn modelId="{637861DF-C67D-429B-83E4-34FB2B624D6C}" type="presParOf" srcId="{3864DD86-7DF2-4CB3-A284-1A16A5CC1FEE}" destId="{C59893D3-0CB2-4313-9E40-D94B48CEE776}" srcOrd="0" destOrd="0" presId="urn:microsoft.com/office/officeart/2008/layout/PictureStrips"/>
    <dgm:cxn modelId="{CA2089B5-A853-4DDC-8E49-BF7A7FF95B6F}" type="presParOf" srcId="{3864DD86-7DF2-4CB3-A284-1A16A5CC1FEE}" destId="{E173E195-7227-4497-BEC4-905339BC0AEE}" srcOrd="1" destOrd="0" presId="urn:microsoft.com/office/officeart/2008/layout/PictureStrips"/>
    <dgm:cxn modelId="{B34483AF-0BDF-45E5-B2BB-E4B1DCD70C4F}" type="presParOf" srcId="{D1798F4E-47AA-4AEC-A839-B2A8032AF810}" destId="{512EABEB-BE16-4F06-B15E-4586BA710428}" srcOrd="3" destOrd="0" presId="urn:microsoft.com/office/officeart/2008/layout/PictureStrips"/>
    <dgm:cxn modelId="{1846BA1E-1287-401C-A593-A523FC505122}" type="presParOf" srcId="{D1798F4E-47AA-4AEC-A839-B2A8032AF810}" destId="{4F9A5BB5-0606-4A33-9EE7-7DFC887537C3}" srcOrd="4" destOrd="0" presId="urn:microsoft.com/office/officeart/2008/layout/PictureStrips"/>
    <dgm:cxn modelId="{382CF91D-D649-49CC-8732-6EB6BE936C04}" type="presParOf" srcId="{4F9A5BB5-0606-4A33-9EE7-7DFC887537C3}" destId="{B704EF9B-A9F5-4720-9062-C5B5F91207F3}" srcOrd="0" destOrd="0" presId="urn:microsoft.com/office/officeart/2008/layout/PictureStrips"/>
    <dgm:cxn modelId="{AB50009C-1F20-476C-910F-A99533DE3DA7}" type="presParOf" srcId="{4F9A5BB5-0606-4A33-9EE7-7DFC887537C3}" destId="{51003E69-EDD3-479C-8F2F-75C20848753B}" srcOrd="1" destOrd="0" presId="urn:microsoft.com/office/officeart/2008/layout/PictureStrips"/>
    <dgm:cxn modelId="{DB7C9E8A-F94B-4C4A-AFAB-97F8C5A72115}" type="presParOf" srcId="{D1798F4E-47AA-4AEC-A839-B2A8032AF810}" destId="{F94391B5-D824-4954-B218-4BFE9749B1CD}" srcOrd="5" destOrd="0" presId="urn:microsoft.com/office/officeart/2008/layout/PictureStrips"/>
    <dgm:cxn modelId="{F9959773-F780-4024-BE44-38CD843DEBD4}" type="presParOf" srcId="{D1798F4E-47AA-4AEC-A839-B2A8032AF810}" destId="{11BD6881-BA4E-4141-98D4-753733E39541}" srcOrd="6" destOrd="0" presId="urn:microsoft.com/office/officeart/2008/layout/PictureStrips"/>
    <dgm:cxn modelId="{07552D72-5612-4C10-94D0-4528DFB755EE}" type="presParOf" srcId="{11BD6881-BA4E-4141-98D4-753733E39541}" destId="{EFD3ACB5-DB5C-498B-9FD1-F26E7DA46754}" srcOrd="0" destOrd="0" presId="urn:microsoft.com/office/officeart/2008/layout/PictureStrips"/>
    <dgm:cxn modelId="{EB8D22E6-4E11-494A-BB93-9872886A97C3}" type="presParOf" srcId="{11BD6881-BA4E-4141-98D4-753733E39541}" destId="{7AB22805-E85F-4733-A861-88881A3A3B53}" srcOrd="1" destOrd="0" presId="urn:microsoft.com/office/officeart/2008/layout/PictureStrips"/>
    <dgm:cxn modelId="{88C0E538-F343-48AF-88F4-0921BD17A74E}" type="presParOf" srcId="{D1798F4E-47AA-4AEC-A839-B2A8032AF810}" destId="{F014B59B-D1FC-44F3-9024-CE2A8A040D7D}" srcOrd="7" destOrd="0" presId="urn:microsoft.com/office/officeart/2008/layout/PictureStrips"/>
    <dgm:cxn modelId="{ED3C3EEB-DFDB-4FD6-95E9-C554FE12F8E7}" type="presParOf" srcId="{D1798F4E-47AA-4AEC-A839-B2A8032AF810}" destId="{AC5C9315-60F7-433B-A2B0-43F194463525}" srcOrd="8" destOrd="0" presId="urn:microsoft.com/office/officeart/2008/layout/PictureStrips"/>
    <dgm:cxn modelId="{B414E760-AB54-4C5F-8995-0D292BBAF176}" type="presParOf" srcId="{AC5C9315-60F7-433B-A2B0-43F194463525}" destId="{E1B12703-3E8E-4B93-9BA4-2ADD0A8033D3}" srcOrd="0" destOrd="0" presId="urn:microsoft.com/office/officeart/2008/layout/PictureStrips"/>
    <dgm:cxn modelId="{164BCEEB-A5C7-461F-973E-697080CA2ED7}" type="presParOf" srcId="{AC5C9315-60F7-433B-A2B0-43F194463525}" destId="{EAA23E0C-F686-4F0A-A517-C414B63058EA}" srcOrd="1" destOrd="0" presId="urn:microsoft.com/office/officeart/2008/layout/PictureStrips"/>
    <dgm:cxn modelId="{BA7AF104-5889-41F9-8E5B-B60E061E24C1}" type="presParOf" srcId="{D1798F4E-47AA-4AEC-A839-B2A8032AF810}" destId="{68C59AE8-6CD6-485A-9BAB-843431590272}" srcOrd="9" destOrd="0" presId="urn:microsoft.com/office/officeart/2008/layout/PictureStrips"/>
    <dgm:cxn modelId="{A26E5B72-39F2-4BE4-952A-10AAE9F8994D}" type="presParOf" srcId="{D1798F4E-47AA-4AEC-A839-B2A8032AF810}" destId="{7206F9A4-2C4A-4E00-888D-5F92AECBFB0F}" srcOrd="10" destOrd="0" presId="urn:microsoft.com/office/officeart/2008/layout/PictureStrips"/>
    <dgm:cxn modelId="{089B495C-51A8-4DB0-BC83-9D160454B7FD}" type="presParOf" srcId="{7206F9A4-2C4A-4E00-888D-5F92AECBFB0F}" destId="{1146FFF6-DDFA-4FA3-AC18-A0591EEAB8D8}" srcOrd="0" destOrd="0" presId="urn:microsoft.com/office/officeart/2008/layout/PictureStrips"/>
    <dgm:cxn modelId="{AD9258F5-02CB-434F-A5BC-8C1091F38FE6}" type="presParOf" srcId="{7206F9A4-2C4A-4E00-888D-5F92AECBFB0F}" destId="{B1F7F442-7D03-4F71-9FCA-827703E76CCF}" srcOrd="1" destOrd="0" presId="urn:microsoft.com/office/officeart/2008/layout/PictureStrips"/>
    <dgm:cxn modelId="{737707DB-A9C2-4AB0-B792-8D717D4FDDB5}" type="presParOf" srcId="{D1798F4E-47AA-4AEC-A839-B2A8032AF810}" destId="{3547700F-16F0-4922-912E-5EBF79B88E7E}" srcOrd="11" destOrd="0" presId="urn:microsoft.com/office/officeart/2008/layout/PictureStrips"/>
    <dgm:cxn modelId="{E7CDC217-E7F8-46AE-A977-B339B12A31A5}" type="presParOf" srcId="{D1798F4E-47AA-4AEC-A839-B2A8032AF810}" destId="{CAA54CDA-D080-4894-B5DE-C47309D2EA8E}" srcOrd="12" destOrd="0" presId="urn:microsoft.com/office/officeart/2008/layout/PictureStrips"/>
    <dgm:cxn modelId="{9497E079-20F2-449A-8B18-5EA87E46F255}" type="presParOf" srcId="{CAA54CDA-D080-4894-B5DE-C47309D2EA8E}" destId="{AADE15E5-F549-4F0C-90A2-A5DEBCA743D8}" srcOrd="0" destOrd="0" presId="urn:microsoft.com/office/officeart/2008/layout/PictureStrips"/>
    <dgm:cxn modelId="{3AC04EE8-844E-4B3A-B186-4A74ABEA2E26}" type="presParOf" srcId="{CAA54CDA-D080-4894-B5DE-C47309D2EA8E}" destId="{C339DD00-7089-4D95-B2E0-DE6E76573600}" srcOrd="1" destOrd="0" presId="urn:microsoft.com/office/officeart/2008/layout/PictureStrips"/>
    <dgm:cxn modelId="{134CB993-CF3F-4C5C-82B4-40F0B319A1BD}" type="presParOf" srcId="{D1798F4E-47AA-4AEC-A839-B2A8032AF810}" destId="{1272B048-43C0-4A8A-AD45-A1FEEB2936D0}" srcOrd="13" destOrd="0" presId="urn:microsoft.com/office/officeart/2008/layout/PictureStrips"/>
    <dgm:cxn modelId="{131101AE-2F44-477F-83F3-C2F027BBCBFE}" type="presParOf" srcId="{D1798F4E-47AA-4AEC-A839-B2A8032AF810}" destId="{A25DE58D-26E1-458E-B772-FC97D8FE8E23}" srcOrd="14" destOrd="0" presId="urn:microsoft.com/office/officeart/2008/layout/PictureStrips"/>
    <dgm:cxn modelId="{78D2E140-1E2B-488D-A6DD-E02D668BDA44}" type="presParOf" srcId="{A25DE58D-26E1-458E-B772-FC97D8FE8E23}" destId="{BA58EC4A-8198-4A61-8AB0-5D8E6BAA362E}" srcOrd="0" destOrd="0" presId="urn:microsoft.com/office/officeart/2008/layout/PictureStrips"/>
    <dgm:cxn modelId="{84B1E49C-323A-4A2C-ACC4-6D1E60333798}" type="presParOf" srcId="{A25DE58D-26E1-458E-B772-FC97D8FE8E23}" destId="{1E737C63-FDB9-4516-9801-EFB03FB652FC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AEDE8AF-BB7D-4F4A-BB4C-795A12FBFAA0}" type="doc">
      <dgm:prSet loTypeId="urn:microsoft.com/office/officeart/2005/8/layout/vList3" loCatId="list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29DFE7F1-2081-464B-AA6A-D5555DC8F6FA}">
      <dgm:prSet custT="1"/>
      <dgm:spPr>
        <a:solidFill>
          <a:schemeClr val="accent2">
            <a:lumMod val="50000"/>
          </a:schemeClr>
        </a:solidFill>
      </dgm:spPr>
      <dgm:t>
        <a:bodyPr/>
        <a:lstStyle/>
        <a:p>
          <a:r>
            <a:rPr lang="en" sz="2000" b="1" dirty="0"/>
            <a:t>Ne giketo nyipeche mondo ochun-gi gero udi (Wuok 1:11)</a:t>
          </a:r>
          <a:endParaRPr lang="es-ES" sz="2000" dirty="0"/>
        </a:p>
      </dgm:t>
    </dgm:pt>
    <dgm:pt modelId="{DCCBEADB-A1F9-45B6-99E8-01485727A0DE}" type="parTrans" cxnId="{04BE3E8F-1F05-4482-A322-505215E58408}">
      <dgm:prSet/>
      <dgm:spPr/>
      <dgm:t>
        <a:bodyPr/>
        <a:lstStyle/>
        <a:p>
          <a:endParaRPr lang="es-ES" sz="2400"/>
        </a:p>
      </dgm:t>
    </dgm:pt>
    <dgm:pt modelId="{4D386B01-EA44-4BA8-960B-68AE5D36E003}" type="sibTrans" cxnId="{04BE3E8F-1F05-4482-A322-505215E58408}">
      <dgm:prSet/>
      <dgm:spPr/>
      <dgm:t>
        <a:bodyPr/>
        <a:lstStyle/>
        <a:p>
          <a:endParaRPr lang="es-ES" sz="2400"/>
        </a:p>
      </dgm:t>
    </dgm:pt>
    <dgm:pt modelId="{FBE99969-2C6E-42A8-ACBE-F4259716DC56}">
      <dgm:prSet custT="1"/>
      <dgm:spPr>
        <a:solidFill>
          <a:srgbClr val="7030A0"/>
        </a:solidFill>
      </dgm:spPr>
      <dgm:t>
        <a:bodyPr/>
        <a:lstStyle/>
        <a:p>
          <a:r>
            <a:rPr lang="en" sz="2000" b="1" dirty="0"/>
            <a:t>Ne gibembogi gi tich mapek, ka gilokogi gibedo jotich/wasumbini (Wuok 1:13-14)</a:t>
          </a:r>
          <a:endParaRPr lang="es-ES" sz="2000" dirty="0"/>
        </a:p>
      </dgm:t>
    </dgm:pt>
    <dgm:pt modelId="{FAF23270-56F8-4538-9004-EBB69327B5C7}" type="parTrans" cxnId="{BF4A143D-F994-41C6-B27B-8E004B833804}">
      <dgm:prSet/>
      <dgm:spPr/>
      <dgm:t>
        <a:bodyPr/>
        <a:lstStyle/>
        <a:p>
          <a:endParaRPr lang="es-ES" sz="2400"/>
        </a:p>
      </dgm:t>
    </dgm:pt>
    <dgm:pt modelId="{29423343-989F-4F68-B3BD-235907DB4B15}" type="sibTrans" cxnId="{BF4A143D-F994-41C6-B27B-8E004B833804}">
      <dgm:prSet/>
      <dgm:spPr/>
      <dgm:t>
        <a:bodyPr/>
        <a:lstStyle/>
        <a:p>
          <a:endParaRPr lang="es-ES" sz="2400"/>
        </a:p>
      </dgm:t>
    </dgm:pt>
    <dgm:pt modelId="{E9F2471E-F8E1-47F3-B05D-ECD3DF1CD8B7}">
      <dgm:prSet custT="1"/>
      <dgm:spPr>
        <a:solidFill>
          <a:schemeClr val="accent4">
            <a:lumMod val="50000"/>
          </a:schemeClr>
        </a:solidFill>
      </dgm:spPr>
      <dgm:t>
        <a:bodyPr/>
        <a:lstStyle/>
        <a:p>
          <a:r>
            <a:rPr lang="en" sz="2000" b="1" dirty="0"/>
            <a:t>Ne giketo chik mar tho mar chwo, ka gitiyo gi jo cholo (Wuok 1:15-16)</a:t>
          </a:r>
          <a:endParaRPr lang="es-ES" sz="2000" dirty="0"/>
        </a:p>
      </dgm:t>
    </dgm:pt>
    <dgm:pt modelId="{2F396D39-274C-4D75-82E3-4FE8696C4832}" type="parTrans" cxnId="{BAE3B004-CFBE-455D-B696-83FC567FE4B5}">
      <dgm:prSet/>
      <dgm:spPr/>
      <dgm:t>
        <a:bodyPr/>
        <a:lstStyle/>
        <a:p>
          <a:endParaRPr lang="es-ES" sz="2400"/>
        </a:p>
      </dgm:t>
    </dgm:pt>
    <dgm:pt modelId="{C0C429A7-1E0C-403B-8CF2-83A5748A4271}" type="sibTrans" cxnId="{BAE3B004-CFBE-455D-B696-83FC567FE4B5}">
      <dgm:prSet/>
      <dgm:spPr/>
      <dgm:t>
        <a:bodyPr/>
        <a:lstStyle/>
        <a:p>
          <a:endParaRPr lang="es-ES" sz="2400"/>
        </a:p>
      </dgm:t>
    </dgm:pt>
    <dgm:pt modelId="{C80B3D93-BB5A-4FB3-92B4-6B5C57C3F159}">
      <dgm:prSet custT="1"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en" sz="2000" b="1" dirty="0"/>
            <a:t>Gikone, ne giketo chik mar nego nyithindo ma chwo gi thuon (Wuok 1:22)</a:t>
          </a:r>
          <a:endParaRPr lang="es-ES" sz="2000" dirty="0"/>
        </a:p>
      </dgm:t>
    </dgm:pt>
    <dgm:pt modelId="{6F6ECBB9-8AFE-4909-8E94-476304E4BABD}" type="parTrans" cxnId="{D99C8207-3A50-43FE-9450-684E8F1ADC54}">
      <dgm:prSet/>
      <dgm:spPr/>
      <dgm:t>
        <a:bodyPr/>
        <a:lstStyle/>
        <a:p>
          <a:endParaRPr lang="es-ES" sz="2400"/>
        </a:p>
      </dgm:t>
    </dgm:pt>
    <dgm:pt modelId="{7DDF903B-2114-4194-8E9A-B1475BFAFFDC}" type="sibTrans" cxnId="{D99C8207-3A50-43FE-9450-684E8F1ADC54}">
      <dgm:prSet/>
      <dgm:spPr/>
      <dgm:t>
        <a:bodyPr/>
        <a:lstStyle/>
        <a:p>
          <a:endParaRPr lang="es-ES" sz="2400"/>
        </a:p>
      </dgm:t>
    </dgm:pt>
    <dgm:pt modelId="{AC12DEC2-195F-491A-9332-A23E180F8FA6}" type="pres">
      <dgm:prSet presAssocID="{8AEDE8AF-BB7D-4F4A-BB4C-795A12FBFAA0}" presName="linearFlow" presStyleCnt="0">
        <dgm:presLayoutVars>
          <dgm:dir/>
          <dgm:resizeHandles val="exact"/>
        </dgm:presLayoutVars>
      </dgm:prSet>
      <dgm:spPr/>
    </dgm:pt>
    <dgm:pt modelId="{6021BCB9-3028-4E50-8C9C-5F98EAE97B08}" type="pres">
      <dgm:prSet presAssocID="{29DFE7F1-2081-464B-AA6A-D5555DC8F6FA}" presName="composite" presStyleCnt="0"/>
      <dgm:spPr/>
    </dgm:pt>
    <dgm:pt modelId="{E410EF78-B3D3-4D34-AB77-1E1BB1FB4B9B}" type="pres">
      <dgm:prSet presAssocID="{29DFE7F1-2081-464B-AA6A-D5555DC8F6FA}" presName="imgShp" presStyleLbl="fgImgPlace1" presStyleIdx="0" presStyleCnt="4" custLinFactX="-82598" custLinFactNeighborX="-100000"/>
      <dgm:spPr/>
    </dgm:pt>
    <dgm:pt modelId="{54538D87-3193-4E21-A82F-615424D6C4EC}" type="pres">
      <dgm:prSet presAssocID="{29DFE7F1-2081-464B-AA6A-D5555DC8F6FA}" presName="txShp" presStyleLbl="node1" presStyleIdx="0" presStyleCnt="4" custScaleX="145386" custLinFactNeighborX="2497">
        <dgm:presLayoutVars>
          <dgm:bulletEnabled val="1"/>
        </dgm:presLayoutVars>
      </dgm:prSet>
      <dgm:spPr/>
    </dgm:pt>
    <dgm:pt modelId="{55CFE8E7-CBE7-45A9-BF3C-4C3BE45AFC6F}" type="pres">
      <dgm:prSet presAssocID="{4D386B01-EA44-4BA8-960B-68AE5D36E003}" presName="spacing" presStyleCnt="0"/>
      <dgm:spPr/>
    </dgm:pt>
    <dgm:pt modelId="{444FF81C-3D76-4158-8DC1-69D3DD9C65F0}" type="pres">
      <dgm:prSet presAssocID="{FBE99969-2C6E-42A8-ACBE-F4259716DC56}" presName="composite" presStyleCnt="0"/>
      <dgm:spPr/>
    </dgm:pt>
    <dgm:pt modelId="{85654FAA-648B-47D0-8005-ED9A2A9C04AD}" type="pres">
      <dgm:prSet presAssocID="{FBE99969-2C6E-42A8-ACBE-F4259716DC56}" presName="imgShp" presStyleLbl="fgImgPlace1" presStyleIdx="1" presStyleCnt="4" custLinFactX="-82598" custLinFactNeighborX="-100000"/>
      <dgm:spPr>
        <a:solidFill>
          <a:srgbClr val="DCC5ED"/>
        </a:solidFill>
      </dgm:spPr>
    </dgm:pt>
    <dgm:pt modelId="{458A8969-F58C-4E7B-B318-8D58FC929D4D}" type="pres">
      <dgm:prSet presAssocID="{FBE99969-2C6E-42A8-ACBE-F4259716DC56}" presName="txShp" presStyleLbl="node1" presStyleIdx="1" presStyleCnt="4" custScaleX="145386" custLinFactNeighborX="2497">
        <dgm:presLayoutVars>
          <dgm:bulletEnabled val="1"/>
        </dgm:presLayoutVars>
      </dgm:prSet>
      <dgm:spPr/>
    </dgm:pt>
    <dgm:pt modelId="{B15FCAB5-F1E8-470F-BD53-AF32A268F098}" type="pres">
      <dgm:prSet presAssocID="{29423343-989F-4F68-B3BD-235907DB4B15}" presName="spacing" presStyleCnt="0"/>
      <dgm:spPr/>
    </dgm:pt>
    <dgm:pt modelId="{73D85A97-57BD-412E-8967-A91238BC670A}" type="pres">
      <dgm:prSet presAssocID="{E9F2471E-F8E1-47F3-B05D-ECD3DF1CD8B7}" presName="composite" presStyleCnt="0"/>
      <dgm:spPr/>
    </dgm:pt>
    <dgm:pt modelId="{2197E2BF-318A-432D-9841-94D6869753DB}" type="pres">
      <dgm:prSet presAssocID="{E9F2471E-F8E1-47F3-B05D-ECD3DF1CD8B7}" presName="imgShp" presStyleLbl="fgImgPlace1" presStyleIdx="2" presStyleCnt="4" custLinFactX="-82598" custLinFactNeighborX="-100000"/>
      <dgm:spPr/>
    </dgm:pt>
    <dgm:pt modelId="{B3C15371-A3DD-445A-91CB-098347A2B430}" type="pres">
      <dgm:prSet presAssocID="{E9F2471E-F8E1-47F3-B05D-ECD3DF1CD8B7}" presName="txShp" presStyleLbl="node1" presStyleIdx="2" presStyleCnt="4" custScaleX="145386" custLinFactNeighborX="2497">
        <dgm:presLayoutVars>
          <dgm:bulletEnabled val="1"/>
        </dgm:presLayoutVars>
      </dgm:prSet>
      <dgm:spPr/>
    </dgm:pt>
    <dgm:pt modelId="{BC4F7826-7E5D-4B07-BF14-90B3EBE0918F}" type="pres">
      <dgm:prSet presAssocID="{C0C429A7-1E0C-403B-8CF2-83A5748A4271}" presName="spacing" presStyleCnt="0"/>
      <dgm:spPr/>
    </dgm:pt>
    <dgm:pt modelId="{E52E3DCD-B467-42C1-9F11-400F84E26016}" type="pres">
      <dgm:prSet presAssocID="{C80B3D93-BB5A-4FB3-92B4-6B5C57C3F159}" presName="composite" presStyleCnt="0"/>
      <dgm:spPr/>
    </dgm:pt>
    <dgm:pt modelId="{6B5DC7AD-122C-4DFB-88C3-93D4FC66FF88}" type="pres">
      <dgm:prSet presAssocID="{C80B3D93-BB5A-4FB3-92B4-6B5C57C3F159}" presName="imgShp" presStyleLbl="fgImgPlace1" presStyleIdx="3" presStyleCnt="4" custLinFactX="-82598" custLinFactNeighborX="-100000"/>
      <dgm:spPr/>
    </dgm:pt>
    <dgm:pt modelId="{12C9CC15-2863-413F-ADE7-C0F979814968}" type="pres">
      <dgm:prSet presAssocID="{C80B3D93-BB5A-4FB3-92B4-6B5C57C3F159}" presName="txShp" presStyleLbl="node1" presStyleIdx="3" presStyleCnt="4" custScaleX="145386" custLinFactNeighborX="2497">
        <dgm:presLayoutVars>
          <dgm:bulletEnabled val="1"/>
        </dgm:presLayoutVars>
      </dgm:prSet>
      <dgm:spPr/>
    </dgm:pt>
  </dgm:ptLst>
  <dgm:cxnLst>
    <dgm:cxn modelId="{BAE3B004-CFBE-455D-B696-83FC567FE4B5}" srcId="{8AEDE8AF-BB7D-4F4A-BB4C-795A12FBFAA0}" destId="{E9F2471E-F8E1-47F3-B05D-ECD3DF1CD8B7}" srcOrd="2" destOrd="0" parTransId="{2F396D39-274C-4D75-82E3-4FE8696C4832}" sibTransId="{C0C429A7-1E0C-403B-8CF2-83A5748A4271}"/>
    <dgm:cxn modelId="{D99C8207-3A50-43FE-9450-684E8F1ADC54}" srcId="{8AEDE8AF-BB7D-4F4A-BB4C-795A12FBFAA0}" destId="{C80B3D93-BB5A-4FB3-92B4-6B5C57C3F159}" srcOrd="3" destOrd="0" parTransId="{6F6ECBB9-8AFE-4909-8E94-476304E4BABD}" sibTransId="{7DDF903B-2114-4194-8E9A-B1475BFAFFDC}"/>
    <dgm:cxn modelId="{BC39F00D-0D2E-4059-8C82-31B74259569B}" type="presOf" srcId="{FBE99969-2C6E-42A8-ACBE-F4259716DC56}" destId="{458A8969-F58C-4E7B-B318-8D58FC929D4D}" srcOrd="0" destOrd="0" presId="urn:microsoft.com/office/officeart/2005/8/layout/vList3"/>
    <dgm:cxn modelId="{976A433B-7682-4195-8E95-4355260CF1D1}" type="presOf" srcId="{E9F2471E-F8E1-47F3-B05D-ECD3DF1CD8B7}" destId="{B3C15371-A3DD-445A-91CB-098347A2B430}" srcOrd="0" destOrd="0" presId="urn:microsoft.com/office/officeart/2005/8/layout/vList3"/>
    <dgm:cxn modelId="{BF4A143D-F994-41C6-B27B-8E004B833804}" srcId="{8AEDE8AF-BB7D-4F4A-BB4C-795A12FBFAA0}" destId="{FBE99969-2C6E-42A8-ACBE-F4259716DC56}" srcOrd="1" destOrd="0" parTransId="{FAF23270-56F8-4538-9004-EBB69327B5C7}" sibTransId="{29423343-989F-4F68-B3BD-235907DB4B15}"/>
    <dgm:cxn modelId="{7AB87B49-AB2A-421A-BB80-C72088D213FA}" type="presOf" srcId="{29DFE7F1-2081-464B-AA6A-D5555DC8F6FA}" destId="{54538D87-3193-4E21-A82F-615424D6C4EC}" srcOrd="0" destOrd="0" presId="urn:microsoft.com/office/officeart/2005/8/layout/vList3"/>
    <dgm:cxn modelId="{32344959-C393-4DA1-9153-CA0B5CC9AA2F}" type="presOf" srcId="{8AEDE8AF-BB7D-4F4A-BB4C-795A12FBFAA0}" destId="{AC12DEC2-195F-491A-9332-A23E180F8FA6}" srcOrd="0" destOrd="0" presId="urn:microsoft.com/office/officeart/2005/8/layout/vList3"/>
    <dgm:cxn modelId="{04BE3E8F-1F05-4482-A322-505215E58408}" srcId="{8AEDE8AF-BB7D-4F4A-BB4C-795A12FBFAA0}" destId="{29DFE7F1-2081-464B-AA6A-D5555DC8F6FA}" srcOrd="0" destOrd="0" parTransId="{DCCBEADB-A1F9-45B6-99E8-01485727A0DE}" sibTransId="{4D386B01-EA44-4BA8-960B-68AE5D36E003}"/>
    <dgm:cxn modelId="{87CDF3BB-DA92-4C1B-87D7-AECCABB0917A}" type="presOf" srcId="{C80B3D93-BB5A-4FB3-92B4-6B5C57C3F159}" destId="{12C9CC15-2863-413F-ADE7-C0F979814968}" srcOrd="0" destOrd="0" presId="urn:microsoft.com/office/officeart/2005/8/layout/vList3"/>
    <dgm:cxn modelId="{F5A8FD09-0906-45FC-9159-2DD457CC6C68}" type="presParOf" srcId="{AC12DEC2-195F-491A-9332-A23E180F8FA6}" destId="{6021BCB9-3028-4E50-8C9C-5F98EAE97B08}" srcOrd="0" destOrd="0" presId="urn:microsoft.com/office/officeart/2005/8/layout/vList3"/>
    <dgm:cxn modelId="{9DFACA42-C32E-4249-A399-0F4FB4C516D5}" type="presParOf" srcId="{6021BCB9-3028-4E50-8C9C-5F98EAE97B08}" destId="{E410EF78-B3D3-4D34-AB77-1E1BB1FB4B9B}" srcOrd="0" destOrd="0" presId="urn:microsoft.com/office/officeart/2005/8/layout/vList3"/>
    <dgm:cxn modelId="{A1FB123E-6AB0-4DCD-BF0A-89E228D45350}" type="presParOf" srcId="{6021BCB9-3028-4E50-8C9C-5F98EAE97B08}" destId="{54538D87-3193-4E21-A82F-615424D6C4EC}" srcOrd="1" destOrd="0" presId="urn:microsoft.com/office/officeart/2005/8/layout/vList3"/>
    <dgm:cxn modelId="{D2FA53B1-61F9-4D61-83C1-4A991DACCDC6}" type="presParOf" srcId="{AC12DEC2-195F-491A-9332-A23E180F8FA6}" destId="{55CFE8E7-CBE7-45A9-BF3C-4C3BE45AFC6F}" srcOrd="1" destOrd="0" presId="urn:microsoft.com/office/officeart/2005/8/layout/vList3"/>
    <dgm:cxn modelId="{D630EEF6-2B14-4882-9379-0E6522286D19}" type="presParOf" srcId="{AC12DEC2-195F-491A-9332-A23E180F8FA6}" destId="{444FF81C-3D76-4158-8DC1-69D3DD9C65F0}" srcOrd="2" destOrd="0" presId="urn:microsoft.com/office/officeart/2005/8/layout/vList3"/>
    <dgm:cxn modelId="{172D42A2-2AD9-4440-8159-FC04CDC4938E}" type="presParOf" srcId="{444FF81C-3D76-4158-8DC1-69D3DD9C65F0}" destId="{85654FAA-648B-47D0-8005-ED9A2A9C04AD}" srcOrd="0" destOrd="0" presId="urn:microsoft.com/office/officeart/2005/8/layout/vList3"/>
    <dgm:cxn modelId="{9288221F-4B4F-4FE2-9E58-F43793126966}" type="presParOf" srcId="{444FF81C-3D76-4158-8DC1-69D3DD9C65F0}" destId="{458A8969-F58C-4E7B-B318-8D58FC929D4D}" srcOrd="1" destOrd="0" presId="urn:microsoft.com/office/officeart/2005/8/layout/vList3"/>
    <dgm:cxn modelId="{2B802B9E-5DCB-4C6F-88EE-328AC0910E9F}" type="presParOf" srcId="{AC12DEC2-195F-491A-9332-A23E180F8FA6}" destId="{B15FCAB5-F1E8-470F-BD53-AF32A268F098}" srcOrd="3" destOrd="0" presId="urn:microsoft.com/office/officeart/2005/8/layout/vList3"/>
    <dgm:cxn modelId="{A61A6E25-5E18-43D7-8938-BD482A91B24A}" type="presParOf" srcId="{AC12DEC2-195F-491A-9332-A23E180F8FA6}" destId="{73D85A97-57BD-412E-8967-A91238BC670A}" srcOrd="4" destOrd="0" presId="urn:microsoft.com/office/officeart/2005/8/layout/vList3"/>
    <dgm:cxn modelId="{EE88AE66-C493-4C51-A279-E804FB95C0A1}" type="presParOf" srcId="{73D85A97-57BD-412E-8967-A91238BC670A}" destId="{2197E2BF-318A-432D-9841-94D6869753DB}" srcOrd="0" destOrd="0" presId="urn:microsoft.com/office/officeart/2005/8/layout/vList3"/>
    <dgm:cxn modelId="{498F1EC6-4FFB-40C0-8027-0BB5EE56B208}" type="presParOf" srcId="{73D85A97-57BD-412E-8967-A91238BC670A}" destId="{B3C15371-A3DD-445A-91CB-098347A2B430}" srcOrd="1" destOrd="0" presId="urn:microsoft.com/office/officeart/2005/8/layout/vList3"/>
    <dgm:cxn modelId="{8503A6D7-17AA-4AE3-A0EF-EEB362997A7D}" type="presParOf" srcId="{AC12DEC2-195F-491A-9332-A23E180F8FA6}" destId="{BC4F7826-7E5D-4B07-BF14-90B3EBE0918F}" srcOrd="5" destOrd="0" presId="urn:microsoft.com/office/officeart/2005/8/layout/vList3"/>
    <dgm:cxn modelId="{FD59816C-8A88-43B6-B762-0ED6DA509007}" type="presParOf" srcId="{AC12DEC2-195F-491A-9332-A23E180F8FA6}" destId="{E52E3DCD-B467-42C1-9F11-400F84E26016}" srcOrd="6" destOrd="0" presId="urn:microsoft.com/office/officeart/2005/8/layout/vList3"/>
    <dgm:cxn modelId="{DF717349-552D-4162-848C-16D13287518A}" type="presParOf" srcId="{E52E3DCD-B467-42C1-9F11-400F84E26016}" destId="{6B5DC7AD-122C-4DFB-88C3-93D4FC66FF88}" srcOrd="0" destOrd="0" presId="urn:microsoft.com/office/officeart/2005/8/layout/vList3"/>
    <dgm:cxn modelId="{8F341CFC-8B64-468C-AE00-CCCFD9E5AB29}" type="presParOf" srcId="{E52E3DCD-B467-42C1-9F11-400F84E26016}" destId="{12C9CC15-2863-413F-ADE7-C0F979814968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EE1955-B321-4C66-AABB-E99006D24903}">
      <dsp:nvSpPr>
        <dsp:cNvPr id="0" name=""/>
        <dsp:cNvSpPr/>
      </dsp:nvSpPr>
      <dsp:spPr>
        <a:xfrm>
          <a:off x="0" y="0"/>
          <a:ext cx="1449440" cy="1449440"/>
        </a:xfrm>
        <a:prstGeom prst="pie">
          <a:avLst>
            <a:gd name="adj1" fmla="val 5400000"/>
            <a:gd name="adj2" fmla="val 1620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C5BA5F6-7F62-43A7-810B-64AAE5C05AE5}">
      <dsp:nvSpPr>
        <dsp:cNvPr id="0" name=""/>
        <dsp:cNvSpPr/>
      </dsp:nvSpPr>
      <dsp:spPr>
        <a:xfrm>
          <a:off x="724720" y="0"/>
          <a:ext cx="7845976" cy="1449440"/>
        </a:xfrm>
        <a:prstGeom prst="rect">
          <a:avLst/>
        </a:prstGeom>
        <a:solidFill>
          <a:schemeClr val="accent4">
            <a:lumMod val="20000"/>
            <a:lumOff val="8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/>
            <a:t>Chakre luong Ibrahim e Haran nyaka chopo Jakobo Misri: higni 215</a:t>
          </a:r>
          <a:endParaRPr lang="es-ES" sz="2000" kern="1200" dirty="0"/>
        </a:p>
      </dsp:txBody>
      <dsp:txXfrm>
        <a:off x="724720" y="0"/>
        <a:ext cx="7845976" cy="688483"/>
      </dsp:txXfrm>
    </dsp:sp>
    <dsp:sp modelId="{DAF4A8B3-C52F-4916-BF25-5BBBBE515583}">
      <dsp:nvSpPr>
        <dsp:cNvPr id="0" name=""/>
        <dsp:cNvSpPr/>
      </dsp:nvSpPr>
      <dsp:spPr>
        <a:xfrm>
          <a:off x="380477" y="688483"/>
          <a:ext cx="688484" cy="688484"/>
        </a:xfrm>
        <a:prstGeom prst="pie">
          <a:avLst>
            <a:gd name="adj1" fmla="val 5400000"/>
            <a:gd name="adj2" fmla="val 16200000"/>
          </a:avLst>
        </a:prstGeom>
        <a:solidFill>
          <a:schemeClr val="accent4">
            <a:hueOff val="-5039990"/>
            <a:satOff val="0"/>
            <a:lumOff val="1000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845BF50-50E4-4675-A019-D88531A5A1E4}">
      <dsp:nvSpPr>
        <dsp:cNvPr id="0" name=""/>
        <dsp:cNvSpPr/>
      </dsp:nvSpPr>
      <dsp:spPr>
        <a:xfrm>
          <a:off x="724720" y="688483"/>
          <a:ext cx="7845976" cy="688484"/>
        </a:xfrm>
        <a:prstGeom prst="rect">
          <a:avLst/>
        </a:prstGeom>
        <a:solidFill>
          <a:schemeClr val="accent5">
            <a:lumMod val="20000"/>
            <a:lumOff val="80000"/>
            <a:alpha val="9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/>
            <a:t>Chakre chopo Jakobo Misri nyaka Wuok: higni 215</a:t>
          </a:r>
          <a:endParaRPr lang="es-ES" sz="2000" kern="1200" dirty="0"/>
        </a:p>
      </dsp:txBody>
      <dsp:txXfrm>
        <a:off x="724720" y="688483"/>
        <a:ext cx="7845976" cy="68848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3BD2E2-4AAF-4E96-ADAD-59F0BBD38427}">
      <dsp:nvSpPr>
        <dsp:cNvPr id="0" name=""/>
        <dsp:cNvSpPr/>
      </dsp:nvSpPr>
      <dsp:spPr>
        <a:xfrm>
          <a:off x="47" y="22363"/>
          <a:ext cx="1430856" cy="1574933"/>
        </a:xfrm>
        <a:prstGeom prst="roundRect">
          <a:avLst>
            <a:gd name="adj" fmla="val 10000"/>
          </a:avLst>
        </a:prstGeom>
        <a:blipFill dpi="0" rotWithShape="0">
          <a:blip xmlns:r="http://schemas.openxmlformats.org/officeDocument/2006/relationships" r:embed="rId1"/>
          <a:srcRect/>
          <a:stretch>
            <a:fillRect t="-1104" b="-1104"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0" tIns="228600" rIns="228600" bIns="228600" numCol="1" spcCol="1270" anchor="ctr" anchorCtr="0">
          <a:noAutofit/>
        </a:bodyPr>
        <a:lstStyle/>
        <a:p>
          <a:pPr marL="0" lvl="0" indent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6000" kern="1200" dirty="0"/>
            <a:t> </a:t>
          </a:r>
        </a:p>
      </dsp:txBody>
      <dsp:txXfrm>
        <a:off x="41955" y="64271"/>
        <a:ext cx="1347040" cy="1491117"/>
      </dsp:txXfrm>
    </dsp:sp>
    <dsp:sp modelId="{E6B43066-B239-4643-ABC4-EC0D2FED53BC}">
      <dsp:nvSpPr>
        <dsp:cNvPr id="0" name=""/>
        <dsp:cNvSpPr/>
      </dsp:nvSpPr>
      <dsp:spPr>
        <a:xfrm>
          <a:off x="1490171" y="726318"/>
          <a:ext cx="142778" cy="167023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700" kern="1200"/>
        </a:p>
      </dsp:txBody>
      <dsp:txXfrm>
        <a:off x="1490171" y="759723"/>
        <a:ext cx="99945" cy="100213"/>
      </dsp:txXfrm>
    </dsp:sp>
    <dsp:sp modelId="{32274D1B-E1DF-438B-A2E4-024496EB872E}">
      <dsp:nvSpPr>
        <dsp:cNvPr id="0" name=""/>
        <dsp:cNvSpPr/>
      </dsp:nvSpPr>
      <dsp:spPr>
        <a:xfrm>
          <a:off x="1700298" y="22363"/>
          <a:ext cx="1430856" cy="1574933"/>
        </a:xfrm>
        <a:prstGeom prst="roundRect">
          <a:avLst>
            <a:gd name="adj" fmla="val 10000"/>
          </a:avLst>
        </a:prstGeom>
        <a:blipFill dpi="0" rotWithShape="0">
          <a:blip xmlns:r="http://schemas.openxmlformats.org/officeDocument/2006/relationships" r:embed="rId2"/>
          <a:srcRect/>
          <a:stretch>
            <a:fillRect t="-1104" b="-1104"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0" tIns="228600" rIns="228600" bIns="228600" numCol="1" spcCol="1270" anchor="ctr" anchorCtr="0">
          <a:noAutofit/>
        </a:bodyPr>
        <a:lstStyle/>
        <a:p>
          <a:pPr marL="0" lvl="0" indent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6000" kern="1200" dirty="0"/>
            <a:t> </a:t>
          </a:r>
        </a:p>
      </dsp:txBody>
      <dsp:txXfrm>
        <a:off x="1742206" y="64271"/>
        <a:ext cx="1347040" cy="1491117"/>
      </dsp:txXfrm>
    </dsp:sp>
    <dsp:sp modelId="{B109C72A-C06E-4C3D-BC59-744C76F90628}">
      <dsp:nvSpPr>
        <dsp:cNvPr id="0" name=""/>
        <dsp:cNvSpPr/>
      </dsp:nvSpPr>
      <dsp:spPr>
        <a:xfrm rot="5400000">
          <a:off x="2344337" y="1644441"/>
          <a:ext cx="142778" cy="167023"/>
        </a:xfrm>
        <a:prstGeom prst="rightArrow">
          <a:avLst>
            <a:gd name="adj1" fmla="val 60000"/>
            <a:gd name="adj2" fmla="val 50000"/>
          </a:avLst>
        </a:prstGeom>
        <a:solidFill>
          <a:srgbClr val="FF5050"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700" kern="1200">
            <a:solidFill>
              <a:prstClr val="white"/>
            </a:solidFill>
            <a:latin typeface="Aptos" panose="02110004020202020204"/>
            <a:ea typeface="+mn-ea"/>
            <a:cs typeface="+mn-cs"/>
          </a:endParaRPr>
        </a:p>
      </dsp:txBody>
      <dsp:txXfrm rot="-5400000">
        <a:off x="2365620" y="1656564"/>
        <a:ext cx="100213" cy="99945"/>
      </dsp:txXfrm>
    </dsp:sp>
    <dsp:sp modelId="{67AEB71F-284C-4CD2-8B47-3EF7136E2CA8}">
      <dsp:nvSpPr>
        <dsp:cNvPr id="0" name=""/>
        <dsp:cNvSpPr/>
      </dsp:nvSpPr>
      <dsp:spPr>
        <a:xfrm>
          <a:off x="1700298" y="1866690"/>
          <a:ext cx="1430856" cy="1574933"/>
        </a:xfrm>
        <a:prstGeom prst="roundRect">
          <a:avLst>
            <a:gd name="adj" fmla="val 10000"/>
          </a:avLst>
        </a:prstGeom>
        <a:blipFill dpi="0" rotWithShape="0">
          <a:blip xmlns:r="http://schemas.openxmlformats.org/officeDocument/2006/relationships" r:embed="rId3"/>
          <a:srcRect/>
          <a:stretch>
            <a:fillRect t="-909" b="-909"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4790" tIns="224790" rIns="224790" bIns="224790" numCol="1" spcCol="1270" anchor="ctr" anchorCtr="0">
          <a:noAutofit/>
        </a:bodyPr>
        <a:lstStyle/>
        <a:p>
          <a:pPr marL="0" lvl="0" indent="0" algn="ctr" defTabSz="2622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5900" kern="1200" dirty="0"/>
            <a:t> r</a:t>
          </a:r>
        </a:p>
      </dsp:txBody>
      <dsp:txXfrm>
        <a:off x="1742206" y="1908598"/>
        <a:ext cx="1347040" cy="1491117"/>
      </dsp:txXfrm>
    </dsp:sp>
    <dsp:sp modelId="{9135E337-630C-4EED-BECA-D3793DA0A1CC}">
      <dsp:nvSpPr>
        <dsp:cNvPr id="0" name=""/>
        <dsp:cNvSpPr/>
      </dsp:nvSpPr>
      <dsp:spPr>
        <a:xfrm rot="10812023">
          <a:off x="1513491" y="2567721"/>
          <a:ext cx="132010" cy="167023"/>
        </a:xfrm>
        <a:prstGeom prst="rightArrow">
          <a:avLst>
            <a:gd name="adj1" fmla="val 60000"/>
            <a:gd name="adj2" fmla="val 50000"/>
          </a:avLst>
        </a:prstGeom>
        <a:solidFill>
          <a:srgbClr val="FF5050"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700" kern="1200">
            <a:solidFill>
              <a:prstClr val="white"/>
            </a:solidFill>
            <a:latin typeface="Aptos" panose="02110004020202020204"/>
            <a:ea typeface="+mn-ea"/>
            <a:cs typeface="+mn-cs"/>
          </a:endParaRPr>
        </a:p>
      </dsp:txBody>
      <dsp:txXfrm rot="10800000">
        <a:off x="1553094" y="2601195"/>
        <a:ext cx="92407" cy="100213"/>
      </dsp:txXfrm>
    </dsp:sp>
    <dsp:sp modelId="{A1CEC614-C944-443A-85EB-583C6864F61F}">
      <dsp:nvSpPr>
        <dsp:cNvPr id="0" name=""/>
        <dsp:cNvSpPr/>
      </dsp:nvSpPr>
      <dsp:spPr>
        <a:xfrm>
          <a:off x="20366" y="1860815"/>
          <a:ext cx="1430856" cy="1574933"/>
        </a:xfrm>
        <a:prstGeom prst="roundRect">
          <a:avLst>
            <a:gd name="adj" fmla="val 10000"/>
          </a:avLst>
        </a:prstGeom>
        <a:blipFill dpi="0" rotWithShape="0">
          <a:blip xmlns:r="http://schemas.openxmlformats.org/officeDocument/2006/relationships" r:embed="rId4"/>
          <a:srcRect/>
          <a:stretch>
            <a:fillRect t="-909" b="-909"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0980" tIns="220980" rIns="220980" bIns="220980" numCol="1" spcCol="1270" anchor="ctr" anchorCtr="0">
          <a:noAutofit/>
        </a:bodyPr>
        <a:lstStyle/>
        <a:p>
          <a:pPr marL="0" lvl="0" indent="0" algn="ctr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5800" kern="1200" dirty="0"/>
            <a:t> </a:t>
          </a:r>
        </a:p>
      </dsp:txBody>
      <dsp:txXfrm>
        <a:off x="62274" y="1902723"/>
        <a:ext cx="1347040" cy="149111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A8B774-9D05-437F-B1E5-DCEB6C5CE805}">
      <dsp:nvSpPr>
        <dsp:cNvPr id="0" name=""/>
        <dsp:cNvSpPr/>
      </dsp:nvSpPr>
      <dsp:spPr>
        <a:xfrm>
          <a:off x="524332" y="52730"/>
          <a:ext cx="3830243" cy="1230052"/>
        </a:xfrm>
        <a:prstGeom prst="rect">
          <a:avLst/>
        </a:prstGeom>
        <a:solidFill>
          <a:srgbClr val="DAC2EC"/>
        </a:solidFill>
        <a:ln w="19050" cap="flat" cmpd="sng" algn="ctr">
          <a:solidFill>
            <a:srgbClr val="7030A0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01085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/>
            <a:t>Ahmose I (1575/1550). Oloyo Hyksos. En e Farao “mane ok ong’eyo Josef” kendo oketo jo-Israel wasumbini (Wuok 1:8-12)</a:t>
          </a:r>
          <a:endParaRPr lang="es-ES" sz="1800" kern="1200" dirty="0"/>
        </a:p>
      </dsp:txBody>
      <dsp:txXfrm>
        <a:off x="524332" y="52730"/>
        <a:ext cx="3830243" cy="1230052"/>
      </dsp:txXfrm>
    </dsp:sp>
    <dsp:sp modelId="{63D04BA7-DCEC-4E13-B4EA-D6E4D468A75B}">
      <dsp:nvSpPr>
        <dsp:cNvPr id="0" name=""/>
        <dsp:cNvSpPr/>
      </dsp:nvSpPr>
      <dsp:spPr>
        <a:xfrm>
          <a:off x="338790" y="713"/>
          <a:ext cx="724546" cy="1086819"/>
        </a:xfrm>
        <a:prstGeom prst="rect">
          <a:avLst/>
        </a:prstGeom>
        <a:blipFill dpi="0" rotWithShape="1"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28396" t="-42724" r="-32170"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C59893D3-0CB2-4313-9E40-D94B48CEE776}">
      <dsp:nvSpPr>
        <dsp:cNvPr id="0" name=""/>
        <dsp:cNvSpPr/>
      </dsp:nvSpPr>
      <dsp:spPr>
        <a:xfrm>
          <a:off x="4607022" y="211866"/>
          <a:ext cx="3215740" cy="1004919"/>
        </a:xfrm>
        <a:prstGeom prst="rect">
          <a:avLst/>
        </a:prstGeom>
        <a:solidFill>
          <a:schemeClr val="accent3">
            <a:lumMod val="20000"/>
            <a:lumOff val="80000"/>
          </a:schemeClr>
        </a:solidFill>
        <a:ln w="19050" cap="flat" cmpd="sng" algn="ctr">
          <a:solidFill>
            <a:schemeClr val="accent3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0665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/>
            <a:t>Amenophis I (1550/1530). Ne odhi nyime gi thiro jo-Israel (Wuok 1:13-14)</a:t>
          </a:r>
          <a:endParaRPr lang="es-ES" sz="1800" kern="1200" dirty="0"/>
        </a:p>
      </dsp:txBody>
      <dsp:txXfrm>
        <a:off x="4607022" y="211866"/>
        <a:ext cx="3215740" cy="1004919"/>
      </dsp:txXfrm>
    </dsp:sp>
    <dsp:sp modelId="{E173E195-7227-4497-BEC4-905339BC0AEE}">
      <dsp:nvSpPr>
        <dsp:cNvPr id="0" name=""/>
        <dsp:cNvSpPr/>
      </dsp:nvSpPr>
      <dsp:spPr>
        <a:xfrm>
          <a:off x="4473033" y="66711"/>
          <a:ext cx="703443" cy="1055164"/>
        </a:xfrm>
        <a:prstGeom prst="rect">
          <a:avLst/>
        </a:prstGeom>
        <a:blipFill rotWithShape="1">
          <a:blip xmlns:r="http://schemas.openxmlformats.org/officeDocument/2006/relationships"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62000" r="-62000"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B704EF9B-A9F5-4720-9062-C5B5F91207F3}">
      <dsp:nvSpPr>
        <dsp:cNvPr id="0" name=""/>
        <dsp:cNvSpPr/>
      </dsp:nvSpPr>
      <dsp:spPr>
        <a:xfrm>
          <a:off x="8079229" y="198969"/>
          <a:ext cx="3312213" cy="1035066"/>
        </a:xfrm>
        <a:prstGeom prst="rect">
          <a:avLst/>
        </a:prstGeom>
        <a:solidFill>
          <a:schemeClr val="accent5">
            <a:lumMod val="20000"/>
            <a:lumOff val="80000"/>
          </a:schemeClr>
        </a:solidFill>
        <a:ln w="19050" cap="flat" cmpd="sng" algn="ctr">
          <a:solidFill>
            <a:schemeClr val="accent5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01085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/>
            <a:t>Thutmose I (1530/1517). Ne ogolo chik mondo oneg nyithind jo-Hibrania                    (Wuok 1:15-22)</a:t>
          </a:r>
          <a:endParaRPr lang="es-ES" sz="1800" kern="1200" dirty="0"/>
        </a:p>
      </dsp:txBody>
      <dsp:txXfrm>
        <a:off x="8079229" y="198969"/>
        <a:ext cx="3312213" cy="1035066"/>
      </dsp:txXfrm>
    </dsp:sp>
    <dsp:sp modelId="{51003E69-EDD3-479C-8F2F-75C20848753B}">
      <dsp:nvSpPr>
        <dsp:cNvPr id="0" name=""/>
        <dsp:cNvSpPr/>
      </dsp:nvSpPr>
      <dsp:spPr>
        <a:xfrm>
          <a:off x="7941220" y="49460"/>
          <a:ext cx="724546" cy="1086819"/>
        </a:xfrm>
        <a:prstGeom prst="rect">
          <a:avLst/>
        </a:prstGeom>
        <a:blipFill dpi="0" rotWithShape="1">
          <a:blip xmlns:r="http://schemas.openxmlformats.org/officeDocument/2006/relationships"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1270" r="-1304"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EFD3ACB5-DB5C-498B-9FD1-F26E7DA46754}">
      <dsp:nvSpPr>
        <dsp:cNvPr id="0" name=""/>
        <dsp:cNvSpPr/>
      </dsp:nvSpPr>
      <dsp:spPr>
        <a:xfrm>
          <a:off x="802105" y="1550749"/>
          <a:ext cx="3312213" cy="1035066"/>
        </a:xfrm>
        <a:prstGeom prst="rect">
          <a:avLst/>
        </a:prstGeom>
        <a:solidFill>
          <a:schemeClr val="accent6">
            <a:lumMod val="20000"/>
            <a:lumOff val="80000"/>
          </a:schemeClr>
        </a:solidFill>
        <a:ln w="19050" cap="flat" cmpd="sng" algn="ctr">
          <a:solidFill>
            <a:schemeClr val="accent6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01085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/>
            <a:t>Musa (1530/1410).                       Ne obedo kaka nyathi nyar Thutmose I, Hatshepsut</a:t>
          </a:r>
          <a:endParaRPr lang="es-ES" sz="1800" kern="1200" dirty="0"/>
        </a:p>
      </dsp:txBody>
      <dsp:txXfrm>
        <a:off x="802105" y="1550749"/>
        <a:ext cx="3312213" cy="1035066"/>
      </dsp:txXfrm>
    </dsp:sp>
    <dsp:sp modelId="{7AB22805-E85F-4733-A861-88881A3A3B53}">
      <dsp:nvSpPr>
        <dsp:cNvPr id="0" name=""/>
        <dsp:cNvSpPr/>
      </dsp:nvSpPr>
      <dsp:spPr>
        <a:xfrm>
          <a:off x="664096" y="1401240"/>
          <a:ext cx="724546" cy="1086819"/>
        </a:xfrm>
        <a:prstGeom prst="rect">
          <a:avLst/>
        </a:prstGeom>
        <a:blipFill dpi="0" rotWithShape="1">
          <a:blip xmlns:r="http://schemas.openxmlformats.org/officeDocument/2006/relationships" r:embed="rId4"/>
          <a:srcRect/>
          <a:stretch>
            <a:fillRect l="-20724" t="-5921" r="-21402" b="-70044"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E1B12703-3E8E-4B93-9BA4-2ADD0A8033D3}">
      <dsp:nvSpPr>
        <dsp:cNvPr id="0" name=""/>
        <dsp:cNvSpPr/>
      </dsp:nvSpPr>
      <dsp:spPr>
        <a:xfrm>
          <a:off x="4370785" y="1550749"/>
          <a:ext cx="3312213" cy="1035066"/>
        </a:xfrm>
        <a:prstGeom prst="rect">
          <a:avLst/>
        </a:prstGeom>
        <a:solidFill>
          <a:schemeClr val="tx2">
            <a:lumMod val="20000"/>
            <a:lumOff val="80000"/>
          </a:schemeClr>
        </a:solidFill>
        <a:ln w="19050" cap="flat" cmpd="sng" algn="ctr">
          <a:solidFill>
            <a:schemeClr val="tx2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01085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/>
            <a:t>Thutmose II (1517/?). Ndalo lochne, Musa oringo oa Misri (1490)</a:t>
          </a:r>
          <a:endParaRPr lang="es-ES" sz="1800" kern="1200" dirty="0"/>
        </a:p>
      </dsp:txBody>
      <dsp:txXfrm>
        <a:off x="4370785" y="1550749"/>
        <a:ext cx="3312213" cy="1035066"/>
      </dsp:txXfrm>
    </dsp:sp>
    <dsp:sp modelId="{EAA23E0C-F686-4F0A-A517-C414B63058EA}">
      <dsp:nvSpPr>
        <dsp:cNvPr id="0" name=""/>
        <dsp:cNvSpPr/>
      </dsp:nvSpPr>
      <dsp:spPr>
        <a:xfrm>
          <a:off x="4232776" y="1401240"/>
          <a:ext cx="724546" cy="1086819"/>
        </a:xfrm>
        <a:prstGeom prst="rect">
          <a:avLst/>
        </a:prstGeom>
        <a:blipFill rotWithShape="1">
          <a:blip xmlns:r="http://schemas.openxmlformats.org/officeDocument/2006/relationships"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50000" r="-50000"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1146FFF6-DDFA-4FA3-AC18-A0591EEAB8D8}">
      <dsp:nvSpPr>
        <dsp:cNvPr id="0" name=""/>
        <dsp:cNvSpPr/>
      </dsp:nvSpPr>
      <dsp:spPr>
        <a:xfrm>
          <a:off x="7939464" y="1550749"/>
          <a:ext cx="3312213" cy="1035066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 w="19050" cap="flat" cmpd="sng" algn="ctr">
          <a:solidFill>
            <a:schemeClr val="accent1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01085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/>
            <a:t>Hatshepsut (?/1479).                  Ne otho kapok “wuode” odwogo Misri</a:t>
          </a:r>
          <a:endParaRPr lang="es-ES" sz="1800" kern="1200" dirty="0"/>
        </a:p>
      </dsp:txBody>
      <dsp:txXfrm>
        <a:off x="7939464" y="1550749"/>
        <a:ext cx="3312213" cy="1035066"/>
      </dsp:txXfrm>
    </dsp:sp>
    <dsp:sp modelId="{B1F7F442-7D03-4F71-9FCA-827703E76CCF}">
      <dsp:nvSpPr>
        <dsp:cNvPr id="0" name=""/>
        <dsp:cNvSpPr/>
      </dsp:nvSpPr>
      <dsp:spPr>
        <a:xfrm>
          <a:off x="7801456" y="1401240"/>
          <a:ext cx="724546" cy="1086819"/>
        </a:xfrm>
        <a:prstGeom prst="rect">
          <a:avLst/>
        </a:prstGeom>
        <a:blipFill rotWithShape="1">
          <a:blip xmlns:r="http://schemas.openxmlformats.org/officeDocument/2006/relationships"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12000" r="-12000"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AADE15E5-F549-4F0C-90A2-A5DEBCA743D8}">
      <dsp:nvSpPr>
        <dsp:cNvPr id="0" name=""/>
        <dsp:cNvSpPr/>
      </dsp:nvSpPr>
      <dsp:spPr>
        <a:xfrm>
          <a:off x="1458708" y="2853783"/>
          <a:ext cx="5429677" cy="1035066"/>
        </a:xfrm>
        <a:prstGeom prst="rect">
          <a:avLst/>
        </a:prstGeom>
        <a:solidFill>
          <a:schemeClr val="accent4">
            <a:lumMod val="20000"/>
            <a:lumOff val="80000"/>
          </a:schemeClr>
        </a:solidFill>
        <a:ln w="19050" cap="flat" cmpd="sng" algn="ctr">
          <a:solidFill>
            <a:schemeClr val="accent4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01085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/>
            <a:t>Thutmose III (1479/1450). Farao e ndalo Wuok. Wuode makayo ne “rito jamni” to ne ok obedo e loch, notho e masira mar apar</a:t>
          </a:r>
          <a:endParaRPr lang="es-ES" sz="1800" kern="1200" dirty="0"/>
        </a:p>
      </dsp:txBody>
      <dsp:txXfrm>
        <a:off x="1458708" y="2853783"/>
        <a:ext cx="5429677" cy="1035066"/>
      </dsp:txXfrm>
    </dsp:sp>
    <dsp:sp modelId="{C339DD00-7089-4D95-B2E0-DE6E76573600}">
      <dsp:nvSpPr>
        <dsp:cNvPr id="0" name=""/>
        <dsp:cNvSpPr/>
      </dsp:nvSpPr>
      <dsp:spPr>
        <a:xfrm>
          <a:off x="1262891" y="2704274"/>
          <a:ext cx="724546" cy="1086819"/>
        </a:xfrm>
        <a:prstGeom prst="rect">
          <a:avLst/>
        </a:prstGeom>
        <a:blipFill dpi="0" rotWithShape="1">
          <a:blip xmlns:r="http://schemas.openxmlformats.org/officeDocument/2006/relationships"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62848" t="-469" r="-80393" b="-142666"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BA58EC4A-8198-4A61-8AB0-5D8E6BAA362E}">
      <dsp:nvSpPr>
        <dsp:cNvPr id="0" name=""/>
        <dsp:cNvSpPr/>
      </dsp:nvSpPr>
      <dsp:spPr>
        <a:xfrm>
          <a:off x="7144853" y="2853783"/>
          <a:ext cx="3312213" cy="1035066"/>
        </a:xfrm>
        <a:prstGeom prst="rect">
          <a:avLst/>
        </a:prstGeom>
        <a:solidFill>
          <a:srgbClr val="CCCCFF"/>
        </a:solidFill>
        <a:ln w="19050" cap="flat" cmpd="sng" algn="ctr">
          <a:solidFill>
            <a:srgbClr val="2D2DFF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01085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/>
            <a:t>Amenophis II (1450/1424). Wuod Thutmose III, to ok kache</a:t>
          </a:r>
          <a:endParaRPr lang="es-ES" sz="1800" kern="1200" dirty="0"/>
        </a:p>
      </dsp:txBody>
      <dsp:txXfrm>
        <a:off x="7144853" y="2853783"/>
        <a:ext cx="3312213" cy="1035066"/>
      </dsp:txXfrm>
    </dsp:sp>
    <dsp:sp modelId="{1E737C63-FDB9-4516-9801-EFB03FB652FC}">
      <dsp:nvSpPr>
        <dsp:cNvPr id="0" name=""/>
        <dsp:cNvSpPr/>
      </dsp:nvSpPr>
      <dsp:spPr>
        <a:xfrm>
          <a:off x="7006844" y="2704274"/>
          <a:ext cx="724546" cy="1086819"/>
        </a:xfrm>
        <a:prstGeom prst="rect">
          <a:avLst/>
        </a:prstGeom>
        <a:blipFill dpi="0" rotWithShape="1">
          <a:blip xmlns:r="http://schemas.openxmlformats.org/officeDocument/2006/relationships"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106421" t="-5412" r="-80662" b="-185517"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538D87-3193-4E21-A82F-615424D6C4EC}">
      <dsp:nvSpPr>
        <dsp:cNvPr id="0" name=""/>
        <dsp:cNvSpPr/>
      </dsp:nvSpPr>
      <dsp:spPr>
        <a:xfrm rot="10800000">
          <a:off x="209553" y="1327"/>
          <a:ext cx="6105521" cy="575371"/>
        </a:xfrm>
        <a:prstGeom prst="homePlate">
          <a:avLst/>
        </a:prstGeom>
        <a:solidFill>
          <a:schemeClr val="accent2">
            <a:lumMod val="50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53723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/>
            <a:t>Ne giketo nyipeche mondo ochun-gi gero udi (Wuok 1:11)</a:t>
          </a:r>
          <a:endParaRPr lang="es-ES" sz="2000" kern="1200" dirty="0"/>
        </a:p>
      </dsp:txBody>
      <dsp:txXfrm rot="10800000">
        <a:off x="353396" y="1327"/>
        <a:ext cx="5961678" cy="575371"/>
      </dsp:txXfrm>
    </dsp:sp>
    <dsp:sp modelId="{E410EF78-B3D3-4D34-AB77-1E1BB1FB4B9B}">
      <dsp:nvSpPr>
        <dsp:cNvPr id="0" name=""/>
        <dsp:cNvSpPr/>
      </dsp:nvSpPr>
      <dsp:spPr>
        <a:xfrm>
          <a:off x="0" y="1327"/>
          <a:ext cx="575371" cy="575371"/>
        </a:xfrm>
        <a:prstGeom prst="ellipse">
          <a:avLst/>
        </a:prstGeom>
        <a:solidFill>
          <a:schemeClr val="accent2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458A8969-F58C-4E7B-B318-8D58FC929D4D}">
      <dsp:nvSpPr>
        <dsp:cNvPr id="0" name=""/>
        <dsp:cNvSpPr/>
      </dsp:nvSpPr>
      <dsp:spPr>
        <a:xfrm rot="10800000">
          <a:off x="209553" y="748451"/>
          <a:ext cx="6105521" cy="575371"/>
        </a:xfrm>
        <a:prstGeom prst="homePlate">
          <a:avLst/>
        </a:prstGeom>
        <a:solidFill>
          <a:srgbClr val="7030A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53723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/>
            <a:t>Ne gibembogi gi tich mapek, ka gilokogi gibedo jotich/wasumbini (Wuok 1:13-14)</a:t>
          </a:r>
          <a:endParaRPr lang="es-ES" sz="2000" kern="1200" dirty="0"/>
        </a:p>
      </dsp:txBody>
      <dsp:txXfrm rot="10800000">
        <a:off x="353396" y="748451"/>
        <a:ext cx="5961678" cy="575371"/>
      </dsp:txXfrm>
    </dsp:sp>
    <dsp:sp modelId="{85654FAA-648B-47D0-8005-ED9A2A9C04AD}">
      <dsp:nvSpPr>
        <dsp:cNvPr id="0" name=""/>
        <dsp:cNvSpPr/>
      </dsp:nvSpPr>
      <dsp:spPr>
        <a:xfrm>
          <a:off x="0" y="748451"/>
          <a:ext cx="575371" cy="575371"/>
        </a:xfrm>
        <a:prstGeom prst="ellipse">
          <a:avLst/>
        </a:prstGeom>
        <a:solidFill>
          <a:srgbClr val="DCC5ED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B3C15371-A3DD-445A-91CB-098347A2B430}">
      <dsp:nvSpPr>
        <dsp:cNvPr id="0" name=""/>
        <dsp:cNvSpPr/>
      </dsp:nvSpPr>
      <dsp:spPr>
        <a:xfrm rot="10800000">
          <a:off x="209553" y="1495576"/>
          <a:ext cx="6105521" cy="575371"/>
        </a:xfrm>
        <a:prstGeom prst="homePlate">
          <a:avLst/>
        </a:prstGeom>
        <a:solidFill>
          <a:schemeClr val="accent4">
            <a:lumMod val="50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53723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/>
            <a:t>Ne giketo chik mar tho mar chwo, ka gitiyo gi jo cholo (Wuok 1:15-16)</a:t>
          </a:r>
          <a:endParaRPr lang="es-ES" sz="2000" kern="1200" dirty="0"/>
        </a:p>
      </dsp:txBody>
      <dsp:txXfrm rot="10800000">
        <a:off x="353396" y="1495576"/>
        <a:ext cx="5961678" cy="575371"/>
      </dsp:txXfrm>
    </dsp:sp>
    <dsp:sp modelId="{2197E2BF-318A-432D-9841-94D6869753DB}">
      <dsp:nvSpPr>
        <dsp:cNvPr id="0" name=""/>
        <dsp:cNvSpPr/>
      </dsp:nvSpPr>
      <dsp:spPr>
        <a:xfrm>
          <a:off x="0" y="1495576"/>
          <a:ext cx="575371" cy="575371"/>
        </a:xfrm>
        <a:prstGeom prst="ellipse">
          <a:avLst/>
        </a:prstGeom>
        <a:solidFill>
          <a:schemeClr val="accent4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12C9CC15-2863-413F-ADE7-C0F979814968}">
      <dsp:nvSpPr>
        <dsp:cNvPr id="0" name=""/>
        <dsp:cNvSpPr/>
      </dsp:nvSpPr>
      <dsp:spPr>
        <a:xfrm rot="10800000">
          <a:off x="209553" y="2242700"/>
          <a:ext cx="6105521" cy="575371"/>
        </a:xfrm>
        <a:prstGeom prst="homePlate">
          <a:avLst/>
        </a:prstGeom>
        <a:solidFill>
          <a:schemeClr val="accent5">
            <a:lumMod val="50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53723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/>
            <a:t>Gikone, ne giketo chik mar nego nyithindo ma chwo gi thuon (Wuok 1:22)</a:t>
          </a:r>
          <a:endParaRPr lang="es-ES" sz="2000" kern="1200" dirty="0"/>
        </a:p>
      </dsp:txBody>
      <dsp:txXfrm rot="10800000">
        <a:off x="353396" y="2242700"/>
        <a:ext cx="5961678" cy="575371"/>
      </dsp:txXfrm>
    </dsp:sp>
    <dsp:sp modelId="{6B5DC7AD-122C-4DFB-88C3-93D4FC66FF88}">
      <dsp:nvSpPr>
        <dsp:cNvPr id="0" name=""/>
        <dsp:cNvSpPr/>
      </dsp:nvSpPr>
      <dsp:spPr>
        <a:xfrm>
          <a:off x="0" y="2242700"/>
          <a:ext cx="575371" cy="575371"/>
        </a:xfrm>
        <a:prstGeom prst="ellipse">
          <a:avLst/>
        </a:prstGeom>
        <a:solidFill>
          <a:schemeClr val="accent5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713B95-EF45-4EA7-86B7-AB8CB4806F2B}" type="datetimeFigureOut">
              <a:rPr lang="en-US" smtClean="0"/>
              <a:t>6/30/2025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F54A44-DD95-4B27-BE04-6045CF31465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7051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F54A44-DD95-4B27-BE04-6045CF31465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779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F54A44-DD95-4B27-BE04-6045CF31465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6803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F54A44-DD95-4B27-BE04-6045CF31465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5596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E125E9A-7290-2F28-CA7D-16E8616CD2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E0D6DCE-95F1-5F2B-C933-98E559E4D3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D9CEB89-5287-3293-77C0-75A11CD490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9D60F-CAE7-4DFB-8A34-99F613F8451B}" type="datetimeFigureOut">
              <a:rPr lang="es-ES" smtClean="0"/>
              <a:t>30/06/2025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1F1AB05-0932-E7F9-BB16-A741AC68C0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E9D9259-35AE-4B57-7648-D342EB0EDE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8C705-7A06-4B07-A78D-11926869F14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37240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CC98117-DD74-BB80-C1FC-0E865E5E5A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523E028-B04D-44C3-CCD2-873812DB0D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8313287-642A-E179-F8CC-B1BA2DDD19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9D60F-CAE7-4DFB-8A34-99F613F8451B}" type="datetimeFigureOut">
              <a:rPr lang="es-ES" smtClean="0"/>
              <a:t>30/06/2025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E795BD3-0E3C-9702-CE48-647250619C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04070B3-782B-9E78-B9E8-83BE14ED19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8C705-7A06-4B07-A78D-11926869F14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20343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6D73DFF-9FFF-11BB-415E-99E23C9F434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916D81C-AF93-6D43-F75F-946BAC26EB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1EAB999-3773-BC7C-3CF9-C56B35D8D7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9D60F-CAE7-4DFB-8A34-99F613F8451B}" type="datetimeFigureOut">
              <a:rPr lang="es-ES" smtClean="0"/>
              <a:t>30/06/2025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B3CF1A2-3ACD-A244-B810-54887CDD53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CCBC14F-F178-3C8D-E525-06373CFF94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8C705-7A06-4B07-A78D-11926869F14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02061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BC5242-8B85-8557-BB6A-EC5FA5CC3C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1636A15-A615-D552-643B-5BE998F78C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30B9167-08F1-9232-F550-BA3D31617F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30/06/2025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843561D-3819-D62F-504E-0B23902F17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7742DB3-855A-99A8-B1D1-ACB865A433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26682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8187DD8-56B5-9443-F661-6A5303BE2E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0DD9CD8-1BF2-D6C4-18CA-736C22A55B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9736E3B-E045-D6EE-24D4-51DE433058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30/06/2025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134C23E-B978-4FAF-1970-48AD1014CA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B41B1BE-67DF-E439-79BB-16663D60CC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00850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7B4B658-3017-E75B-309B-6D5BFB6C2B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4001EE6-8A99-E853-EB25-0F4F972B6F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3233F85-56E3-1FF6-7B6A-0581DA12F0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30/06/2025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59DB2E5-B898-98C5-7B56-B1050038AF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E4DF615-238F-9AC7-9D60-279B7B6DDA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24640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7B72884-11E8-0131-BFF5-34B10E06C1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3C304CA-0A82-E53F-91F0-76D2D0AF29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2808C05-9AEE-2D43-5685-7B1E3261C5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1AA6CAF-E048-7217-7FBF-EECEA180C7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30/06/2025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7DE3D02-9131-C7FE-F779-4EBE9E7E26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97FAF90-F926-7323-B286-6A566EC788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47685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2C566C8-1795-9A1F-5B24-AC8F0A4A59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F339249-3A0A-0A66-E494-B94628E270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07B9772-F57D-1260-B879-6CD17157B7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2C6B75B-F42A-1D8C-2DC1-88E812FE2B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B3DAE0DD-DEBA-7DDB-CC33-639967131C3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B58901A6-6BEB-9582-6595-DBC49D4A44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30/06/2025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F64D162B-61FC-6E58-78B1-6EBF5737B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C96B3F92-54B5-5AA6-B9BC-A07442C435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51088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DC27248-C770-6332-D9E1-06DB3AE442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B9A658C4-D54E-2ED0-1AD6-363B9C14A6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30/06/2025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F2FF0DF-D287-F5F7-8E3F-F9298B5459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C804369D-471E-9828-D713-5D81F089C6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93143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E4A17242-C785-15C9-1379-B9A1BAA3EF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30/06/2025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A257EEF-4521-6B6D-C46B-BF189A6CD2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43945EE9-3A90-B540-5F95-634A74CB22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27638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9C0D16-1634-4B40-FF60-72962A4FFA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DAD870E-339D-98B4-64C4-F46E5BC020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8274894-088E-E1DF-3B76-F5FB7A8DD8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601A5DE-CAC1-18A7-4621-999A73F285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30/06/2025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E7B2E03-EF41-6637-B9DE-92DA0500FD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219CF3F-7614-AA39-8A82-6A41B6704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29929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CA8F582-42C1-0998-7D5E-530B4C7CD3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156F85C-3663-DD9A-CF61-5ADE762718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9919F90-0BC1-71D3-73D9-E24CFF606F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9D60F-CAE7-4DFB-8A34-99F613F8451B}" type="datetimeFigureOut">
              <a:rPr lang="es-ES" smtClean="0"/>
              <a:t>30/06/2025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E41F922-FFF4-104A-DB74-D00E0CA478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951C069-D212-51A7-7B7C-94FD6C5FD6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8C705-7A06-4B07-A78D-11926869F14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24704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BC2151-1B6B-4677-46B3-6BCF7A84EE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F13D3CE2-F016-8279-EAB5-B22EC7B5933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62ED04D-2FF8-C17A-240E-CE4B655E5F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104A8ED-5426-E73E-23BC-FEE4D97159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30/06/2025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8678B2B-DFD3-B4FC-BD1C-F3EB3AB0A4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3E7634A-07D9-F00C-0FF5-CBED5C447B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51304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9F3FA4-91B3-2232-5B10-CB4EF8240E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5CD1151-E280-41E7-58B2-005A5AE731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5376219-E411-BF11-6DB6-9CED6EB08D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30/06/2025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5E5890B-CDD0-A1CB-FE9F-662538E790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29D042B-4856-FB2D-F76D-9A6D655221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01495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1704705-6456-C284-FCBF-54308819DD2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3D2852E-553E-9CFB-8F7D-0838F27647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B903240-C095-16BA-327D-3CAAEBEBB5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30/06/2025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DCEE36A-A456-EF06-E6A8-D61D12AC60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AB8E7F8-148F-BF52-D5B4-884F736D17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74097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6855259-0B2F-3557-3677-830D14EAC9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E962668-529B-1BAE-3908-A28FD557E2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F55B022-BCC3-31E2-CD3B-7DBB171285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9D60F-CAE7-4DFB-8A34-99F613F8451B}" type="datetimeFigureOut">
              <a:rPr lang="es-ES" smtClean="0"/>
              <a:t>30/06/2025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33349B7-C5C9-F278-BE54-EE53DCE3DA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40CF583-BC14-E717-62E9-97509ED72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8C705-7A06-4B07-A78D-11926869F14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91051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7994850-5EE4-A04D-92E0-7B2E67105C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04AD8E8-B1C1-27DA-7D72-65E4E886D76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4F167A8-A7DA-52DF-BB44-975C7C0686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934B5AB-FF95-1495-B29E-0A69D1C60D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9D60F-CAE7-4DFB-8A34-99F613F8451B}" type="datetimeFigureOut">
              <a:rPr lang="es-ES" smtClean="0"/>
              <a:t>30/06/2025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A204C96-DFA2-DE72-4ED7-A22198467B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B91975C-ED92-9E3C-C9F7-249A56B29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8C705-7A06-4B07-A78D-11926869F14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38701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DF73F1B-F131-E67E-C9C1-77FB4A3EC6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6E02262-32BC-2E5D-183B-59F274884D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2BA6CBD-055B-8E7B-DF94-2E7C60A0F2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80EF4790-91BC-BD75-E9F6-B85635D74ED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EAB75B12-FCDB-CE2F-C411-81B83BF0C6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D516152A-8CEA-BC7B-3439-3B93AF68FE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9D60F-CAE7-4DFB-8A34-99F613F8451B}" type="datetimeFigureOut">
              <a:rPr lang="es-ES" smtClean="0"/>
              <a:t>30/06/2025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41CFE491-DFB3-7DB2-3FE2-FC6252B71B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14A1E81D-9006-8721-0AD4-982755E9DB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8C705-7A06-4B07-A78D-11926869F14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59260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CBD46F3-738A-8B48-50FD-2CB00E3722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62AC4CC3-024D-B1C2-9560-F68E156CD5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9D60F-CAE7-4DFB-8A34-99F613F8451B}" type="datetimeFigureOut">
              <a:rPr lang="es-ES" smtClean="0"/>
              <a:t>30/06/2025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449D204B-3590-BDC7-8A74-CB8869386B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AEFDCEEC-E9ED-BBD4-86DC-1037C21D0C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8C705-7A06-4B07-A78D-11926869F14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01034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A1B360A2-3919-F213-CD61-8B0B577B21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9D60F-CAE7-4DFB-8A34-99F613F8451B}" type="datetimeFigureOut">
              <a:rPr lang="es-ES" smtClean="0"/>
              <a:t>30/06/2025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70B9D8C5-D511-797F-3633-FDE80F0342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F669E8C6-3FE5-F35F-2547-F2EDBC82E9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8C705-7A06-4B07-A78D-11926869F14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61780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7B2A037-E915-97DB-1CCA-997DF7249B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4609F73-9F8C-B2A5-709A-79F48F8791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2A1674B-9F62-806C-5F8C-BF5D7AC148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419233D-7C8C-6391-53C3-55ACF59D71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9D60F-CAE7-4DFB-8A34-99F613F8451B}" type="datetimeFigureOut">
              <a:rPr lang="es-ES" smtClean="0"/>
              <a:t>30/06/2025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585CCE9-03AE-6E48-D9A8-8049000D72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C5C9439-04EE-35A1-9A3D-F96ACAE0E6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8C705-7A06-4B07-A78D-11926869F14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61496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011D8B7-3187-5DC6-A4CB-50876A5B46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F715A77B-B1CF-C6F7-9A51-1A049B9D2C5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B270278-6B98-9594-CE4A-625B41EB02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CA50640-5A21-60CD-93BB-370F3797ED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9D60F-CAE7-4DFB-8A34-99F613F8451B}" type="datetimeFigureOut">
              <a:rPr lang="es-ES" smtClean="0"/>
              <a:t>30/06/2025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5ADA7DF-80BD-7E93-56B6-7563A5CE73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BE87A9C-3946-6AED-EDB1-F4D0ED897B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8C705-7A06-4B07-A78D-11926869F14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75560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BCBBBFEA-6F71-8857-1B55-1ECCBED9AF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AC3FAFA-DD1E-472D-EA0A-3891003079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A72D03B-AD58-1D3E-0936-E92D8F0CE5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9D9D60F-CAE7-4DFB-8A34-99F613F8451B}" type="datetimeFigureOut">
              <a:rPr lang="es-ES" smtClean="0"/>
              <a:t>30/06/2025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8D2D811-C044-9675-FC74-560A7F8F91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B189E67-C149-9BE4-994B-9F1D2EF021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B48C705-7A06-4B07-A78D-11926869F14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87932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A12C07F4-4E9F-F2BD-94BB-9CCA94DDC9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C76BF94-1D6E-5419-7FFF-5D6BF9CFA6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8B5DAAF-503D-5C63-0D57-D02267677C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C0B3F51-AA9E-4D34-8144-3A5F1E1AEB52}" type="datetimeFigureOut">
              <a:rPr lang="es-ES" smtClean="0"/>
              <a:t>30/06/2025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5C4CB22-D2D7-60F1-A7D6-29120CD021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59F44E1-4CE8-5978-2F3E-CB1AC17DBB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12371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jpg"/><Relationship Id="rId3" Type="http://schemas.openxmlformats.org/officeDocument/2006/relationships/image" Target="../media/image56.jpg"/><Relationship Id="rId7" Type="http://schemas.openxmlformats.org/officeDocument/2006/relationships/image" Target="../media/image5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jpeg"/><Relationship Id="rId5" Type="http://schemas.microsoft.com/office/2007/relationships/hdphoto" Target="../media/hdphoto1.wdp"/><Relationship Id="rId10" Type="http://schemas.openxmlformats.org/officeDocument/2006/relationships/image" Target="../media/image62.jpg"/><Relationship Id="rId4" Type="http://schemas.openxmlformats.org/officeDocument/2006/relationships/image" Target="../media/image57.png"/><Relationship Id="rId9" Type="http://schemas.openxmlformats.org/officeDocument/2006/relationships/image" Target="../media/image61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jp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g"/><Relationship Id="rId11" Type="http://schemas.openxmlformats.org/officeDocument/2006/relationships/image" Target="../media/image13.png"/><Relationship Id="rId5" Type="http://schemas.openxmlformats.org/officeDocument/2006/relationships/image" Target="../media/image7.jpg"/><Relationship Id="rId10" Type="http://schemas.openxmlformats.org/officeDocument/2006/relationships/image" Target="../media/image12.png"/><Relationship Id="rId4" Type="http://schemas.openxmlformats.org/officeDocument/2006/relationships/image" Target="../media/image6.jp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13" Type="http://schemas.openxmlformats.org/officeDocument/2006/relationships/diagramColors" Target="../diagrams/colors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diagramQuickStyle" Target="../diagrams/quickStyle2.xml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11" Type="http://schemas.openxmlformats.org/officeDocument/2006/relationships/diagramLayout" Target="../diagrams/layout2.xml"/><Relationship Id="rId5" Type="http://schemas.openxmlformats.org/officeDocument/2006/relationships/diagramQuickStyle" Target="../diagrams/quickStyle1.xml"/><Relationship Id="rId10" Type="http://schemas.openxmlformats.org/officeDocument/2006/relationships/diagramData" Target="../diagrams/data2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23.jpg"/><Relationship Id="rId14" Type="http://schemas.microsoft.com/office/2007/relationships/diagramDrawing" Target="../diagrams/drawing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37.jp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Relationship Id="rId9" Type="http://schemas.openxmlformats.org/officeDocument/2006/relationships/image" Target="../media/image38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13" Type="http://schemas.openxmlformats.org/officeDocument/2006/relationships/image" Target="../media/image50.jpeg"/><Relationship Id="rId3" Type="http://schemas.openxmlformats.org/officeDocument/2006/relationships/image" Target="../media/image40.jpeg"/><Relationship Id="rId7" Type="http://schemas.openxmlformats.org/officeDocument/2006/relationships/image" Target="../media/image44.jpeg"/><Relationship Id="rId12" Type="http://schemas.openxmlformats.org/officeDocument/2006/relationships/image" Target="../media/image49.jpeg"/><Relationship Id="rId17" Type="http://schemas.openxmlformats.org/officeDocument/2006/relationships/image" Target="../media/image54.jpg"/><Relationship Id="rId2" Type="http://schemas.openxmlformats.org/officeDocument/2006/relationships/image" Target="../media/image39.jpg"/><Relationship Id="rId16" Type="http://schemas.openxmlformats.org/officeDocument/2006/relationships/image" Target="../media/image5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jpeg"/><Relationship Id="rId11" Type="http://schemas.openxmlformats.org/officeDocument/2006/relationships/image" Target="../media/image48.jpeg"/><Relationship Id="rId5" Type="http://schemas.openxmlformats.org/officeDocument/2006/relationships/image" Target="../media/image42.jpeg"/><Relationship Id="rId15" Type="http://schemas.openxmlformats.org/officeDocument/2006/relationships/image" Target="../media/image52.jpeg"/><Relationship Id="rId10" Type="http://schemas.openxmlformats.org/officeDocument/2006/relationships/image" Target="../media/image47.jpeg"/><Relationship Id="rId4" Type="http://schemas.openxmlformats.org/officeDocument/2006/relationships/image" Target="../media/image41.jpeg"/><Relationship Id="rId9" Type="http://schemas.openxmlformats.org/officeDocument/2006/relationships/image" Target="../media/image46.jpeg"/><Relationship Id="rId14" Type="http://schemas.openxmlformats.org/officeDocument/2006/relationships/image" Target="../media/image5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67E8E9F-1F55-47EA-DC0C-A84ED8B48F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Dibujo de una persona&#10;&#10;El contenido generado por IA puede ser incorrecto.">
            <a:extLst>
              <a:ext uri="{FF2B5EF4-FFF2-40B4-BE49-F238E27FC236}">
                <a16:creationId xmlns:a16="http://schemas.microsoft.com/office/drawing/2014/main" id="{6C64FA6C-41B4-71F0-4A02-1CAFAA439B4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617" r="7240"/>
          <a:stretch>
            <a:fillRect/>
          </a:stretch>
        </p:blipFill>
        <p:spPr>
          <a:xfrm>
            <a:off x="5162052" y="3272588"/>
            <a:ext cx="6105382" cy="3585411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5" name="Imagen 4" descr="Un grupo de personas sentadas alrededor de una mesa con un caballo&#10;&#10;El contenido generado por IA puede ser incorrecto.">
            <a:extLst>
              <a:ext uri="{FF2B5EF4-FFF2-40B4-BE49-F238E27FC236}">
                <a16:creationId xmlns:a16="http://schemas.microsoft.com/office/drawing/2014/main" id="{51EB6865-2599-F2C8-A9BE-C652488E484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712" r="1" b="1"/>
          <a:stretch>
            <a:fillRect/>
          </a:stretch>
        </p:blipFill>
        <p:spPr>
          <a:xfrm>
            <a:off x="20" y="9"/>
            <a:ext cx="7279893" cy="3895335"/>
          </a:xfrm>
          <a:custGeom>
            <a:avLst/>
            <a:gdLst/>
            <a:ahLst/>
            <a:cxnLst/>
            <a:rect l="l" t="t" r="r" b="b"/>
            <a:pathLst>
              <a:path w="7279913" h="3895335">
                <a:moveTo>
                  <a:pt x="0" y="0"/>
                </a:moveTo>
                <a:lnTo>
                  <a:pt x="7279913" y="0"/>
                </a:lnTo>
                <a:lnTo>
                  <a:pt x="7279913" y="3116976"/>
                </a:lnTo>
                <a:lnTo>
                  <a:pt x="5011287" y="3116976"/>
                </a:lnTo>
                <a:lnTo>
                  <a:pt x="5011287" y="3895335"/>
                </a:lnTo>
                <a:lnTo>
                  <a:pt x="0" y="3895335"/>
                </a:lnTo>
                <a:close/>
              </a:path>
            </a:pathLst>
          </a:cu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73EDB3DA-AEF0-428A-A317-C42827E6C8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58302" y="0"/>
            <a:ext cx="3809132" cy="3116984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-10368" t="-3056" r="-9017" b="-2065"/>
            </a:stretch>
          </a:blip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A06AD8B-0227-4FF6-AEB4-C66C5A5398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69422"/>
            <a:ext cx="5001186" cy="2788578"/>
          </a:xfrm>
          <a:prstGeom prst="rect">
            <a:avLst/>
          </a:prstGeom>
          <a:solidFill>
            <a:schemeClr val="accent5">
              <a:lumMod val="40000"/>
              <a:lumOff val="60000"/>
              <a:alpha val="80000"/>
            </a:schemeClr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DFACEB2-7564-4FB9-B739-C2CE339BA3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23904" y="0"/>
            <a:ext cx="768096" cy="6858000"/>
          </a:xfrm>
          <a:prstGeom prst="rect">
            <a:avLst/>
          </a:prstGeom>
          <a:solidFill>
            <a:srgbClr val="86493A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F9BE0A1-6753-4997-276C-9DCF85C2D9EB}"/>
              </a:ext>
            </a:extLst>
          </p:cNvPr>
          <p:cNvSpPr txBox="1"/>
          <p:nvPr/>
        </p:nvSpPr>
        <p:spPr>
          <a:xfrm>
            <a:off x="0" y="4540381"/>
            <a:ext cx="5001186" cy="184665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57150" h="38100" prst="hardEdge"/>
            </a:sp3d>
          </a:bodyPr>
          <a:lstStyle/>
          <a:p>
            <a:pPr algn="ctr"/>
            <a:r>
              <a:rPr lang="en" sz="3800" b="1" spc="30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dist="38100" dir="2700000" algn="bl" rotWithShape="0">
                    <a:schemeClr val="accent5">
                      <a:lumMod val="75000"/>
                    </a:schemeClr>
                  </a:outerShdw>
                </a:effectLst>
              </a:rPr>
              <a:t>THAGRUOK: GIK MANE TIMORE KOD NYUOL MUSA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9FB028A4-D9BB-7B48-C428-5F831003B66E}"/>
              </a:ext>
            </a:extLst>
          </p:cNvPr>
          <p:cNvSpPr txBox="1"/>
          <p:nvPr/>
        </p:nvSpPr>
        <p:spPr>
          <a:xfrm>
            <a:off x="7458302" y="0"/>
            <a:ext cx="38091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" sz="1600" b="1" dirty="0">
                <a:solidFill>
                  <a:srgbClr val="147270"/>
                </a:solidFill>
              </a:rPr>
              <a:t>Lesson 1 for July 5, 2025</a:t>
            </a:r>
          </a:p>
        </p:txBody>
      </p:sp>
    </p:spTree>
    <p:extLst>
      <p:ext uri="{BB962C8B-B14F-4D97-AF65-F5344CB8AC3E}">
        <p14:creationId xmlns:p14="http://schemas.microsoft.com/office/powerpoint/2010/main" val="3392999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ángulo 22">
            <a:extLst>
              <a:ext uri="{FF2B5EF4-FFF2-40B4-BE49-F238E27FC236}">
                <a16:creationId xmlns:a16="http://schemas.microsoft.com/office/drawing/2014/main" id="{6127A27C-DEA2-85BE-72A5-967E77C81AC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430773"/>
          </a:xfrm>
          <a:prstGeom prst="rect">
            <a:avLst/>
          </a:prstGeom>
          <a:blipFill dpi="0"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68EAC19D-8523-E8EB-76AF-B33FC5D63577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" sz="4400" b="1" dirty="0">
                <a:ln/>
                <a:solidFill>
                  <a:schemeClr val="accent2">
                    <a:lumMod val="75000"/>
                  </a:schemeClr>
                </a:solidFill>
              </a:rPr>
              <a:t>JAWAR MANE OK NYAL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DCE5133-D987-49E6-2793-EC175A068AD1}"/>
              </a:ext>
            </a:extLst>
          </p:cNvPr>
          <p:cNvSpPr txBox="1"/>
          <p:nvPr/>
        </p:nvSpPr>
        <p:spPr>
          <a:xfrm>
            <a:off x="119062" y="664666"/>
            <a:ext cx="1195387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bg1"/>
                </a:solidFill>
                <a:effectLst>
                  <a:glow rad="101600">
                    <a:srgbClr val="9592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solidFill>
                  <a:schemeClr val="bg1"/>
                </a:solidFill>
                <a:effectLst>
                  <a:glow rad="101600">
                    <a:srgbClr val="9592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Farao</a:t>
            </a:r>
            <a:r>
              <a:rPr lang="en-US" b="1" dirty="0">
                <a:solidFill>
                  <a:schemeClr val="bg1"/>
                </a:solidFill>
                <a:effectLst>
                  <a:glow rad="101600">
                    <a:srgbClr val="9592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glow rad="101600">
                    <a:srgbClr val="9592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nowinjo</a:t>
            </a:r>
            <a:r>
              <a:rPr lang="en-US" b="1" dirty="0">
                <a:solidFill>
                  <a:schemeClr val="bg1"/>
                </a:solidFill>
                <a:effectLst>
                  <a:glow rad="101600">
                    <a:srgbClr val="9592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glow rad="101600">
                    <a:srgbClr val="9592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gima</a:t>
            </a:r>
            <a:r>
              <a:rPr lang="en-US" b="1" dirty="0">
                <a:solidFill>
                  <a:schemeClr val="bg1"/>
                </a:solidFill>
                <a:effectLst>
                  <a:glow rad="101600">
                    <a:srgbClr val="9592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glow rad="101600">
                    <a:srgbClr val="9592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notimore</a:t>
            </a:r>
            <a:r>
              <a:rPr lang="en-US" b="1" dirty="0">
                <a:solidFill>
                  <a:schemeClr val="bg1"/>
                </a:solidFill>
                <a:effectLst>
                  <a:glow rad="101600">
                    <a:srgbClr val="9592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effectLst>
                  <a:glow rad="101600">
                    <a:srgbClr val="9592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motemo</a:t>
            </a:r>
            <a:r>
              <a:rPr lang="en-US" b="1" dirty="0">
                <a:solidFill>
                  <a:schemeClr val="bg1"/>
                </a:solidFill>
                <a:effectLst>
                  <a:glow rad="101600">
                    <a:srgbClr val="9592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glow rad="101600">
                    <a:srgbClr val="9592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mondo</a:t>
            </a:r>
            <a:r>
              <a:rPr lang="en-US" b="1" dirty="0">
                <a:solidFill>
                  <a:schemeClr val="bg1"/>
                </a:solidFill>
                <a:effectLst>
                  <a:glow rad="101600">
                    <a:srgbClr val="9592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glow rad="101600">
                    <a:srgbClr val="9592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oneg</a:t>
            </a:r>
            <a:r>
              <a:rPr lang="en-US" b="1" dirty="0">
                <a:solidFill>
                  <a:schemeClr val="bg1"/>
                </a:solidFill>
                <a:effectLst>
                  <a:glow rad="101600">
                    <a:srgbClr val="9592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Musa, to Musa </a:t>
            </a:r>
            <a:r>
              <a:rPr lang="en-US" b="1" dirty="0" err="1">
                <a:solidFill>
                  <a:schemeClr val="bg1"/>
                </a:solidFill>
                <a:effectLst>
                  <a:glow rad="101600">
                    <a:srgbClr val="9592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noringo</a:t>
            </a:r>
            <a:r>
              <a:rPr lang="en-US" b="1" dirty="0">
                <a:solidFill>
                  <a:schemeClr val="bg1"/>
                </a:solidFill>
                <a:effectLst>
                  <a:glow rad="101600">
                    <a:srgbClr val="9592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glow rad="101600">
                    <a:srgbClr val="9592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mondo</a:t>
            </a:r>
            <a:r>
              <a:rPr lang="en-US" b="1" dirty="0">
                <a:solidFill>
                  <a:schemeClr val="bg1"/>
                </a:solidFill>
                <a:effectLst>
                  <a:glow rad="101600">
                    <a:srgbClr val="9592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glow rad="101600">
                    <a:srgbClr val="9592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odhi</a:t>
            </a:r>
            <a:r>
              <a:rPr lang="en-US" b="1" dirty="0">
                <a:solidFill>
                  <a:schemeClr val="bg1"/>
                </a:solidFill>
                <a:effectLst>
                  <a:glow rad="101600">
                    <a:srgbClr val="9592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glow rad="101600">
                    <a:srgbClr val="9592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odag</a:t>
            </a:r>
            <a:r>
              <a:rPr lang="en-US" b="1" dirty="0">
                <a:solidFill>
                  <a:schemeClr val="bg1"/>
                </a:solidFill>
                <a:effectLst>
                  <a:glow rad="101600">
                    <a:srgbClr val="9592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e </a:t>
            </a:r>
            <a:r>
              <a:rPr lang="en-US" b="1" dirty="0" err="1">
                <a:solidFill>
                  <a:schemeClr val="bg1"/>
                </a:solidFill>
                <a:effectLst>
                  <a:glow rad="101600">
                    <a:srgbClr val="9592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piny</a:t>
            </a:r>
            <a:r>
              <a:rPr lang="en-US" b="1" dirty="0">
                <a:solidFill>
                  <a:schemeClr val="bg1"/>
                </a:solidFill>
                <a:effectLst>
                  <a:glow rad="101600">
                    <a:srgbClr val="9592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Midian. Kane </a:t>
            </a:r>
            <a:r>
              <a:rPr lang="en-US" b="1" dirty="0" err="1">
                <a:solidFill>
                  <a:schemeClr val="bg1"/>
                </a:solidFill>
                <a:effectLst>
                  <a:glow rad="101600">
                    <a:srgbClr val="9592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ochopo</a:t>
            </a:r>
            <a:r>
              <a:rPr lang="en-US" b="1" dirty="0">
                <a:solidFill>
                  <a:schemeClr val="bg1"/>
                </a:solidFill>
                <a:effectLst>
                  <a:glow rad="101600">
                    <a:srgbClr val="9592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e </a:t>
            </a:r>
            <a:r>
              <a:rPr lang="en-US" b="1" dirty="0" err="1">
                <a:solidFill>
                  <a:schemeClr val="bg1"/>
                </a:solidFill>
                <a:effectLst>
                  <a:glow rad="101600">
                    <a:srgbClr val="9592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pinyno</a:t>
            </a:r>
            <a:r>
              <a:rPr lang="en-US" b="1" dirty="0">
                <a:solidFill>
                  <a:schemeClr val="bg1"/>
                </a:solidFill>
                <a:effectLst>
                  <a:glow rad="101600">
                    <a:srgbClr val="9592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effectLst>
                  <a:glow rad="101600">
                    <a:srgbClr val="9592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nobet</a:t>
            </a:r>
            <a:r>
              <a:rPr lang="en-US" b="1" dirty="0">
                <a:solidFill>
                  <a:schemeClr val="bg1"/>
                </a:solidFill>
                <a:effectLst>
                  <a:glow rad="101600">
                    <a:srgbClr val="9592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e </a:t>
            </a:r>
            <a:r>
              <a:rPr lang="en-US" b="1" dirty="0" err="1">
                <a:solidFill>
                  <a:schemeClr val="bg1"/>
                </a:solidFill>
                <a:effectLst>
                  <a:glow rad="101600">
                    <a:srgbClr val="9592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dho</a:t>
            </a:r>
            <a:r>
              <a:rPr lang="en-US" b="1" dirty="0">
                <a:solidFill>
                  <a:schemeClr val="bg1"/>
                </a:solidFill>
                <a:effectLst>
                  <a:glow rad="101600">
                    <a:srgbClr val="9592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glow rad="101600">
                    <a:srgbClr val="9592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soko</a:t>
            </a:r>
            <a:r>
              <a:rPr lang="en-US" b="1" dirty="0">
                <a:solidFill>
                  <a:schemeClr val="bg1"/>
                </a:solidFill>
                <a:effectLst>
                  <a:glow rad="101600">
                    <a:srgbClr val="9592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glow rad="101600">
                    <a:srgbClr val="9592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moro</a:t>
            </a:r>
            <a:r>
              <a:rPr lang="en" b="1" dirty="0">
                <a:solidFill>
                  <a:schemeClr val="bg1"/>
                </a:solidFill>
                <a:effectLst>
                  <a:glow rad="101600">
                    <a:srgbClr val="9592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bg1"/>
                </a:solidFill>
                <a:effectLst>
                  <a:glow rad="101600">
                    <a:srgbClr val="9592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Wuok 2:15)</a:t>
            </a:r>
            <a:endParaRPr lang="es-ES" b="1" dirty="0">
              <a:solidFill>
                <a:schemeClr val="bg1"/>
              </a:solidFill>
              <a:effectLst>
                <a:glow rad="101600">
                  <a:srgbClr val="9592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1538462-DA9D-7F16-4831-4568D53CCABA}"/>
              </a:ext>
            </a:extLst>
          </p:cNvPr>
          <p:cNvSpPr txBox="1"/>
          <p:nvPr/>
        </p:nvSpPr>
        <p:spPr>
          <a:xfrm>
            <a:off x="1855704" y="1590763"/>
            <a:ext cx="721717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Wang’eyo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mana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matin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kuom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kinde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ma Musa ne pod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rawera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Kaka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ng’at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ma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nyalo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bedo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 loch mar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telo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nyaka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bed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ne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oyudo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puonjruok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moluwore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telo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moriwo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nyaka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ng’eyo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weche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mag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lweny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kod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siasa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(EGW , “Patriarchs and Prophets,” p. 245) </a:t>
            </a: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pic>
        <p:nvPicPr>
          <p:cNvPr id="10" name="Imagen 9" descr="Personas sentadas en una mesa&#10;&#10;El contenido generado por IA puede ser incorrecto.">
            <a:extLst>
              <a:ext uri="{FF2B5EF4-FFF2-40B4-BE49-F238E27FC236}">
                <a16:creationId xmlns:a16="http://schemas.microsoft.com/office/drawing/2014/main" id="{88C635B4-0767-3DE1-C467-5A1F5E5BB93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2095" y="1547506"/>
            <a:ext cx="1510505" cy="240982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4" name="Imagen 13" descr="Imagen que contiene exterior, persona, edificio, mujer&#10;&#10;El contenido generado por IA puede ser incorrecto.">
            <a:extLst>
              <a:ext uri="{FF2B5EF4-FFF2-40B4-BE49-F238E27FC236}">
                <a16:creationId xmlns:a16="http://schemas.microsoft.com/office/drawing/2014/main" id="{D3EDCBD9-F969-0DDE-13FA-780607436F9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60840" y="1525373"/>
            <a:ext cx="1036604" cy="1643420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chemeClr val="accent1">
                <a:lumMod val="20000"/>
                <a:lumOff val="8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" name="Imagen 15" descr="Mujer con vestido blanco&#10;&#10;El contenido generado por IA puede ser incorrecto.">
            <a:extLst>
              <a:ext uri="{FF2B5EF4-FFF2-40B4-BE49-F238E27FC236}">
                <a16:creationId xmlns:a16="http://schemas.microsoft.com/office/drawing/2014/main" id="{80C1328F-B700-E717-27C7-ADBF7013E5A4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2095" y="4217244"/>
            <a:ext cx="1510505" cy="2525193"/>
          </a:xfrm>
          <a:prstGeom prst="rect">
            <a:avLst/>
          </a:prstGeom>
          <a:ln w="38100" cap="sq">
            <a:solidFill>
              <a:schemeClr val="accent5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8" name="Imagen 17" descr="Imagen que contiene grupo, tabla, llenado, montón&#10;&#10;El contenido generado por IA puede ser incorrecto.">
            <a:extLst>
              <a:ext uri="{FF2B5EF4-FFF2-40B4-BE49-F238E27FC236}">
                <a16:creationId xmlns:a16="http://schemas.microsoft.com/office/drawing/2014/main" id="{45AED28A-BD8A-2247-F720-3CBD2E92796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89160" y="3487367"/>
            <a:ext cx="2160745" cy="31384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" name="Imagen 19" descr="Un grupo de personas sentadas en el suelo&#10;&#10;El contenido generado por IA puede ser incorrecto.">
            <a:extLst>
              <a:ext uri="{FF2B5EF4-FFF2-40B4-BE49-F238E27FC236}">
                <a16:creationId xmlns:a16="http://schemas.microsoft.com/office/drawing/2014/main" id="{921D1355-038B-6659-58D4-8D7D6D5AD2C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992"/>
          <a:stretch>
            <a:fillRect/>
          </a:stretch>
        </p:blipFill>
        <p:spPr>
          <a:xfrm>
            <a:off x="10388600" y="1538905"/>
            <a:ext cx="1678037" cy="1655064"/>
          </a:xfrm>
          <a:prstGeom prst="round2DiagRect">
            <a:avLst>
              <a:gd name="adj1" fmla="val 0"/>
              <a:gd name="adj2" fmla="val 19396"/>
            </a:avLst>
          </a:prstGeom>
          <a:ln w="28575" cap="sq">
            <a:solidFill>
              <a:schemeClr val="accent1">
                <a:lumMod val="20000"/>
                <a:lumOff val="8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2" name="CuadroTexto 21">
            <a:extLst>
              <a:ext uri="{FF2B5EF4-FFF2-40B4-BE49-F238E27FC236}">
                <a16:creationId xmlns:a16="http://schemas.microsoft.com/office/drawing/2014/main" id="{90A0EA5F-70B6-F336-9EC8-C79D3DB2C654}"/>
              </a:ext>
            </a:extLst>
          </p:cNvPr>
          <p:cNvSpPr txBox="1"/>
          <p:nvPr/>
        </p:nvSpPr>
        <p:spPr>
          <a:xfrm>
            <a:off x="1894840" y="3328783"/>
            <a:ext cx="7782560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ang’eyo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kinde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matin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kapok Musa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ochopo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higni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40, ne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oket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Thutmose II kaka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farao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kaluwore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gajruok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mag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siasa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Bang’e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Musa ne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nigi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yie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kinde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osechopo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mar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gonyo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ogandane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Israel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obed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thuolo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Nochako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kod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nego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ja-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Misri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moro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Ma ne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both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maduong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’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ahinya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Wuok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2:11-12). Kata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ogandane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ne ok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okawe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kaka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jaresgi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Wuok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2:13-14;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Joote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7:25).</a:t>
            </a:r>
            <a:endParaRPr lang="en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A01F6485-BA1B-29F9-BCDD-DA42FC65A84F}"/>
              </a:ext>
            </a:extLst>
          </p:cNvPr>
          <p:cNvSpPr txBox="1"/>
          <p:nvPr/>
        </p:nvSpPr>
        <p:spPr>
          <a:xfrm>
            <a:off x="1894840" y="5477083"/>
            <a:ext cx="7559040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ndalo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matin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kende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ne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oa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kuom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bedo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ng’at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ma ne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omi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luor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 od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Farao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kendo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nobedo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jakwath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moringo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Wuok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2:15-22). Kata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kamano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Nyasaye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ne ok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okwedo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Musa; Ne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odhi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nyime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geno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kuome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kata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obedo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ne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otimo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makosa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81591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24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62" decel="50000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22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8169048-97A5-3154-4CB4-53E6DCE7AE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59F6E344-D85C-BE3B-8EFF-AC0B37173950}"/>
              </a:ext>
            </a:extLst>
          </p:cNvPr>
          <p:cNvSpPr txBox="1"/>
          <p:nvPr/>
        </p:nvSpPr>
        <p:spPr>
          <a:xfrm>
            <a:off x="1118531" y="1628070"/>
            <a:ext cx="10904856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800" b="1" dirty="0">
                <a:latin typeface="Constantia" panose="02030602050306030303" pitchFamily="18" charset="0"/>
              </a:rPr>
              <a:t>“O</a:t>
            </a:r>
            <a:r>
              <a:rPr lang="en-US" sz="2800" b="1" dirty="0">
                <a:latin typeface="Constantia" panose="02030602050306030303" pitchFamily="18" charset="0"/>
              </a:rPr>
              <a:t>t </a:t>
            </a:r>
            <a:r>
              <a:rPr lang="en-US" sz="2800" b="1" dirty="0" err="1">
                <a:latin typeface="Constantia" panose="02030602050306030303" pitchFamily="18" charset="0"/>
              </a:rPr>
              <a:t>maduong</a:t>
            </a:r>
            <a:r>
              <a:rPr lang="en-US" sz="2800" b="1" dirty="0">
                <a:latin typeface="Constantia" panose="02030602050306030303" pitchFamily="18" charset="0"/>
              </a:rPr>
              <a:t>’ mar </a:t>
            </a:r>
            <a:r>
              <a:rPr lang="en-US" sz="2800" b="1" dirty="0" err="1">
                <a:latin typeface="Constantia" panose="02030602050306030303" pitchFamily="18" charset="0"/>
              </a:rPr>
              <a:t>Farao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kod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kom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ruoth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noketi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mondo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oywa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wang</a:t>
            </a:r>
            <a:r>
              <a:rPr lang="en-US" sz="2800" b="1" dirty="0">
                <a:latin typeface="Constantia" panose="02030602050306030303" pitchFamily="18" charset="0"/>
              </a:rPr>
              <a:t>’ Musa; to </a:t>
            </a:r>
            <a:r>
              <a:rPr lang="en-US" sz="2800" b="1" dirty="0" err="1">
                <a:latin typeface="Constantia" panose="02030602050306030303" pitchFamily="18" charset="0"/>
              </a:rPr>
              <a:t>nong’eyo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ni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mor</a:t>
            </a:r>
            <a:r>
              <a:rPr lang="en-US" sz="2800" b="1" dirty="0">
                <a:latin typeface="Constantia" panose="02030602050306030303" pitchFamily="18" charset="0"/>
              </a:rPr>
              <a:t> mag </a:t>
            </a:r>
            <a:r>
              <a:rPr lang="en-US" sz="2800" b="1" dirty="0" err="1">
                <a:latin typeface="Constantia" panose="02030602050306030303" pitchFamily="18" charset="0"/>
              </a:rPr>
              <a:t>richo</a:t>
            </a:r>
            <a:r>
              <a:rPr lang="en-US" sz="2800" b="1" dirty="0">
                <a:latin typeface="Constantia" panose="02030602050306030303" pitchFamily="18" charset="0"/>
              </a:rPr>
              <a:t> ma </a:t>
            </a:r>
            <a:r>
              <a:rPr lang="en-US" sz="2800" b="1" dirty="0" err="1">
                <a:latin typeface="Constantia" panose="02030602050306030303" pitchFamily="18" charset="0"/>
              </a:rPr>
              <a:t>miyo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ji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wigi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wil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gi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Nyasaye</a:t>
            </a:r>
            <a:r>
              <a:rPr lang="en-US" sz="2800" b="1" dirty="0">
                <a:latin typeface="Constantia" panose="02030602050306030303" pitchFamily="18" charset="0"/>
              </a:rPr>
              <a:t> ne </a:t>
            </a:r>
            <a:r>
              <a:rPr lang="en-US" sz="2800" b="1" dirty="0" err="1">
                <a:latin typeface="Constantia" panose="02030602050306030303" pitchFamily="18" charset="0"/>
              </a:rPr>
              <a:t>ni</a:t>
            </a:r>
            <a:r>
              <a:rPr lang="en-US" sz="2800" b="1" dirty="0">
                <a:latin typeface="Constantia" panose="02030602050306030303" pitchFamily="18" charset="0"/>
              </a:rPr>
              <a:t> e </a:t>
            </a:r>
            <a:r>
              <a:rPr lang="en-US" sz="2800" b="1" dirty="0" err="1">
                <a:latin typeface="Constantia" panose="02030602050306030303" pitchFamily="18" charset="0"/>
              </a:rPr>
              <a:t>laro</a:t>
            </a:r>
            <a:r>
              <a:rPr lang="en-US" sz="2800" b="1" dirty="0">
                <a:latin typeface="Constantia" panose="02030602050306030303" pitchFamily="18" charset="0"/>
              </a:rPr>
              <a:t> mag </a:t>
            </a:r>
            <a:r>
              <a:rPr lang="en-US" sz="2800" b="1" dirty="0" err="1">
                <a:latin typeface="Constantia" panose="02030602050306030303" pitchFamily="18" charset="0"/>
              </a:rPr>
              <a:t>ut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telogo</a:t>
            </a:r>
            <a:r>
              <a:rPr lang="en-US" sz="2800" b="1" dirty="0">
                <a:latin typeface="Constantia" panose="02030602050306030303" pitchFamily="18" charset="0"/>
              </a:rPr>
              <a:t>. Ne </a:t>
            </a:r>
            <a:r>
              <a:rPr lang="en-US" sz="2800" b="1" dirty="0" err="1">
                <a:latin typeface="Constantia" panose="02030602050306030303" pitchFamily="18" charset="0"/>
              </a:rPr>
              <a:t>orango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mabor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mokalo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ot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maber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kod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osimbo</a:t>
            </a:r>
            <a:r>
              <a:rPr lang="en-US" sz="2800" b="1" dirty="0">
                <a:latin typeface="Constantia" panose="02030602050306030303" pitchFamily="18" charset="0"/>
              </a:rPr>
              <a:t> mar </a:t>
            </a:r>
            <a:r>
              <a:rPr lang="en-US" sz="2800" b="1" dirty="0" err="1">
                <a:latin typeface="Constantia" panose="02030602050306030303" pitchFamily="18" charset="0"/>
              </a:rPr>
              <a:t>ruoth</a:t>
            </a:r>
            <a:r>
              <a:rPr lang="en-US" sz="2800" b="1" dirty="0">
                <a:latin typeface="Constantia" panose="02030602050306030303" pitchFamily="18" charset="0"/>
              </a:rPr>
              <a:t>, </a:t>
            </a:r>
            <a:r>
              <a:rPr lang="en-US" sz="2800" b="1" dirty="0" err="1">
                <a:latin typeface="Constantia" panose="02030602050306030303" pitchFamily="18" charset="0"/>
              </a:rPr>
              <a:t>nyaka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oneno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luor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maduong</a:t>
            </a:r>
            <a:r>
              <a:rPr lang="en-US" sz="2800" b="1" dirty="0">
                <a:latin typeface="Constantia" panose="02030602050306030303" pitchFamily="18" charset="0"/>
              </a:rPr>
              <a:t>’ ma </a:t>
            </a:r>
            <a:r>
              <a:rPr lang="en-US" sz="2800" b="1" dirty="0" err="1">
                <a:latin typeface="Constantia" panose="02030602050306030303" pitchFamily="18" charset="0"/>
              </a:rPr>
              <a:t>ibiro</a:t>
            </a:r>
            <a:r>
              <a:rPr lang="en-US" sz="2800" b="1" dirty="0">
                <a:latin typeface="Constantia" panose="02030602050306030303" pitchFamily="18" charset="0"/>
              </a:rPr>
              <a:t> mi </a:t>
            </a:r>
            <a:r>
              <a:rPr lang="en-US" sz="2800" b="1" dirty="0" err="1">
                <a:latin typeface="Constantia" panose="02030602050306030303" pitchFamily="18" charset="0"/>
              </a:rPr>
              <a:t>jomaler</a:t>
            </a:r>
            <a:r>
              <a:rPr lang="en-US" sz="2800" b="1" dirty="0">
                <a:latin typeface="Constantia" panose="02030602050306030303" pitchFamily="18" charset="0"/>
              </a:rPr>
              <a:t> mag </a:t>
            </a:r>
            <a:r>
              <a:rPr lang="en-US" sz="2800" b="1" dirty="0" err="1">
                <a:latin typeface="Constantia" panose="02030602050306030303" pitchFamily="18" charset="0"/>
              </a:rPr>
              <a:t>Ruoth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Nyasaye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Maduong</a:t>
            </a:r>
            <a:r>
              <a:rPr lang="en-US" sz="2800" b="1" dirty="0">
                <a:latin typeface="Constantia" panose="02030602050306030303" pitchFamily="18" charset="0"/>
              </a:rPr>
              <a:t>’ </a:t>
            </a:r>
            <a:r>
              <a:rPr lang="en-US" sz="2800" b="1" dirty="0" err="1">
                <a:latin typeface="Constantia" panose="02030602050306030303" pitchFamily="18" charset="0"/>
              </a:rPr>
              <a:t>Moloyo</a:t>
            </a:r>
            <a:r>
              <a:rPr lang="en-US" sz="2800" b="1" dirty="0">
                <a:latin typeface="Constantia" panose="02030602050306030303" pitchFamily="18" charset="0"/>
              </a:rPr>
              <a:t> e </a:t>
            </a:r>
            <a:r>
              <a:rPr lang="en-US" sz="2800" b="1" dirty="0" err="1">
                <a:latin typeface="Constantia" panose="02030602050306030303" pitchFamily="18" charset="0"/>
              </a:rPr>
              <a:t>pinyruoth</a:t>
            </a:r>
            <a:r>
              <a:rPr lang="en-US" sz="2800" b="1" dirty="0">
                <a:latin typeface="Constantia" panose="02030602050306030303" pitchFamily="18" charset="0"/>
              </a:rPr>
              <a:t> ma ok </a:t>
            </a:r>
            <a:r>
              <a:rPr lang="en-US" sz="2800" b="1" dirty="0" err="1">
                <a:latin typeface="Constantia" panose="02030602050306030303" pitchFamily="18" charset="0"/>
              </a:rPr>
              <a:t>omien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gi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richo</a:t>
            </a:r>
            <a:r>
              <a:rPr lang="en-US" sz="2800" b="1" dirty="0">
                <a:latin typeface="Constantia" panose="02030602050306030303" pitchFamily="18" charset="0"/>
              </a:rPr>
              <a:t>. Ne </a:t>
            </a:r>
            <a:r>
              <a:rPr lang="en-US" sz="2800" b="1" dirty="0" err="1">
                <a:latin typeface="Constantia" panose="02030602050306030303" pitchFamily="18" charset="0"/>
              </a:rPr>
              <a:t>oneno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kuom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yie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osimbo</a:t>
            </a:r>
            <a:r>
              <a:rPr lang="en-US" sz="2800" b="1" dirty="0">
                <a:latin typeface="Constantia" panose="02030602050306030303" pitchFamily="18" charset="0"/>
              </a:rPr>
              <a:t> ma ok </a:t>
            </a:r>
            <a:r>
              <a:rPr lang="en-US" sz="2800" b="1" dirty="0" err="1">
                <a:latin typeface="Constantia" panose="02030602050306030303" pitchFamily="18" charset="0"/>
              </a:rPr>
              <a:t>nyal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kethore</a:t>
            </a:r>
            <a:r>
              <a:rPr lang="en-US" sz="2800" b="1" dirty="0">
                <a:latin typeface="Constantia" panose="02030602050306030303" pitchFamily="18" charset="0"/>
              </a:rPr>
              <a:t> ma </a:t>
            </a:r>
            <a:r>
              <a:rPr lang="en-US" sz="2800" b="1" dirty="0" err="1">
                <a:latin typeface="Constantia" panose="02030602050306030303" pitchFamily="18" charset="0"/>
              </a:rPr>
              <a:t>Ruoth</a:t>
            </a:r>
            <a:r>
              <a:rPr lang="en-US" sz="2800" b="1" dirty="0">
                <a:latin typeface="Constantia" panose="02030602050306030303" pitchFamily="18" charset="0"/>
              </a:rPr>
              <a:t> mar polo biro keto e </a:t>
            </a:r>
            <a:r>
              <a:rPr lang="en-US" sz="2800" b="1" dirty="0" err="1">
                <a:latin typeface="Constantia" panose="02030602050306030303" pitchFamily="18" charset="0"/>
              </a:rPr>
              <a:t>wi</a:t>
            </a:r>
            <a:r>
              <a:rPr lang="en-US" sz="2800" b="1" dirty="0">
                <a:latin typeface="Constantia" panose="02030602050306030303" pitchFamily="18" charset="0"/>
              </a:rPr>
              <a:t>  </a:t>
            </a:r>
            <a:r>
              <a:rPr lang="en-US" sz="2800" b="1" dirty="0" err="1">
                <a:latin typeface="Constantia" panose="02030602050306030303" pitchFamily="18" charset="0"/>
              </a:rPr>
              <a:t>jaloyo</a:t>
            </a:r>
            <a:r>
              <a:rPr lang="en-US" sz="2800" b="1" dirty="0">
                <a:latin typeface="Constantia" panose="02030602050306030303" pitchFamily="18" charset="0"/>
              </a:rPr>
              <a:t>. </a:t>
            </a:r>
            <a:r>
              <a:rPr lang="en-US" sz="2800" b="1" dirty="0" err="1">
                <a:latin typeface="Constantia" panose="02030602050306030303" pitchFamily="18" charset="0"/>
              </a:rPr>
              <a:t>Yie</a:t>
            </a:r>
            <a:r>
              <a:rPr lang="en-US" sz="2800" b="1" dirty="0">
                <a:latin typeface="Constantia" panose="02030602050306030303" pitchFamily="18" charset="0"/>
              </a:rPr>
              <a:t> ma </a:t>
            </a:r>
            <a:r>
              <a:rPr lang="en-US" sz="2800" b="1" dirty="0" err="1">
                <a:latin typeface="Constantia" panose="02030602050306030303" pitchFamily="18" charset="0"/>
              </a:rPr>
              <a:t>kama</a:t>
            </a:r>
            <a:r>
              <a:rPr lang="en-US" sz="2800" b="1" dirty="0">
                <a:latin typeface="Constantia" panose="02030602050306030303" pitchFamily="18" charset="0"/>
              </a:rPr>
              <a:t> ne </a:t>
            </a:r>
            <a:r>
              <a:rPr lang="en-US" sz="2800" b="1" dirty="0" err="1">
                <a:latin typeface="Constantia" panose="02030602050306030303" pitchFamily="18" charset="0"/>
              </a:rPr>
              <a:t>omiyo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oweyo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gik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mabeyo</a:t>
            </a:r>
            <a:r>
              <a:rPr lang="en-US" sz="2800" b="1" dirty="0">
                <a:latin typeface="Constantia" panose="02030602050306030303" pitchFamily="18" charset="0"/>
              </a:rPr>
              <a:t> mag </a:t>
            </a:r>
            <a:r>
              <a:rPr lang="en-US" sz="2800" b="1" dirty="0" err="1">
                <a:latin typeface="Constantia" panose="02030602050306030303" pitchFamily="18" charset="0"/>
              </a:rPr>
              <a:t>piny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mondo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oriwre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gi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oganda</a:t>
            </a:r>
            <a:r>
              <a:rPr lang="en-US" sz="2800" b="1" dirty="0">
                <a:latin typeface="Constantia" panose="02030602050306030303" pitchFamily="18" charset="0"/>
              </a:rPr>
              <a:t> ma </a:t>
            </a:r>
            <a:r>
              <a:rPr lang="en-US" sz="2800" b="1" dirty="0" err="1">
                <a:latin typeface="Constantia" panose="02030602050306030303" pitchFamily="18" charset="0"/>
              </a:rPr>
              <a:t>muol</a:t>
            </a:r>
            <a:r>
              <a:rPr lang="en-US" sz="2800" b="1" dirty="0">
                <a:latin typeface="Constantia" panose="02030602050306030303" pitchFamily="18" charset="0"/>
              </a:rPr>
              <a:t>, </a:t>
            </a:r>
            <a:r>
              <a:rPr lang="en-US" sz="2800" b="1" dirty="0" err="1">
                <a:latin typeface="Constantia" panose="02030602050306030303" pitchFamily="18" charset="0"/>
              </a:rPr>
              <a:t>modhier</a:t>
            </a:r>
            <a:r>
              <a:rPr lang="en-US" sz="2800" b="1" dirty="0">
                <a:latin typeface="Constantia" panose="02030602050306030303" pitchFamily="18" charset="0"/>
              </a:rPr>
              <a:t>, kendo mocha ma ne </a:t>
            </a:r>
            <a:r>
              <a:rPr lang="en-US" sz="2800" b="1" dirty="0" err="1">
                <a:latin typeface="Constantia" panose="02030602050306030303" pitchFamily="18" charset="0"/>
              </a:rPr>
              <a:t>oseyiero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winjo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Nyasaye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kar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tiyo</a:t>
            </a:r>
            <a:r>
              <a:rPr lang="en-US" sz="2800" b="1" dirty="0">
                <a:latin typeface="Constantia" panose="02030602050306030303" pitchFamily="18" charset="0"/>
              </a:rPr>
              <a:t> ne </a:t>
            </a:r>
            <a:r>
              <a:rPr lang="en-US" sz="2800" b="1" dirty="0" err="1">
                <a:latin typeface="Constantia" panose="02030602050306030303" pitchFamily="18" charset="0"/>
              </a:rPr>
              <a:t>richo</a:t>
            </a:r>
            <a:r>
              <a:rPr lang="en-US" sz="2800" b="1" dirty="0">
                <a:latin typeface="Constantia" panose="02030602050306030303" pitchFamily="18" charset="0"/>
              </a:rPr>
              <a:t>.</a:t>
            </a:r>
            <a:r>
              <a:rPr lang="en" sz="2800" b="1" dirty="0">
                <a:latin typeface="Constantia" panose="02030602050306030303" pitchFamily="18" charset="0"/>
              </a:rPr>
              <a:t>”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6B5B68A0-A876-4830-3252-B689374A96E8}"/>
              </a:ext>
            </a:extLst>
          </p:cNvPr>
          <p:cNvSpPr txBox="1"/>
          <p:nvPr/>
        </p:nvSpPr>
        <p:spPr>
          <a:xfrm>
            <a:off x="8480493" y="6383979"/>
            <a:ext cx="35428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dirty="0"/>
              <a:t>EGW (Patriarchs and Prophets, p. 246)</a:t>
            </a:r>
          </a:p>
        </p:txBody>
      </p:sp>
    </p:spTree>
    <p:extLst>
      <p:ext uri="{BB962C8B-B14F-4D97-AF65-F5344CB8AC3E}">
        <p14:creationId xmlns:p14="http://schemas.microsoft.com/office/powerpoint/2010/main" val="812225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50E4C519-FBE9-4ABE-A8F9-C2CBE32693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80EC29FB-299E-49F3-8C7B-01199632A3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4455672" cy="6858000"/>
          </a:xfrm>
          <a:custGeom>
            <a:avLst/>
            <a:gdLst>
              <a:gd name="connsiteX0" fmla="*/ 0 w 4455672"/>
              <a:gd name="connsiteY0" fmla="*/ 0 h 6858000"/>
              <a:gd name="connsiteX1" fmla="*/ 3245636 w 4455672"/>
              <a:gd name="connsiteY1" fmla="*/ 0 h 6858000"/>
              <a:gd name="connsiteX2" fmla="*/ 3305677 w 4455672"/>
              <a:gd name="connsiteY2" fmla="*/ 69272 h 6858000"/>
              <a:gd name="connsiteX3" fmla="*/ 4455672 w 4455672"/>
              <a:gd name="connsiteY3" fmla="*/ 3429001 h 6858000"/>
              <a:gd name="connsiteX4" fmla="*/ 3305677 w 4455672"/>
              <a:gd name="connsiteY4" fmla="*/ 6788731 h 6858000"/>
              <a:gd name="connsiteX5" fmla="*/ 3245638 w 4455672"/>
              <a:gd name="connsiteY5" fmla="*/ 6858000 h 6858000"/>
              <a:gd name="connsiteX6" fmla="*/ 0 w 445567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55672" h="6858000">
                <a:moveTo>
                  <a:pt x="0" y="0"/>
                </a:moveTo>
                <a:lnTo>
                  <a:pt x="3245636" y="0"/>
                </a:lnTo>
                <a:lnTo>
                  <a:pt x="3305677" y="69272"/>
                </a:lnTo>
                <a:cubicBezTo>
                  <a:pt x="4016203" y="929101"/>
                  <a:pt x="4455672" y="2116945"/>
                  <a:pt x="4455672" y="3429001"/>
                </a:cubicBezTo>
                <a:cubicBezTo>
                  <a:pt x="4455672" y="4741057"/>
                  <a:pt x="4016203" y="5928901"/>
                  <a:pt x="3305677" y="6788731"/>
                </a:cubicBezTo>
                <a:lnTo>
                  <a:pt x="3245638" y="6858000"/>
                </a:lnTo>
                <a:lnTo>
                  <a:pt x="0" y="6858000"/>
                </a:lnTo>
                <a:close/>
              </a:path>
            </a:pathLst>
          </a:custGeom>
          <a:gradFill flip="none" rotWithShape="1">
            <a:gsLst>
              <a:gs pos="0">
                <a:schemeClr val="accent2">
                  <a:lumMod val="0"/>
                  <a:lumOff val="100000"/>
                </a:schemeClr>
              </a:gs>
              <a:gs pos="35000">
                <a:schemeClr val="accent2">
                  <a:lumMod val="0"/>
                  <a:lumOff val="100000"/>
                </a:schemeClr>
              </a:gs>
              <a:gs pos="100000">
                <a:schemeClr val="accent2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C29A2522-B27A-45C5-897B-79A1407D15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446528" cy="6858000"/>
          </a:xfrm>
          <a:custGeom>
            <a:avLst/>
            <a:gdLst>
              <a:gd name="connsiteX0" fmla="*/ 0 w 4446528"/>
              <a:gd name="connsiteY0" fmla="*/ 0 h 6858000"/>
              <a:gd name="connsiteX1" fmla="*/ 3236492 w 4446528"/>
              <a:gd name="connsiteY1" fmla="*/ 0 h 6858000"/>
              <a:gd name="connsiteX2" fmla="*/ 3296533 w 4446528"/>
              <a:gd name="connsiteY2" fmla="*/ 69272 h 6858000"/>
              <a:gd name="connsiteX3" fmla="*/ 4446528 w 4446528"/>
              <a:gd name="connsiteY3" fmla="*/ 3429001 h 6858000"/>
              <a:gd name="connsiteX4" fmla="*/ 3296533 w 4446528"/>
              <a:gd name="connsiteY4" fmla="*/ 6788731 h 6858000"/>
              <a:gd name="connsiteX5" fmla="*/ 3236494 w 4446528"/>
              <a:gd name="connsiteY5" fmla="*/ 6858000 h 6858000"/>
              <a:gd name="connsiteX6" fmla="*/ 0 w 4446528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46528" h="6858000">
                <a:moveTo>
                  <a:pt x="0" y="0"/>
                </a:moveTo>
                <a:lnTo>
                  <a:pt x="3236492" y="0"/>
                </a:lnTo>
                <a:lnTo>
                  <a:pt x="3296533" y="69272"/>
                </a:lnTo>
                <a:cubicBezTo>
                  <a:pt x="4007059" y="929101"/>
                  <a:pt x="4446528" y="2116945"/>
                  <a:pt x="4446528" y="3429001"/>
                </a:cubicBezTo>
                <a:cubicBezTo>
                  <a:pt x="4446528" y="4741057"/>
                  <a:pt x="4007059" y="5928901"/>
                  <a:pt x="3296533" y="6788731"/>
                </a:cubicBezTo>
                <a:lnTo>
                  <a:pt x="3236494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A87E57"/>
          </a:solidFill>
          <a:ln w="9525"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9" name="Imagen 18" descr="Dibujo de una ciudad&#10;&#10;El contenido generado por IA puede ser incorrecto.">
            <a:extLst>
              <a:ext uri="{FF2B5EF4-FFF2-40B4-BE49-F238E27FC236}">
                <a16:creationId xmlns:a16="http://schemas.microsoft.com/office/drawing/2014/main" id="{F772D8CC-A857-7EE4-6271-DA7E656A166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89" r="17932"/>
          <a:stretch>
            <a:fillRect/>
          </a:stretch>
        </p:blipFill>
        <p:spPr>
          <a:xfrm>
            <a:off x="3245637" y="-1"/>
            <a:ext cx="8946363" cy="6858000"/>
          </a:xfrm>
          <a:custGeom>
            <a:avLst/>
            <a:gdLst/>
            <a:ahLst/>
            <a:cxnLst/>
            <a:rect l="l" t="t" r="r" b="b"/>
            <a:pathLst>
              <a:path w="8946363" h="6858000">
                <a:moveTo>
                  <a:pt x="0" y="0"/>
                </a:moveTo>
                <a:lnTo>
                  <a:pt x="8946363" y="0"/>
                </a:lnTo>
                <a:lnTo>
                  <a:pt x="8946363" y="6858000"/>
                </a:lnTo>
                <a:lnTo>
                  <a:pt x="1" y="6858000"/>
                </a:lnTo>
                <a:lnTo>
                  <a:pt x="60040" y="6788731"/>
                </a:lnTo>
                <a:cubicBezTo>
                  <a:pt x="770566" y="5928901"/>
                  <a:pt x="1210035" y="4741057"/>
                  <a:pt x="1210035" y="3429001"/>
                </a:cubicBezTo>
                <a:cubicBezTo>
                  <a:pt x="1210035" y="2116945"/>
                  <a:pt x="770566" y="929101"/>
                  <a:pt x="60040" y="69272"/>
                </a:cubicBezTo>
                <a:close/>
              </a:path>
            </a:pathLst>
          </a:cu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C0B5F25B-6829-5E67-D29B-14829EE1779E}"/>
              </a:ext>
            </a:extLst>
          </p:cNvPr>
          <p:cNvSpPr txBox="1"/>
          <p:nvPr/>
        </p:nvSpPr>
        <p:spPr>
          <a:xfrm>
            <a:off x="-167691" y="122099"/>
            <a:ext cx="3923919" cy="66787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5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</a:t>
            </a:r>
            <a:r>
              <a:rPr kumimoji="0" lang="en-US" sz="25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Bang’e</a:t>
            </a:r>
            <a:r>
              <a:rPr kumimoji="0" lang="en-US" sz="25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5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achien</a:t>
            </a:r>
            <a:r>
              <a:rPr kumimoji="0" lang="en-US" sz="25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 </a:t>
            </a:r>
            <a:r>
              <a:rPr kumimoji="0" lang="en-US" sz="25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ruodh</a:t>
            </a:r>
            <a:r>
              <a:rPr kumimoji="0" lang="en-US" sz="25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5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Misri</a:t>
            </a:r>
            <a:r>
              <a:rPr kumimoji="0" lang="en-US" sz="25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5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notho</a:t>
            </a:r>
            <a:r>
              <a:rPr kumimoji="0" lang="en-US" sz="25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 to jo-Israel ne pod </a:t>
            </a:r>
            <a:r>
              <a:rPr kumimoji="0" lang="en-US" sz="25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ng’ur</a:t>
            </a:r>
            <a:r>
              <a:rPr kumimoji="0" lang="en-US" sz="25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5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malich</a:t>
            </a:r>
            <a:r>
              <a:rPr kumimoji="0" lang="en-US" sz="25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5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kuom</a:t>
            </a:r>
            <a:r>
              <a:rPr kumimoji="0" lang="en-US" sz="25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5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bedo</a:t>
            </a:r>
            <a:r>
              <a:rPr kumimoji="0" lang="en-US" sz="25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5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wasumbni</a:t>
            </a:r>
            <a:r>
              <a:rPr kumimoji="0" lang="en-US" sz="25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 kendo ne </a:t>
            </a:r>
            <a:r>
              <a:rPr kumimoji="0" lang="en-US" sz="25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giywak</a:t>
            </a:r>
            <a:r>
              <a:rPr kumimoji="0" lang="en-US" sz="25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5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malit</a:t>
            </a:r>
            <a:r>
              <a:rPr kumimoji="0" lang="en-US" sz="25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5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mondo</a:t>
            </a:r>
            <a:r>
              <a:rPr kumimoji="0" lang="en-US" sz="25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5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ogolgi</a:t>
            </a:r>
            <a:r>
              <a:rPr kumimoji="0" lang="en-US" sz="25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e </a:t>
            </a:r>
            <a:r>
              <a:rPr kumimoji="0" lang="en-US" sz="25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thagruok</a:t>
            </a:r>
            <a:r>
              <a:rPr kumimoji="0" lang="en-US" sz="25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ma </a:t>
            </a:r>
            <a:r>
              <a:rPr kumimoji="0" lang="en-US" sz="25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kamano</a:t>
            </a:r>
            <a:r>
              <a:rPr kumimoji="0" lang="en-US" sz="25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. </a:t>
            </a:r>
            <a:r>
              <a:rPr kumimoji="0" lang="en-US" sz="25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Ywakgino</a:t>
            </a:r>
            <a:r>
              <a:rPr kumimoji="0" lang="en-US" sz="25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5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notundo</a:t>
            </a:r>
            <a:r>
              <a:rPr kumimoji="0" lang="en-US" sz="25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5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ni</a:t>
            </a:r>
            <a:r>
              <a:rPr kumimoji="0" lang="en-US" sz="25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5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Nyasaye</a:t>
            </a:r>
            <a:r>
              <a:rPr kumimoji="0" lang="en-US" sz="25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kendo </a:t>
            </a:r>
            <a:r>
              <a:rPr kumimoji="0" lang="en-US" sz="25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nowinjo</a:t>
            </a:r>
            <a:r>
              <a:rPr kumimoji="0" lang="en-US" sz="25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5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ng’urgi</a:t>
            </a:r>
            <a:r>
              <a:rPr kumimoji="0" lang="en-US" sz="25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 mi </a:t>
            </a:r>
            <a:r>
              <a:rPr kumimoji="0" lang="en-US" sz="25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noparo</a:t>
            </a:r>
            <a:r>
              <a:rPr kumimoji="0" lang="en-US" sz="25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5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singruok</a:t>
            </a:r>
            <a:r>
              <a:rPr kumimoji="0" lang="en-US" sz="25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ma </a:t>
            </a:r>
            <a:r>
              <a:rPr kumimoji="0" lang="en-US" sz="25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notimo</a:t>
            </a:r>
            <a:r>
              <a:rPr kumimoji="0" lang="en-US" sz="25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5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gi</a:t>
            </a:r>
            <a:r>
              <a:rPr kumimoji="0" lang="en-US" sz="25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Ibrahim </a:t>
            </a:r>
            <a:r>
              <a:rPr kumimoji="0" lang="en-US" sz="25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gi</a:t>
            </a:r>
            <a:r>
              <a:rPr kumimoji="0" lang="en-US" sz="25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5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Isaka</a:t>
            </a:r>
            <a:r>
              <a:rPr kumimoji="0" lang="en-US" sz="25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5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kod</a:t>
            </a:r>
            <a:r>
              <a:rPr kumimoji="0" lang="en-US" sz="25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5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Jakobo</a:t>
            </a:r>
            <a:r>
              <a:rPr kumimoji="0" lang="en-US" sz="25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. </a:t>
            </a:r>
            <a:r>
              <a:rPr kumimoji="0" lang="en-US" sz="25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Noneno</a:t>
            </a:r>
            <a:r>
              <a:rPr kumimoji="0" lang="en-US" sz="25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kaka jo-Israel </a:t>
            </a:r>
            <a:r>
              <a:rPr kumimoji="0" lang="en-US" sz="25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thagore</a:t>
            </a:r>
            <a:r>
              <a:rPr lang="es-ES" sz="2500" b="1" dirty="0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mi </a:t>
            </a:r>
            <a:r>
              <a:rPr lang="es-ES" sz="2500" b="1" dirty="0" err="1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wachno</a:t>
            </a:r>
            <a:r>
              <a:rPr lang="es-ES" sz="2500" b="1" dirty="0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s-ES" sz="2500" b="1" dirty="0" err="1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nodonjone</a:t>
            </a:r>
            <a:r>
              <a:rPr lang="es-ES" sz="2500" b="1" dirty="0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s-ES" sz="2500" b="1" dirty="0" err="1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malit</a:t>
            </a:r>
            <a:r>
              <a:rPr lang="es-ES" sz="2500" b="1" dirty="0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!”</a:t>
            </a:r>
            <a:endParaRPr kumimoji="0" lang="es-ES" sz="2500" b="1" i="0" u="none" strike="noStrike" kern="1200" cap="none" spc="0" normalizeH="0" baseline="0" noProof="0" dirty="0">
              <a:ln w="12700" cmpd="sng">
                <a:noFill/>
                <a:prstDash val="solid"/>
              </a:ln>
              <a:solidFill>
                <a:srgbClr val="FF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Wuok</a:t>
            </a:r>
            <a:r>
              <a:rPr kumimoji="0" lang="es-ES" sz="1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2:23–25</a:t>
            </a:r>
          </a:p>
        </p:txBody>
      </p:sp>
    </p:spTree>
    <p:extLst>
      <p:ext uri="{BB962C8B-B14F-4D97-AF65-F5344CB8AC3E}">
        <p14:creationId xmlns:p14="http://schemas.microsoft.com/office/powerpoint/2010/main" val="2783055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8000" r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1C8F2499-EA0C-9E8D-670F-0716FE7592A1}"/>
              </a:ext>
            </a:extLst>
          </p:cNvPr>
          <p:cNvSpPr txBox="1"/>
          <p:nvPr/>
        </p:nvSpPr>
        <p:spPr>
          <a:xfrm>
            <a:off x="5685474" y="4226717"/>
            <a:ext cx="660177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800"/>
              </a:spcBef>
            </a:pPr>
            <a:r>
              <a:rPr lang="en" sz="2000" b="1" dirty="0">
                <a:solidFill>
                  <a:schemeClr val="bg1"/>
                </a:solidFill>
                <a:effectLst>
                  <a:glow rad="101600">
                    <a:srgbClr val="4E5AC2"/>
                  </a:glow>
                </a:effectLst>
              </a:rPr>
              <a:t>Jo Nyasaye e Misri </a:t>
            </a:r>
            <a:r>
              <a:rPr lang="en" sz="2000" b="1" dirty="0"/>
              <a:t>(Wuok 1:1-14)</a:t>
            </a:r>
          </a:p>
          <a:p>
            <a:pPr>
              <a:spcBef>
                <a:spcPts val="1800"/>
              </a:spcBef>
            </a:pPr>
            <a:r>
              <a:rPr lang="en-US" sz="2000" b="1" dirty="0" err="1">
                <a:solidFill>
                  <a:schemeClr val="bg1"/>
                </a:solidFill>
                <a:effectLst>
                  <a:glow rad="101600">
                    <a:srgbClr val="8E329A"/>
                  </a:glow>
                </a:effectLst>
              </a:rPr>
              <a:t>Chakre</a:t>
            </a:r>
            <a:r>
              <a:rPr lang="en-US" sz="2000" b="1" dirty="0">
                <a:solidFill>
                  <a:schemeClr val="bg1"/>
                </a:solidFill>
                <a:effectLst>
                  <a:glow rad="101600">
                    <a:srgbClr val="8E329A"/>
                  </a:glow>
                </a:effectLst>
              </a:rPr>
              <a:t> Ibrahim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01600">
                    <a:srgbClr val="8E329A"/>
                  </a:glow>
                </a:effectLst>
              </a:rPr>
              <a:t>nyaka</a:t>
            </a:r>
            <a:r>
              <a:rPr lang="en-US" sz="2000" b="1" dirty="0">
                <a:solidFill>
                  <a:schemeClr val="bg1"/>
                </a:solidFill>
                <a:effectLst>
                  <a:glow rad="101600">
                    <a:srgbClr val="8E329A"/>
                  </a:glow>
                </a:effectLst>
              </a:rPr>
              <a:t> Musa</a:t>
            </a:r>
            <a:r>
              <a:rPr lang="en" sz="2000" b="1" dirty="0">
                <a:solidFill>
                  <a:schemeClr val="bg1"/>
                </a:solidFill>
                <a:effectLst>
                  <a:glow rad="101600">
                    <a:srgbClr val="8E329A"/>
                  </a:glow>
                </a:effectLst>
              </a:rPr>
              <a:t> </a:t>
            </a:r>
            <a:r>
              <a:rPr lang="en" sz="2000" b="1" dirty="0"/>
              <a:t>(Chakruok 15:13; Wuok 1:8)</a:t>
            </a:r>
          </a:p>
          <a:p>
            <a:pPr>
              <a:spcBef>
                <a:spcPts val="1800"/>
              </a:spcBef>
            </a:pPr>
            <a:r>
              <a:rPr lang="pt-BR" sz="2000" b="1" dirty="0">
                <a:solidFill>
                  <a:schemeClr val="bg1"/>
                </a:solidFill>
                <a:effectLst>
                  <a:glow rad="101600">
                    <a:srgbClr val="B950C6"/>
                  </a:glow>
                </a:effectLst>
              </a:rPr>
              <a:t>Loch mar Bedo gi Yie</a:t>
            </a:r>
            <a:r>
              <a:rPr lang="en" sz="2000" b="1" dirty="0">
                <a:solidFill>
                  <a:schemeClr val="bg1"/>
                </a:solidFill>
                <a:effectLst>
                  <a:glow rad="101600">
                    <a:srgbClr val="B950C6"/>
                  </a:glow>
                </a:effectLst>
              </a:rPr>
              <a:t> </a:t>
            </a:r>
            <a:r>
              <a:rPr lang="en" sz="2000" b="1" dirty="0"/>
              <a:t>(Wuok 1:15-22)</a:t>
            </a:r>
          </a:p>
          <a:p>
            <a:pPr>
              <a:spcBef>
                <a:spcPts val="1800"/>
              </a:spcBef>
            </a:pPr>
            <a:r>
              <a:rPr lang="en-US" sz="2000" b="1" dirty="0" err="1">
                <a:solidFill>
                  <a:schemeClr val="bg1"/>
                </a:solidFill>
                <a:effectLst>
                  <a:glow rad="101600">
                    <a:srgbClr val="E97565"/>
                  </a:glow>
                </a:effectLst>
              </a:rPr>
              <a:t>Wuod</a:t>
            </a:r>
            <a:r>
              <a:rPr lang="en-US" sz="2000" b="1" dirty="0">
                <a:solidFill>
                  <a:schemeClr val="bg1"/>
                </a:solidFill>
                <a:effectLst>
                  <a:glow rad="101600">
                    <a:srgbClr val="E97565"/>
                  </a:glo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01600">
                    <a:srgbClr val="E97565"/>
                  </a:glow>
                </a:effectLst>
              </a:rPr>
              <a:t>Aora</a:t>
            </a:r>
            <a:r>
              <a:rPr lang="en-US" sz="2000" b="1" dirty="0">
                <a:solidFill>
                  <a:schemeClr val="bg1"/>
                </a:solidFill>
                <a:effectLst>
                  <a:glow rad="101600">
                    <a:srgbClr val="E97565"/>
                  </a:glo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01600">
                    <a:srgbClr val="E97565"/>
                  </a:glow>
                </a:effectLst>
              </a:rPr>
              <a:t>Nael</a:t>
            </a:r>
            <a:r>
              <a:rPr lang="en-US" sz="2000" b="1" dirty="0">
                <a:solidFill>
                  <a:schemeClr val="bg1"/>
                </a:solidFill>
                <a:effectLst>
                  <a:glow rad="101600">
                    <a:srgbClr val="E97565"/>
                  </a:glow>
                </a:effectLst>
              </a:rPr>
              <a:t> </a:t>
            </a:r>
            <a:r>
              <a:rPr lang="en" sz="2000" b="1" dirty="0"/>
              <a:t>(Wuok 2:1-10)</a:t>
            </a:r>
          </a:p>
          <a:p>
            <a:pPr>
              <a:spcBef>
                <a:spcPts val="1800"/>
              </a:spcBef>
            </a:pPr>
            <a:r>
              <a:rPr lang="en-US" sz="2000" b="1" dirty="0" err="1">
                <a:solidFill>
                  <a:schemeClr val="bg1"/>
                </a:solidFill>
                <a:effectLst>
                  <a:glow rad="101600">
                    <a:srgbClr val="C98E50"/>
                  </a:glow>
                </a:effectLst>
              </a:rPr>
              <a:t>Jawar</a:t>
            </a:r>
            <a:r>
              <a:rPr lang="en-US" sz="2000" b="1" dirty="0">
                <a:solidFill>
                  <a:schemeClr val="bg1"/>
                </a:solidFill>
                <a:effectLst>
                  <a:glow rad="101600">
                    <a:srgbClr val="C98E50"/>
                  </a:glow>
                </a:effectLst>
              </a:rPr>
              <a:t> mane ok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01600">
                    <a:srgbClr val="C98E50"/>
                  </a:glow>
                </a:effectLst>
              </a:rPr>
              <a:t>nyal</a:t>
            </a:r>
            <a:r>
              <a:rPr lang="en-US" sz="2000" b="1" dirty="0">
                <a:solidFill>
                  <a:schemeClr val="bg1"/>
                </a:solidFill>
                <a:effectLst>
                  <a:glow rad="101600">
                    <a:srgbClr val="C98E50"/>
                  </a:glow>
                </a:effectLst>
              </a:rPr>
              <a:t> </a:t>
            </a:r>
            <a:r>
              <a:rPr lang="en" sz="2000" b="1" dirty="0"/>
              <a:t>(Wuok 2:11-25)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5183D30A-2427-35B9-2A25-305E040BB331}"/>
              </a:ext>
            </a:extLst>
          </p:cNvPr>
          <p:cNvSpPr txBox="1"/>
          <p:nvPr/>
        </p:nvSpPr>
        <p:spPr>
          <a:xfrm>
            <a:off x="313275" y="99814"/>
            <a:ext cx="779440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200" b="1" dirty="0" err="1"/>
              <a:t>Wuok</a:t>
            </a:r>
            <a:r>
              <a:rPr lang="en-US" sz="2200" b="1" dirty="0"/>
              <a:t> </a:t>
            </a:r>
            <a:r>
              <a:rPr lang="en-US" sz="2200" b="1" dirty="0" err="1"/>
              <a:t>ochako</a:t>
            </a:r>
            <a:r>
              <a:rPr lang="en-US" sz="2200" b="1" dirty="0"/>
              <a:t> </a:t>
            </a:r>
            <a:r>
              <a:rPr lang="en-US" sz="2200" b="1" dirty="0" err="1"/>
              <a:t>sigande</a:t>
            </a:r>
            <a:r>
              <a:rPr lang="en-US" sz="2200" b="1" dirty="0"/>
              <a:t> </a:t>
            </a:r>
            <a:r>
              <a:rPr lang="en-US" sz="2200" b="1" dirty="0" err="1"/>
              <a:t>gi</a:t>
            </a:r>
            <a:r>
              <a:rPr lang="en-US" sz="2200" b="1" dirty="0"/>
              <a:t> </a:t>
            </a:r>
            <a:r>
              <a:rPr lang="en-US" sz="2200" b="1" dirty="0" err="1"/>
              <a:t>joot</a:t>
            </a:r>
            <a:r>
              <a:rPr lang="en-US" sz="2200" b="1" dirty="0"/>
              <a:t> </a:t>
            </a:r>
            <a:r>
              <a:rPr lang="en-US" sz="2200" b="1" dirty="0" err="1"/>
              <a:t>moro</a:t>
            </a:r>
            <a:r>
              <a:rPr lang="en-US" sz="2200" b="1" dirty="0"/>
              <a:t> </a:t>
            </a:r>
            <a:r>
              <a:rPr lang="en-US" sz="2200" b="1" dirty="0" err="1"/>
              <a:t>matin</a:t>
            </a:r>
            <a:r>
              <a:rPr lang="en-US" sz="2200" b="1" dirty="0"/>
              <a:t> ma ne </a:t>
            </a:r>
            <a:r>
              <a:rPr lang="en-US" sz="2200" b="1" dirty="0" err="1"/>
              <a:t>odhi</a:t>
            </a:r>
            <a:r>
              <a:rPr lang="en-US" sz="2200" b="1" dirty="0"/>
              <a:t> </a:t>
            </a:r>
            <a:r>
              <a:rPr lang="en-US" sz="2200" b="1" dirty="0" err="1"/>
              <a:t>odak</a:t>
            </a:r>
            <a:r>
              <a:rPr lang="en-US" sz="2200" b="1" dirty="0"/>
              <a:t> e </a:t>
            </a:r>
            <a:r>
              <a:rPr lang="en-US" sz="2200" b="1" dirty="0" err="1"/>
              <a:t>piny</a:t>
            </a:r>
            <a:r>
              <a:rPr lang="en-US" sz="2200" b="1" dirty="0"/>
              <a:t> </a:t>
            </a:r>
            <a:r>
              <a:rPr lang="en-US" sz="2200" b="1" dirty="0" err="1"/>
              <a:t>Misri</a:t>
            </a:r>
            <a:r>
              <a:rPr lang="en-US" sz="2200" b="1" dirty="0"/>
              <a:t> </a:t>
            </a:r>
            <a:r>
              <a:rPr lang="en-US" sz="2200" b="1" dirty="0" err="1"/>
              <a:t>ka</a:t>
            </a:r>
            <a:r>
              <a:rPr lang="en-US" sz="2200" b="1" dirty="0"/>
              <a:t> </a:t>
            </a:r>
            <a:r>
              <a:rPr lang="en-US" sz="2200" b="1" dirty="0" err="1"/>
              <a:t>Farao</a:t>
            </a:r>
            <a:r>
              <a:rPr lang="en-US" sz="2200" b="1" dirty="0"/>
              <a:t> </a:t>
            </a:r>
            <a:r>
              <a:rPr lang="en-US" sz="2200" b="1" dirty="0" err="1"/>
              <a:t>oyienegi</a:t>
            </a:r>
            <a:r>
              <a:rPr lang="en" sz="2200" b="1" dirty="0"/>
              <a:t>.</a:t>
            </a:r>
          </a:p>
        </p:txBody>
      </p:sp>
      <p:pic>
        <p:nvPicPr>
          <p:cNvPr id="5" name="Imagen 4" descr="Un grupo de personas disfrazadas&#10;&#10;El contenido generado por IA puede ser incorrecto.">
            <a:extLst>
              <a:ext uri="{FF2B5EF4-FFF2-40B4-BE49-F238E27FC236}">
                <a16:creationId xmlns:a16="http://schemas.microsoft.com/office/drawing/2014/main" id="{AFBA38D5-4DAE-57F2-92DE-B9B41CF3D9B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2287"/>
          <a:stretch>
            <a:fillRect/>
          </a:stretch>
        </p:blipFill>
        <p:spPr>
          <a:xfrm>
            <a:off x="8219440" y="130400"/>
            <a:ext cx="3820160" cy="1903975"/>
          </a:xfrm>
          <a:prstGeom prst="snip2DiagRect">
            <a:avLst>
              <a:gd name="adj1" fmla="val 18010"/>
              <a:gd name="adj2" fmla="val 0"/>
            </a:avLst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Imagen 6" descr="Imagen que contiene interior, decorado, tabla, grande&#10;&#10;El contenido generado por IA puede ser incorrecto.">
            <a:extLst>
              <a:ext uri="{FF2B5EF4-FFF2-40B4-BE49-F238E27FC236}">
                <a16:creationId xmlns:a16="http://schemas.microsoft.com/office/drawing/2014/main" id="{061370C8-5886-B108-CF29-D319C4B59A0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19439" y="2130251"/>
            <a:ext cx="3820161" cy="205517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Imagen 8" descr="Un par de personas junto a un cuerpo de agua&#10;&#10;El contenido generado por IA puede ser incorrecto.">
            <a:extLst>
              <a:ext uri="{FF2B5EF4-FFF2-40B4-BE49-F238E27FC236}">
                <a16:creationId xmlns:a16="http://schemas.microsoft.com/office/drawing/2014/main" id="{2C492384-559E-5597-79FA-2D44E4EEAD7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660" r="2449"/>
          <a:stretch>
            <a:fillRect/>
          </a:stretch>
        </p:blipFill>
        <p:spPr>
          <a:xfrm>
            <a:off x="201516" y="3813246"/>
            <a:ext cx="4741435" cy="287104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Imagen 9" descr="Un conjunto de letras negras en un fondo negro&#10;&#10;El contenido generado por IA puede ser incorrecto.">
            <a:extLst>
              <a:ext uri="{FF2B5EF4-FFF2-40B4-BE49-F238E27FC236}">
                <a16:creationId xmlns:a16="http://schemas.microsoft.com/office/drawing/2014/main" id="{D71EAEA2-0348-F3ED-9CD6-A35B274C14BE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73631">
            <a:off x="5245722" y="5780440"/>
            <a:ext cx="485374" cy="310246"/>
          </a:xfrm>
          <a:prstGeom prst="rect">
            <a:avLst/>
          </a:prstGeom>
        </p:spPr>
      </p:pic>
      <p:pic>
        <p:nvPicPr>
          <p:cNvPr id="11" name="Imagen 10" descr="Un conjunto de letras negras en un fondo negro&#10;&#10;El contenido generado por IA puede ser incorrecto.">
            <a:extLst>
              <a:ext uri="{FF2B5EF4-FFF2-40B4-BE49-F238E27FC236}">
                <a16:creationId xmlns:a16="http://schemas.microsoft.com/office/drawing/2014/main" id="{BB1AD68D-8265-5052-B5DA-7AC807D8B552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53245" y="6312110"/>
            <a:ext cx="485374" cy="310246"/>
          </a:xfrm>
          <a:prstGeom prst="rect">
            <a:avLst/>
          </a:prstGeom>
        </p:spPr>
      </p:pic>
      <p:pic>
        <p:nvPicPr>
          <p:cNvPr id="14" name="Imagen 13" descr="Forma, Flecha&#10;&#10;El contenido generado por IA puede ser incorrecto.">
            <a:extLst>
              <a:ext uri="{FF2B5EF4-FFF2-40B4-BE49-F238E27FC236}">
                <a16:creationId xmlns:a16="http://schemas.microsoft.com/office/drawing/2014/main" id="{5E6BD84A-3757-E53A-7DBA-C795276615E1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5143" y="4185427"/>
            <a:ext cx="485374" cy="310246"/>
          </a:xfrm>
          <a:prstGeom prst="rect">
            <a:avLst/>
          </a:prstGeom>
        </p:spPr>
      </p:pic>
      <p:pic>
        <p:nvPicPr>
          <p:cNvPr id="15" name="Imagen 14" descr="Forma, Flecha&#10;&#10;El contenido generado por IA puede ser incorrecto.">
            <a:extLst>
              <a:ext uri="{FF2B5EF4-FFF2-40B4-BE49-F238E27FC236}">
                <a16:creationId xmlns:a16="http://schemas.microsoft.com/office/drawing/2014/main" id="{EA3401D6-0EEE-2E91-DEB9-EFA1E213BAFA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5143" y="4717098"/>
            <a:ext cx="485374" cy="310246"/>
          </a:xfrm>
          <a:prstGeom prst="rect">
            <a:avLst/>
          </a:prstGeom>
        </p:spPr>
      </p:pic>
      <p:pic>
        <p:nvPicPr>
          <p:cNvPr id="16" name="Imagen 15" descr="Forma, Flecha&#10;&#10;El contenido generado por IA puede ser incorrecto.">
            <a:extLst>
              <a:ext uri="{FF2B5EF4-FFF2-40B4-BE49-F238E27FC236}">
                <a16:creationId xmlns:a16="http://schemas.microsoft.com/office/drawing/2014/main" id="{44FF8801-7A4A-A17B-E9EF-2768A9B755AD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38200" y="5248769"/>
            <a:ext cx="485374" cy="310246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0F684406-D162-3E7C-37AC-5579FE83003D}"/>
              </a:ext>
            </a:extLst>
          </p:cNvPr>
          <p:cNvSpPr txBox="1"/>
          <p:nvPr/>
        </p:nvSpPr>
        <p:spPr>
          <a:xfrm>
            <a:off x="313276" y="2046807"/>
            <a:ext cx="7794403" cy="1785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200" b="1" dirty="0" err="1"/>
              <a:t>Weche</a:t>
            </a:r>
            <a:r>
              <a:rPr lang="en-US" sz="2200" b="1" dirty="0"/>
              <a:t> </a:t>
            </a:r>
            <a:r>
              <a:rPr lang="en-US" sz="2200" b="1" dirty="0" err="1"/>
              <a:t>koro</a:t>
            </a:r>
            <a:r>
              <a:rPr lang="en-US" sz="2200" b="1" dirty="0"/>
              <a:t> </a:t>
            </a:r>
            <a:r>
              <a:rPr lang="en-US" sz="2200" b="1" dirty="0" err="1"/>
              <a:t>medo</a:t>
            </a:r>
            <a:r>
              <a:rPr lang="en-US" sz="2200" b="1" dirty="0"/>
              <a:t> </a:t>
            </a:r>
            <a:r>
              <a:rPr lang="en-US" sz="2200" b="1" dirty="0" err="1"/>
              <a:t>bedo</a:t>
            </a:r>
            <a:r>
              <a:rPr lang="en-US" sz="2200" b="1" dirty="0"/>
              <a:t> </a:t>
            </a:r>
            <a:r>
              <a:rPr lang="en-US" sz="2200" b="1" dirty="0" err="1"/>
              <a:t>marach</a:t>
            </a:r>
            <a:r>
              <a:rPr lang="en-US" sz="2200" b="1" dirty="0"/>
              <a:t> </a:t>
            </a:r>
            <a:r>
              <a:rPr lang="en-US" sz="2200" b="1" dirty="0" err="1"/>
              <a:t>ahinya</a:t>
            </a:r>
            <a:r>
              <a:rPr lang="en-US" sz="2200" b="1" dirty="0"/>
              <a:t>. E kind </a:t>
            </a:r>
            <a:r>
              <a:rPr lang="en-US" sz="2200" b="1" dirty="0" err="1"/>
              <a:t>thagruok</a:t>
            </a:r>
            <a:r>
              <a:rPr lang="en-US" sz="2200" b="1" dirty="0"/>
              <a:t>, </a:t>
            </a:r>
            <a:r>
              <a:rPr lang="en-US" sz="2200" b="1" dirty="0" err="1"/>
              <a:t>yie</a:t>
            </a:r>
            <a:r>
              <a:rPr lang="en-US" sz="2200" b="1" dirty="0"/>
              <a:t> mar mon </a:t>
            </a:r>
            <a:r>
              <a:rPr lang="en-US" sz="2200" b="1" dirty="0" err="1"/>
              <a:t>ariyo</a:t>
            </a:r>
            <a:r>
              <a:rPr lang="en-US" sz="2200" b="1" dirty="0"/>
              <a:t>, </a:t>
            </a:r>
            <a:r>
              <a:rPr lang="en-US" sz="2200" b="1" dirty="0" err="1"/>
              <a:t>Shifra</a:t>
            </a:r>
            <a:r>
              <a:rPr lang="en-US" sz="2200" b="1" dirty="0"/>
              <a:t> </a:t>
            </a:r>
            <a:r>
              <a:rPr lang="en-US" sz="2200" b="1" dirty="0" err="1"/>
              <a:t>kod</a:t>
            </a:r>
            <a:r>
              <a:rPr lang="en-US" sz="2200" b="1" dirty="0"/>
              <a:t> </a:t>
            </a:r>
            <a:r>
              <a:rPr lang="en-US" sz="2200" b="1" dirty="0" err="1"/>
              <a:t>Pua</a:t>
            </a:r>
            <a:r>
              <a:rPr lang="en-US" sz="2200" b="1" dirty="0"/>
              <a:t>, </a:t>
            </a:r>
            <a:r>
              <a:rPr lang="en-US" sz="2200" b="1" dirty="0" err="1"/>
              <a:t>rieny</a:t>
            </a:r>
            <a:r>
              <a:rPr lang="en-US" sz="2200" b="1" dirty="0"/>
              <a:t> </a:t>
            </a:r>
            <a:r>
              <a:rPr lang="en-US" sz="2200" b="1" dirty="0" err="1"/>
              <a:t>maler</a:t>
            </a:r>
            <a:r>
              <a:rPr lang="en-US" sz="2200" b="1" dirty="0"/>
              <a:t>, mana kaka </a:t>
            </a:r>
            <a:r>
              <a:rPr lang="en-US" sz="2200" b="1" dirty="0" err="1"/>
              <a:t>ler</a:t>
            </a:r>
            <a:r>
              <a:rPr lang="en-US" sz="2200" b="1" dirty="0"/>
              <a:t> mar </a:t>
            </a:r>
            <a:r>
              <a:rPr lang="en-US" sz="2200" b="1" dirty="0" err="1"/>
              <a:t>geno</a:t>
            </a:r>
            <a:r>
              <a:rPr lang="en-US" sz="2200" b="1" dirty="0"/>
              <a:t> ma </a:t>
            </a:r>
            <a:r>
              <a:rPr lang="en-US" sz="2200" b="1" dirty="0" err="1"/>
              <a:t>Nyasaye</a:t>
            </a:r>
            <a:r>
              <a:rPr lang="en-US" sz="2200" b="1" dirty="0"/>
              <a:t> </a:t>
            </a:r>
            <a:r>
              <a:rPr lang="en-US" sz="2200" b="1" dirty="0" err="1"/>
              <a:t>mosogo</a:t>
            </a:r>
            <a:r>
              <a:rPr lang="en-US" sz="2200" b="1" dirty="0"/>
              <a:t> </a:t>
            </a:r>
            <a:r>
              <a:rPr lang="en-US" sz="2200" b="1" dirty="0" err="1"/>
              <a:t>ogandane</a:t>
            </a:r>
            <a:r>
              <a:rPr lang="en-US" sz="2200" b="1" dirty="0"/>
              <a:t>: Musa, </a:t>
            </a:r>
            <a:r>
              <a:rPr lang="en-US" sz="2200" b="1" dirty="0" err="1"/>
              <a:t>nyathi</a:t>
            </a:r>
            <a:r>
              <a:rPr lang="en-US" sz="2200" b="1" dirty="0"/>
              <a:t> ma </a:t>
            </a:r>
            <a:r>
              <a:rPr lang="en-US" sz="2200" b="1" dirty="0" err="1"/>
              <a:t>jaber</a:t>
            </a:r>
            <a:r>
              <a:rPr lang="en-US" sz="2200" b="1" dirty="0"/>
              <a:t> ma ne ores e </a:t>
            </a:r>
            <a:r>
              <a:rPr lang="en-US" sz="2200" b="1" dirty="0" err="1"/>
              <a:t>Aora</a:t>
            </a:r>
            <a:r>
              <a:rPr lang="en-US" sz="2200" b="1" dirty="0"/>
              <a:t> </a:t>
            </a:r>
            <a:r>
              <a:rPr lang="en-US" sz="2200" b="1" dirty="0" err="1"/>
              <a:t>Nael</a:t>
            </a:r>
            <a:r>
              <a:rPr lang="en" sz="2200" b="1" dirty="0"/>
              <a:t>.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598CC7E3-D346-3615-F132-6B0F6A979270}"/>
              </a:ext>
            </a:extLst>
          </p:cNvPr>
          <p:cNvSpPr txBox="1"/>
          <p:nvPr/>
        </p:nvSpPr>
        <p:spPr>
          <a:xfrm>
            <a:off x="313275" y="1090680"/>
            <a:ext cx="756771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200" b="1" dirty="0" err="1"/>
              <a:t>Apoya</a:t>
            </a:r>
            <a:r>
              <a:rPr lang="en-US" sz="2200" b="1" dirty="0"/>
              <a:t> e </a:t>
            </a:r>
            <a:r>
              <a:rPr lang="en-US" sz="2200" b="1" dirty="0" err="1"/>
              <a:t>kindeno</a:t>
            </a:r>
            <a:r>
              <a:rPr lang="en-US" sz="2200" b="1" dirty="0"/>
              <a:t>, </a:t>
            </a:r>
            <a:r>
              <a:rPr lang="en-US" sz="2200" b="1" dirty="0" err="1"/>
              <a:t>gik</a:t>
            </a:r>
            <a:r>
              <a:rPr lang="en-US" sz="2200" b="1" dirty="0"/>
              <a:t> </a:t>
            </a:r>
            <a:r>
              <a:rPr lang="en-US" sz="2200" b="1" dirty="0" err="1"/>
              <a:t>moko</a:t>
            </a:r>
            <a:r>
              <a:rPr lang="en-US" sz="2200" b="1" dirty="0"/>
              <a:t> </a:t>
            </a:r>
            <a:r>
              <a:rPr lang="en-US" sz="2200" b="1" dirty="0" err="1"/>
              <a:t>nolokore</a:t>
            </a:r>
            <a:r>
              <a:rPr lang="en-US" sz="2200" b="1" dirty="0"/>
              <a:t>, kendo </a:t>
            </a:r>
            <a:r>
              <a:rPr lang="en-US" sz="2200" b="1" dirty="0" err="1"/>
              <a:t>gibedo</a:t>
            </a:r>
            <a:r>
              <a:rPr lang="en-US" sz="2200" b="1" dirty="0"/>
              <a:t> </a:t>
            </a:r>
            <a:r>
              <a:rPr lang="en-US" sz="2200" b="1" dirty="0" err="1"/>
              <a:t>wasumbini</a:t>
            </a:r>
            <a:r>
              <a:rPr lang="en-US" sz="2200" b="1" dirty="0"/>
              <a:t> ma ne </a:t>
            </a:r>
            <a:r>
              <a:rPr lang="en-US" sz="2200" b="1" dirty="0" err="1"/>
              <a:t>ochun</a:t>
            </a:r>
            <a:r>
              <a:rPr lang="en-US" sz="2200" b="1" dirty="0"/>
              <a:t> </a:t>
            </a:r>
            <a:r>
              <a:rPr lang="en-US" sz="2200" b="1" dirty="0" err="1"/>
              <a:t>tiyo</a:t>
            </a:r>
            <a:r>
              <a:rPr lang="en-US" sz="2200" b="1" dirty="0"/>
              <a:t> ne “</a:t>
            </a:r>
            <a:r>
              <a:rPr lang="en-US" sz="2200" b="1" dirty="0" err="1"/>
              <a:t>ruodhigi</a:t>
            </a:r>
            <a:r>
              <a:rPr lang="en-US" sz="2200" b="1" dirty="0"/>
              <a:t>” ma jo-</a:t>
            </a:r>
            <a:r>
              <a:rPr lang="en-US" sz="2200" b="1" dirty="0" err="1"/>
              <a:t>Misri</a:t>
            </a:r>
            <a:r>
              <a:rPr lang="en-US" sz="2200" b="1" dirty="0"/>
              <a:t>.</a:t>
            </a:r>
            <a:endParaRPr lang="en" sz="2200" b="1" dirty="0"/>
          </a:p>
        </p:txBody>
      </p:sp>
    </p:spTree>
    <p:extLst>
      <p:ext uri="{BB962C8B-B14F-4D97-AF65-F5344CB8AC3E}">
        <p14:creationId xmlns:p14="http://schemas.microsoft.com/office/powerpoint/2010/main" val="2438794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00"/>
                            </p:stCondLst>
                            <p:childTnLst>
                              <p:par>
                                <p:cTn id="9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6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t="-3000" r="-3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49FBEBBF-1189-4BC2-0AC1-78A1D9BBF7DB}"/>
              </a:ext>
            </a:extLst>
          </p:cNvPr>
          <p:cNvSpPr txBox="1"/>
          <p:nvPr/>
        </p:nvSpPr>
        <p:spPr>
          <a:xfrm>
            <a:off x="2390775" y="0"/>
            <a:ext cx="980122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4400" b="1" spc="3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JO NYASAYE E MISRI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23C9EFF-7410-3027-7BD5-612C5E06ED66}"/>
              </a:ext>
            </a:extLst>
          </p:cNvPr>
          <p:cNvSpPr txBox="1"/>
          <p:nvPr/>
        </p:nvSpPr>
        <p:spPr>
          <a:xfrm>
            <a:off x="2609849" y="623953"/>
            <a:ext cx="936307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889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889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Jo-Israel ma 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889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nodhi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889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889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Misri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889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889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gi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889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889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Jakobo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889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889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moro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889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889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ka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889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889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moro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889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889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gi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889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889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joode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889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e magi:</a:t>
            </a:r>
            <a:r>
              <a:rPr lang="en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889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889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(Wuok 1:1)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D46924E-4B24-5489-BF28-94317234CC10}"/>
              </a:ext>
            </a:extLst>
          </p:cNvPr>
          <p:cNvSpPr txBox="1"/>
          <p:nvPr/>
        </p:nvSpPr>
        <p:spPr>
          <a:xfrm>
            <a:off x="142876" y="1235309"/>
            <a:ext cx="791744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Kitabu</a:t>
            </a:r>
            <a:r>
              <a:rPr lang="en-US" sz="2000" b="1" dirty="0"/>
              <a:t> mar </a:t>
            </a:r>
            <a:r>
              <a:rPr lang="en-US" sz="2000" b="1" dirty="0" err="1"/>
              <a:t>ariyo</a:t>
            </a:r>
            <a:r>
              <a:rPr lang="en-US" sz="2000" b="1" dirty="0"/>
              <a:t> mar Musa ne </a:t>
            </a:r>
            <a:r>
              <a:rPr lang="en-US" sz="2000" b="1" dirty="0" err="1"/>
              <a:t>iluongo</a:t>
            </a:r>
            <a:r>
              <a:rPr lang="en-US" sz="2000" b="1" dirty="0"/>
              <a:t> </a:t>
            </a:r>
            <a:r>
              <a:rPr lang="en-US" sz="2000" b="1" dirty="0" err="1"/>
              <a:t>ni</a:t>
            </a:r>
            <a:r>
              <a:rPr lang="en-US" sz="2000" b="1" dirty="0"/>
              <a:t> “</a:t>
            </a:r>
            <a:r>
              <a:rPr lang="en-US" sz="2000" b="1" dirty="0" err="1"/>
              <a:t>Wuok</a:t>
            </a:r>
            <a:r>
              <a:rPr lang="en-US" sz="2000" b="1" dirty="0"/>
              <a:t>” e </a:t>
            </a:r>
            <a:r>
              <a:rPr lang="en-US" sz="2000" b="1" dirty="0" err="1"/>
              <a:t>dho</a:t>
            </a:r>
            <a:r>
              <a:rPr lang="en-US" sz="2000" b="1" dirty="0"/>
              <a:t> Latin </a:t>
            </a:r>
            <a:r>
              <a:rPr lang="en-US" sz="2000" b="1" dirty="0" err="1"/>
              <a:t>nikech</a:t>
            </a:r>
            <a:r>
              <a:rPr lang="en-US" sz="2000" b="1" dirty="0"/>
              <a:t> </a:t>
            </a:r>
            <a:r>
              <a:rPr lang="en-US" sz="2000" b="1" dirty="0" err="1"/>
              <a:t>weche</a:t>
            </a:r>
            <a:r>
              <a:rPr lang="en-US" sz="2000" b="1" dirty="0"/>
              <a:t> ma </a:t>
            </a:r>
            <a:r>
              <a:rPr lang="en-US" sz="2000" b="1" dirty="0" err="1"/>
              <a:t>oting’o</a:t>
            </a:r>
            <a:r>
              <a:rPr lang="en-US" sz="2000" b="1" dirty="0"/>
              <a:t>. To e </a:t>
            </a:r>
            <a:r>
              <a:rPr lang="en-US" sz="2000" b="1" dirty="0" err="1"/>
              <a:t>dho</a:t>
            </a:r>
            <a:r>
              <a:rPr lang="en-US" sz="2000" b="1" dirty="0"/>
              <a:t> </a:t>
            </a:r>
            <a:r>
              <a:rPr lang="en-US" sz="2000" b="1" dirty="0" err="1"/>
              <a:t>Hibrania</a:t>
            </a:r>
            <a:r>
              <a:rPr lang="en-US" sz="2000" b="1" dirty="0"/>
              <a:t> </a:t>
            </a:r>
            <a:r>
              <a:rPr lang="en-US" sz="2000" b="1" dirty="0" err="1"/>
              <a:t>ong’ere</a:t>
            </a:r>
            <a:r>
              <a:rPr lang="en-US" sz="2000" b="1" dirty="0"/>
              <a:t> </a:t>
            </a:r>
            <a:r>
              <a:rPr lang="en-US" sz="2000" b="1" dirty="0" err="1"/>
              <a:t>ni</a:t>
            </a:r>
            <a:r>
              <a:rPr lang="en-US" sz="2000" b="1" dirty="0"/>
              <a:t> “</a:t>
            </a:r>
            <a:r>
              <a:rPr lang="en-US" sz="2000" b="1" dirty="0" err="1"/>
              <a:t>Shemot</a:t>
            </a:r>
            <a:r>
              <a:rPr lang="en-US" sz="2000" b="1" dirty="0"/>
              <a:t> ” (</a:t>
            </a:r>
            <a:r>
              <a:rPr lang="en-US" sz="2000" b="1" dirty="0" err="1"/>
              <a:t>Nyinge</a:t>
            </a:r>
            <a:r>
              <a:rPr lang="en-US" sz="2000" b="1" dirty="0"/>
              <a:t>), </a:t>
            </a:r>
            <a:r>
              <a:rPr lang="en-US" sz="2000" b="1" dirty="0" err="1"/>
              <a:t>nikech</a:t>
            </a:r>
            <a:r>
              <a:rPr lang="en-US" sz="2000" b="1" dirty="0"/>
              <a:t> </a:t>
            </a:r>
            <a:r>
              <a:rPr lang="en-US" sz="2000" b="1" dirty="0" err="1"/>
              <a:t>weche</a:t>
            </a:r>
            <a:r>
              <a:rPr lang="en-US" sz="2000" b="1" dirty="0"/>
              <a:t> ma </a:t>
            </a:r>
            <a:r>
              <a:rPr lang="en-US" sz="2000" b="1" dirty="0" err="1"/>
              <a:t>ochakorego</a:t>
            </a:r>
            <a:r>
              <a:rPr lang="en-US" sz="2000" b="1" dirty="0"/>
              <a:t> (</a:t>
            </a:r>
            <a:r>
              <a:rPr lang="en-US" sz="2000" b="1" dirty="0" err="1"/>
              <a:t>Wuok</a:t>
            </a:r>
            <a:r>
              <a:rPr lang="en-US" sz="2000" b="1" dirty="0"/>
              <a:t> 1:1).</a:t>
            </a:r>
            <a:endParaRPr lang="en" sz="2000" b="1" dirty="0"/>
          </a:p>
        </p:txBody>
      </p:sp>
      <p:pic>
        <p:nvPicPr>
          <p:cNvPr id="4" name="Imagen 3" descr="Imagen que contiene perro, grupo, parado, hombre&#10;&#10;El contenido generado por IA puede ser incorrecto.">
            <a:extLst>
              <a:ext uri="{FF2B5EF4-FFF2-40B4-BE49-F238E27FC236}">
                <a16:creationId xmlns:a16="http://schemas.microsoft.com/office/drawing/2014/main" id="{FE4C2315-D52E-F992-A8BE-36BAF1CCA127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83781" y="1388520"/>
            <a:ext cx="1695276" cy="2421511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8" name="Imagen 7" descr="Un grupo de personas junto a un caballo&#10;&#10;El contenido generado por IA puede ser incorrecto.">
            <a:extLst>
              <a:ext uri="{FF2B5EF4-FFF2-40B4-BE49-F238E27FC236}">
                <a16:creationId xmlns:a16="http://schemas.microsoft.com/office/drawing/2014/main" id="{2C1F2229-4A50-83EF-C7A4-DFFEEF68B870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02520" y="1355413"/>
            <a:ext cx="2046604" cy="2421510"/>
          </a:xfrm>
          <a:prstGeom prst="round2DiagRect">
            <a:avLst>
              <a:gd name="adj1" fmla="val 0"/>
              <a:gd name="adj2" fmla="val 12868"/>
            </a:avLst>
          </a:prstGeom>
          <a:ln w="3810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0" name="Imagen 9" descr="Dibujo de una persona con un caballo&#10;&#10;El contenido generado por IA puede ser incorrecto.">
            <a:extLst>
              <a:ext uri="{FF2B5EF4-FFF2-40B4-BE49-F238E27FC236}">
                <a16:creationId xmlns:a16="http://schemas.microsoft.com/office/drawing/2014/main" id="{25E7571E-5857-608F-E040-AFC03DC692EE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876" y="2566168"/>
            <a:ext cx="1430358" cy="191489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2" name="Imagen 11" descr="Dibujo de una persona&#10;&#10;El contenido generado por IA puede ser incorrecto.">
            <a:extLst>
              <a:ext uri="{FF2B5EF4-FFF2-40B4-BE49-F238E27FC236}">
                <a16:creationId xmlns:a16="http://schemas.microsoft.com/office/drawing/2014/main" id="{6ED8ED41-0528-39BD-46CD-215214FF891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40814" y="5030716"/>
            <a:ext cx="1597401" cy="1725294"/>
          </a:xfrm>
          <a:prstGeom prst="round2DiagRect">
            <a:avLst>
              <a:gd name="adj1" fmla="val 0"/>
              <a:gd name="adj2" fmla="val 18077"/>
            </a:avLst>
          </a:prstGeom>
          <a:ln w="38100" cap="sq">
            <a:solidFill>
              <a:schemeClr val="accent6">
                <a:lumMod val="40000"/>
                <a:lumOff val="60000"/>
              </a:schemeClr>
            </a:solidFill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DBE4C8E8-D187-9D1A-7BF7-460714EF3EC0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36443" y="4993017"/>
            <a:ext cx="2642009" cy="1773064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chemeClr val="accent6">
                <a:lumMod val="40000"/>
                <a:lumOff val="60000"/>
              </a:schemeClr>
            </a:solidFill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203F0840-275F-C070-CF11-25A4192F372C}"/>
              </a:ext>
            </a:extLst>
          </p:cNvPr>
          <p:cNvSpPr txBox="1"/>
          <p:nvPr/>
        </p:nvSpPr>
        <p:spPr>
          <a:xfrm>
            <a:off x="1526364" y="3912542"/>
            <a:ext cx="1044656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Wuod</a:t>
            </a:r>
            <a:r>
              <a:rPr lang="en-US" sz="2000" b="1" dirty="0"/>
              <a:t> </a:t>
            </a:r>
            <a:r>
              <a:rPr lang="en-US" sz="2000" b="1" dirty="0" err="1"/>
              <a:t>Jakobo</a:t>
            </a:r>
            <a:r>
              <a:rPr lang="en-US" sz="2000" b="1" dirty="0"/>
              <a:t>, Josef, ne </a:t>
            </a:r>
            <a:r>
              <a:rPr lang="en-US" sz="2000" b="1" dirty="0" err="1"/>
              <a:t>en</a:t>
            </a:r>
            <a:r>
              <a:rPr lang="en-US" sz="2000" b="1" dirty="0"/>
              <a:t> </a:t>
            </a:r>
            <a:r>
              <a:rPr lang="en-US" sz="2000" b="1" dirty="0" err="1"/>
              <a:t>jatelo</a:t>
            </a:r>
            <a:r>
              <a:rPr lang="en-US" sz="2000" b="1" dirty="0"/>
              <a:t> e Loch mar 17 mar </a:t>
            </a:r>
            <a:r>
              <a:rPr lang="en-US" sz="2000" b="1" dirty="0" err="1"/>
              <a:t>Farao</a:t>
            </a:r>
            <a:r>
              <a:rPr lang="en-US" sz="2000" b="1" dirty="0"/>
              <a:t> mar Hyksos, ok </a:t>
            </a:r>
            <a:r>
              <a:rPr lang="en-US" sz="2000" b="1" dirty="0" err="1"/>
              <a:t>Misri</a:t>
            </a:r>
            <a:r>
              <a:rPr lang="en-US" sz="2000" b="1" dirty="0"/>
              <a:t>. </a:t>
            </a:r>
            <a:r>
              <a:rPr lang="en-US" sz="2000" b="1" dirty="0" err="1"/>
              <a:t>Ka</a:t>
            </a:r>
            <a:r>
              <a:rPr lang="en-US" sz="2000" b="1" dirty="0"/>
              <a:t> ne </a:t>
            </a:r>
            <a:r>
              <a:rPr lang="en-US" sz="2000" b="1" dirty="0" err="1"/>
              <a:t>olo</a:t>
            </a:r>
            <a:r>
              <a:rPr lang="en-US" sz="2000" b="1" dirty="0"/>
              <a:t> jo-Hyksos, loch </a:t>
            </a:r>
            <a:r>
              <a:rPr lang="en-US" sz="2000" b="1" dirty="0" err="1"/>
              <a:t>manyien</a:t>
            </a:r>
            <a:r>
              <a:rPr lang="en-US" sz="2000" b="1" dirty="0"/>
              <a:t> ne </a:t>
            </a:r>
            <a:r>
              <a:rPr lang="en-US" sz="2000" b="1" dirty="0" err="1"/>
              <a:t>ochakore</a:t>
            </a:r>
            <a:r>
              <a:rPr lang="en-US" sz="2000" b="1" dirty="0"/>
              <a:t> e </a:t>
            </a:r>
            <a:r>
              <a:rPr lang="en-US" sz="2000" b="1" dirty="0" err="1"/>
              <a:t>piny</a:t>
            </a:r>
            <a:r>
              <a:rPr lang="en-US" sz="2000" b="1" dirty="0"/>
              <a:t> </a:t>
            </a:r>
            <a:r>
              <a:rPr lang="en-US" sz="2000" b="1" dirty="0" err="1"/>
              <a:t>Misri</a:t>
            </a:r>
            <a:r>
              <a:rPr lang="en-US" sz="2000" b="1" dirty="0"/>
              <a:t>, “mane ok </a:t>
            </a:r>
            <a:r>
              <a:rPr lang="en-US" sz="2000" b="1" dirty="0" err="1"/>
              <a:t>ong’eyo</a:t>
            </a:r>
            <a:r>
              <a:rPr lang="en-US" sz="2000" b="1" dirty="0"/>
              <a:t> Josef” (</a:t>
            </a:r>
            <a:r>
              <a:rPr lang="en-US" sz="2000" b="1" dirty="0" err="1"/>
              <a:t>Wuok</a:t>
            </a:r>
            <a:r>
              <a:rPr lang="en-US" sz="2000" b="1" dirty="0"/>
              <a:t> 1:7-8).</a:t>
            </a:r>
            <a:endParaRPr lang="en" sz="2000" b="1" dirty="0"/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51FD9FF4-8280-F06C-48A7-87E2DDC1A433}"/>
              </a:ext>
            </a:extLst>
          </p:cNvPr>
          <p:cNvSpPr txBox="1"/>
          <p:nvPr/>
        </p:nvSpPr>
        <p:spPr>
          <a:xfrm>
            <a:off x="142876" y="4871285"/>
            <a:ext cx="7497937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Mae ne </a:t>
            </a:r>
            <a:r>
              <a:rPr lang="en-US" sz="2000" b="1" dirty="0" err="1"/>
              <a:t>oketo</a:t>
            </a:r>
            <a:r>
              <a:rPr lang="en-US" sz="2000" b="1" dirty="0"/>
              <a:t> Israel e </a:t>
            </a:r>
            <a:r>
              <a:rPr lang="en-US" sz="2000" b="1" dirty="0" err="1"/>
              <a:t>okang</a:t>
            </a:r>
            <a:r>
              <a:rPr lang="en-US" sz="2000" b="1" dirty="0"/>
              <a:t>’ </a:t>
            </a:r>
            <a:r>
              <a:rPr lang="en-US" sz="2000" b="1" dirty="0" err="1"/>
              <a:t>matek</a:t>
            </a:r>
            <a:r>
              <a:rPr lang="en-US" sz="2000" b="1" dirty="0"/>
              <a:t> (</a:t>
            </a:r>
            <a:r>
              <a:rPr lang="en-US" sz="2000" b="1" dirty="0" err="1"/>
              <a:t>Wuok</a:t>
            </a:r>
            <a:r>
              <a:rPr lang="en-US" sz="2000" b="1" dirty="0"/>
              <a:t> 1:9-14). Kata </a:t>
            </a:r>
            <a:r>
              <a:rPr lang="en-US" sz="2000" b="1" dirty="0" err="1"/>
              <a:t>kamano</a:t>
            </a:r>
            <a:r>
              <a:rPr lang="en-US" sz="2000" b="1" dirty="0"/>
              <a:t>, e </a:t>
            </a:r>
            <a:r>
              <a:rPr lang="en-US" sz="2000" b="1" dirty="0" err="1"/>
              <a:t>giko</a:t>
            </a:r>
            <a:r>
              <a:rPr lang="en-US" sz="2000" b="1" dirty="0"/>
              <a:t> mar </a:t>
            </a:r>
            <a:r>
              <a:rPr lang="en-US" sz="2000" b="1" dirty="0" err="1"/>
              <a:t>kitap</a:t>
            </a:r>
            <a:r>
              <a:rPr lang="en-US" sz="2000" b="1" dirty="0"/>
              <a:t> </a:t>
            </a:r>
            <a:r>
              <a:rPr lang="en-US" sz="2000" b="1" dirty="0" err="1"/>
              <a:t>Wuok</a:t>
            </a:r>
            <a:r>
              <a:rPr lang="en-US" sz="2000" b="1" dirty="0"/>
              <a:t>, </a:t>
            </a:r>
            <a:r>
              <a:rPr lang="en-US" sz="2000" b="1" dirty="0" err="1"/>
              <a:t>gik</a:t>
            </a:r>
            <a:r>
              <a:rPr lang="en-US" sz="2000" b="1" dirty="0"/>
              <a:t> </a:t>
            </a:r>
            <a:r>
              <a:rPr lang="en-US" sz="2000" b="1" dirty="0" err="1"/>
              <a:t>moko</a:t>
            </a:r>
            <a:r>
              <a:rPr lang="en-US" sz="2000" b="1" dirty="0"/>
              <a:t> </a:t>
            </a:r>
            <a:r>
              <a:rPr lang="en-US" sz="2000" b="1" dirty="0" err="1"/>
              <a:t>olokore</a:t>
            </a:r>
            <a:r>
              <a:rPr lang="en-US" sz="2000" b="1" dirty="0"/>
              <a:t> </a:t>
            </a:r>
            <a:r>
              <a:rPr lang="en-US" sz="2000" b="1" dirty="0" err="1"/>
              <a:t>chuth</a:t>
            </a:r>
            <a:r>
              <a:rPr lang="en-US" sz="2000" b="1" dirty="0"/>
              <a:t>: Israel </a:t>
            </a:r>
            <a:r>
              <a:rPr lang="en-US" sz="2000" b="1" dirty="0" err="1"/>
              <a:t>lemo</a:t>
            </a:r>
            <a:r>
              <a:rPr lang="en-US" sz="2000" b="1" dirty="0"/>
              <a:t> e </a:t>
            </a:r>
            <a:r>
              <a:rPr lang="en-US" sz="2000" b="1" dirty="0" err="1"/>
              <a:t>thuolo</a:t>
            </a:r>
            <a:r>
              <a:rPr lang="en-US" sz="2000" b="1" dirty="0"/>
              <a:t>, e </a:t>
            </a:r>
            <a:r>
              <a:rPr lang="en-US" sz="2000" b="1" dirty="0" err="1"/>
              <a:t>nyim</a:t>
            </a:r>
            <a:r>
              <a:rPr lang="en-US" sz="2000" b="1" dirty="0"/>
              <a:t> </a:t>
            </a:r>
            <a:r>
              <a:rPr lang="en-US" sz="2000" b="1" dirty="0" err="1"/>
              <a:t>Nyasaye</a:t>
            </a:r>
            <a:r>
              <a:rPr lang="en-US" sz="2000" b="1" dirty="0"/>
              <a:t> </a:t>
            </a:r>
            <a:r>
              <a:rPr lang="en-US" sz="2000" b="1" dirty="0" err="1"/>
              <a:t>owuon</a:t>
            </a:r>
            <a:r>
              <a:rPr lang="en-US" sz="2000" b="1" dirty="0"/>
              <a:t> (</a:t>
            </a:r>
            <a:r>
              <a:rPr lang="en-US" sz="2000" b="1" dirty="0" err="1"/>
              <a:t>Wuok</a:t>
            </a:r>
            <a:r>
              <a:rPr lang="en-US" sz="2000" b="1" dirty="0"/>
              <a:t> 40:38). </a:t>
            </a:r>
            <a:r>
              <a:rPr lang="en-US" sz="2000" b="1" dirty="0" err="1"/>
              <a:t>Puonj</a:t>
            </a:r>
            <a:r>
              <a:rPr lang="en-US" sz="2000" b="1" dirty="0"/>
              <a:t> mar </a:t>
            </a:r>
            <a:r>
              <a:rPr lang="en-US" sz="2000" b="1" dirty="0" err="1"/>
              <a:t>kitabuno</a:t>
            </a:r>
            <a:r>
              <a:rPr lang="en-US" sz="2000" b="1" dirty="0"/>
              <a:t> </a:t>
            </a:r>
            <a:r>
              <a:rPr lang="en-US" sz="2000" b="1" dirty="0" err="1"/>
              <a:t>ler</a:t>
            </a:r>
            <a:r>
              <a:rPr lang="en-US" sz="2000" b="1" dirty="0"/>
              <a:t>: </a:t>
            </a:r>
            <a:r>
              <a:rPr lang="en-US" sz="2000" b="1" dirty="0" err="1"/>
              <a:t>Nyasaye</a:t>
            </a:r>
            <a:r>
              <a:rPr lang="en-US" sz="2000" b="1" dirty="0"/>
              <a:t> </a:t>
            </a:r>
            <a:r>
              <a:rPr lang="en-US" sz="2000" b="1" dirty="0" err="1"/>
              <a:t>ema</a:t>
            </a:r>
            <a:r>
              <a:rPr lang="en-US" sz="2000" b="1" dirty="0"/>
              <a:t> </a:t>
            </a:r>
            <a:r>
              <a:rPr lang="en-US" sz="2000" b="1" dirty="0" err="1"/>
              <a:t>nigi</a:t>
            </a:r>
            <a:r>
              <a:rPr lang="en-US" sz="2000" b="1" dirty="0"/>
              <a:t> </a:t>
            </a:r>
            <a:r>
              <a:rPr lang="en-US" sz="2000" b="1" dirty="0" err="1"/>
              <a:t>teko</a:t>
            </a:r>
            <a:r>
              <a:rPr lang="en-US" sz="2000" b="1" dirty="0"/>
              <a:t>; </a:t>
            </a:r>
            <a:r>
              <a:rPr lang="en-US" sz="2000" b="1" dirty="0" err="1"/>
              <a:t>obiro</a:t>
            </a:r>
            <a:r>
              <a:rPr lang="en-US" sz="2000" b="1" dirty="0"/>
              <a:t> </a:t>
            </a:r>
            <a:r>
              <a:rPr lang="en-US" sz="2000" b="1" dirty="0" err="1"/>
              <a:t>resowa</a:t>
            </a:r>
            <a:r>
              <a:rPr lang="en-US" sz="2000" b="1" dirty="0"/>
              <a:t>, kata </a:t>
            </a:r>
            <a:r>
              <a:rPr lang="en-US" sz="2000" b="1" dirty="0" err="1"/>
              <a:t>ka</a:t>
            </a:r>
            <a:r>
              <a:rPr lang="en-US" sz="2000" b="1" dirty="0"/>
              <a:t> </a:t>
            </a:r>
            <a:r>
              <a:rPr lang="en-US" sz="2000" b="1" dirty="0" err="1"/>
              <a:t>gik</a:t>
            </a:r>
            <a:r>
              <a:rPr lang="en-US" sz="2000" b="1" dirty="0"/>
              <a:t> </a:t>
            </a:r>
            <a:r>
              <a:rPr lang="en-US" sz="2000" b="1" dirty="0" err="1"/>
              <a:t>moko</a:t>
            </a:r>
            <a:r>
              <a:rPr lang="en-US" sz="2000" b="1" dirty="0"/>
              <a:t> </a:t>
            </a:r>
            <a:r>
              <a:rPr lang="en-US" sz="2000" b="1" dirty="0" err="1"/>
              <a:t>nenore</a:t>
            </a:r>
            <a:r>
              <a:rPr lang="en-US" sz="2000" b="1" dirty="0"/>
              <a:t> </a:t>
            </a:r>
            <a:r>
              <a:rPr lang="en-US" sz="2000" b="1" dirty="0" err="1"/>
              <a:t>ni</a:t>
            </a:r>
            <a:r>
              <a:rPr lang="en-US" sz="2000" b="1" dirty="0"/>
              <a:t> ok </a:t>
            </a:r>
            <a:r>
              <a:rPr lang="en-US" sz="2000" b="1" dirty="0" err="1"/>
              <a:t>nyalre</a:t>
            </a:r>
            <a:r>
              <a:rPr lang="en-US" sz="2000" b="1" dirty="0"/>
              <a:t>.</a:t>
            </a:r>
            <a:endParaRPr lang="en" sz="2000" b="1" dirty="0"/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6FB4B8FE-80D5-FEA8-F10F-52D3A41AE76A}"/>
              </a:ext>
            </a:extLst>
          </p:cNvPr>
          <p:cNvSpPr txBox="1"/>
          <p:nvPr/>
        </p:nvSpPr>
        <p:spPr>
          <a:xfrm>
            <a:off x="1602562" y="2407602"/>
            <a:ext cx="6457756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“</a:t>
            </a:r>
            <a:r>
              <a:rPr lang="en-US" sz="2000" b="1" dirty="0" err="1"/>
              <a:t>Nying</a:t>
            </a:r>
            <a:r>
              <a:rPr lang="en-US" sz="2000" b="1" dirty="0"/>
              <a:t>’-</a:t>
            </a:r>
            <a:r>
              <a:rPr lang="en-US" sz="2000" b="1" dirty="0" err="1"/>
              <a:t>gi</a:t>
            </a:r>
            <a:r>
              <a:rPr lang="en-US" sz="2000" b="1" dirty="0"/>
              <a:t>” ne gin mag </a:t>
            </a:r>
            <a:r>
              <a:rPr lang="en-US" sz="2000" b="1" dirty="0" err="1"/>
              <a:t>Jakobo</a:t>
            </a:r>
            <a:r>
              <a:rPr lang="en-US" sz="2000" b="1" dirty="0"/>
              <a:t> </a:t>
            </a:r>
            <a:r>
              <a:rPr lang="en-US" sz="2000" b="1" dirty="0" err="1"/>
              <a:t>kod</a:t>
            </a:r>
            <a:r>
              <a:rPr lang="en-US" sz="2000" b="1" dirty="0"/>
              <a:t> </a:t>
            </a:r>
            <a:r>
              <a:rPr lang="en-US" sz="2000" b="1" dirty="0" err="1"/>
              <a:t>yawuote</a:t>
            </a:r>
            <a:r>
              <a:rPr lang="en-US" sz="2000" b="1" dirty="0"/>
              <a:t>. </a:t>
            </a:r>
            <a:r>
              <a:rPr lang="en-US" sz="2000" b="1" dirty="0" err="1"/>
              <a:t>Oganda</a:t>
            </a:r>
            <a:r>
              <a:rPr lang="en-US" sz="2000" b="1" dirty="0"/>
              <a:t> </a:t>
            </a:r>
            <a:r>
              <a:rPr lang="en-US" sz="2000" b="1" dirty="0" err="1"/>
              <a:t>matin</a:t>
            </a:r>
            <a:r>
              <a:rPr lang="en-US" sz="2000" b="1" dirty="0"/>
              <a:t> mar </a:t>
            </a:r>
            <a:r>
              <a:rPr lang="en-US" sz="2000" b="1" dirty="0" err="1"/>
              <a:t>ji</a:t>
            </a:r>
            <a:r>
              <a:rPr lang="en-US" sz="2000" b="1" dirty="0"/>
              <a:t> 70 (</a:t>
            </a:r>
            <a:r>
              <a:rPr lang="en-US" sz="2000" b="1" dirty="0" err="1"/>
              <a:t>Chak</a:t>
            </a:r>
            <a:r>
              <a:rPr lang="en-US" sz="2000" b="1" dirty="0"/>
              <a:t>. 46:26-27; </a:t>
            </a:r>
            <a:r>
              <a:rPr lang="en-US" sz="2000" b="1" dirty="0" err="1"/>
              <a:t>Wuok</a:t>
            </a:r>
            <a:r>
              <a:rPr lang="en-US" sz="2000" b="1" dirty="0"/>
              <a:t> 1:5). </a:t>
            </a:r>
            <a:r>
              <a:rPr lang="en-US" sz="2000" b="1" dirty="0" err="1"/>
              <a:t>Bang’e</a:t>
            </a:r>
            <a:r>
              <a:rPr lang="en-US" sz="2000" b="1" dirty="0"/>
              <a:t>, ne </a:t>
            </a:r>
            <a:r>
              <a:rPr lang="en-US" sz="2000" b="1" dirty="0" err="1"/>
              <a:t>gidongo</a:t>
            </a:r>
            <a:r>
              <a:rPr lang="en-US" sz="2000" b="1" dirty="0"/>
              <a:t> kendo </a:t>
            </a:r>
            <a:r>
              <a:rPr lang="en-US" sz="2000" b="1" dirty="0" err="1"/>
              <a:t>gibedo</a:t>
            </a:r>
            <a:r>
              <a:rPr lang="en-US" sz="2000" b="1" dirty="0"/>
              <a:t> </a:t>
            </a:r>
            <a:r>
              <a:rPr lang="en-US" sz="2000" b="1" dirty="0" err="1"/>
              <a:t>oganda</a:t>
            </a:r>
            <a:r>
              <a:rPr lang="en-US" sz="2000" b="1" dirty="0"/>
              <a:t> ma ne </a:t>
            </a:r>
            <a:r>
              <a:rPr lang="en-US" sz="2000" b="1" dirty="0" err="1"/>
              <a:t>nigi</a:t>
            </a:r>
            <a:r>
              <a:rPr lang="en-US" sz="2000" b="1" dirty="0"/>
              <a:t> </a:t>
            </a:r>
            <a:r>
              <a:rPr lang="en-US" sz="2000" b="1" dirty="0" err="1"/>
              <a:t>jolweny</a:t>
            </a:r>
            <a:r>
              <a:rPr lang="en-US" sz="2000" b="1" dirty="0"/>
              <a:t> </a:t>
            </a:r>
            <a:r>
              <a:rPr lang="en-US" sz="2000" b="1" dirty="0" err="1"/>
              <a:t>madirom</a:t>
            </a:r>
            <a:r>
              <a:rPr lang="en-US" sz="2000" b="1" dirty="0"/>
              <a:t> 600,000 (</a:t>
            </a:r>
            <a:r>
              <a:rPr lang="en-US" sz="2000" b="1" dirty="0" err="1"/>
              <a:t>Wuok</a:t>
            </a:r>
            <a:r>
              <a:rPr lang="en-US" sz="2000" b="1" dirty="0"/>
              <a:t> 12:37).</a:t>
            </a:r>
            <a:endParaRPr lang="en" sz="2000" b="1" dirty="0"/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15CF4F89-E383-9D01-9C30-7CA63B9C16AB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399" y="91520"/>
            <a:ext cx="2238376" cy="117451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38100" cap="sq">
            <a:solidFill>
              <a:schemeClr val="accent6">
                <a:lumMod val="40000"/>
                <a:lumOff val="6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816059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5" grpId="0"/>
      <p:bldP spid="17" grpId="0"/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2A40EE7-CA7D-CB34-36B8-5246726171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87FE7DCD-58EA-B957-0BFB-3195750C61D7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brightRoom" dir="t"/>
            </a:scene3d>
            <a:sp3d extrusionH="57150" contourW="12700">
              <a:bevelT w="38100" h="38100"/>
              <a:contourClr>
                <a:schemeClr val="tx1"/>
              </a:contourClr>
            </a:sp3d>
          </a:bodyPr>
          <a:lstStyle/>
          <a:p>
            <a:pPr algn="ctr"/>
            <a:r>
              <a:rPr lang="en" sz="4400" b="1" spc="300" dirty="0">
                <a:ln w="6600">
                  <a:noFill/>
                  <a:prstDash val="solid"/>
                </a:ln>
                <a:solidFill>
                  <a:srgbClr val="00CB00"/>
                </a:solidFill>
                <a:effectLst>
                  <a:outerShdw dist="38100" dir="2700000" algn="tl" rotWithShape="0">
                    <a:schemeClr val="tx1"/>
                  </a:outerShdw>
                </a:effectLst>
              </a:rPr>
              <a:t>CHAKRE IBRAHIM </a:t>
            </a:r>
            <a:r>
              <a:rPr lang="en" sz="4400" b="1" spc="300" dirty="0">
                <a:ln w="6600">
                  <a:noFill/>
                  <a:prstDash val="solid"/>
                </a:ln>
                <a:solidFill>
                  <a:srgbClr val="FF9700"/>
                </a:solidFill>
                <a:effectLst>
                  <a:outerShdw dist="38100" dir="2700000" algn="tl" rotWithShape="0">
                    <a:schemeClr val="tx1"/>
                  </a:outerShdw>
                </a:effectLst>
              </a:rPr>
              <a:t>NYAKA MUSA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2F26270-9706-DEC8-71E2-EB32D53CC4C9}"/>
              </a:ext>
            </a:extLst>
          </p:cNvPr>
          <p:cNvSpPr txBox="1"/>
          <p:nvPr/>
        </p:nvSpPr>
        <p:spPr>
          <a:xfrm>
            <a:off x="761999" y="590847"/>
            <a:ext cx="10668000" cy="58477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sz="16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en-US" sz="1600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Eka</a:t>
            </a:r>
            <a:r>
              <a:rPr lang="en-US" sz="16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Ruoth</a:t>
            </a:r>
            <a:r>
              <a:rPr lang="en-US" sz="16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Nyasaye</a:t>
            </a:r>
            <a:r>
              <a:rPr lang="en-US" sz="16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nowachone</a:t>
            </a:r>
            <a:r>
              <a:rPr lang="en-US" sz="16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niya</a:t>
            </a:r>
            <a:r>
              <a:rPr lang="en-US" sz="16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, ‘</a:t>
            </a:r>
            <a:r>
              <a:rPr lang="en-US" sz="1600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Nyikwayi</a:t>
            </a:r>
            <a:r>
              <a:rPr lang="en-US" sz="16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nobed</a:t>
            </a:r>
            <a:r>
              <a:rPr lang="en-US" sz="16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jodak</a:t>
            </a:r>
            <a:r>
              <a:rPr lang="en-US" sz="16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e </a:t>
            </a:r>
            <a:r>
              <a:rPr lang="en-US" sz="1600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piny</a:t>
            </a:r>
            <a:r>
              <a:rPr lang="en-US" sz="16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ma ok </a:t>
            </a:r>
            <a:r>
              <a:rPr lang="en-US" sz="1600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margi</a:t>
            </a:r>
            <a:r>
              <a:rPr lang="en-US" sz="16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. </a:t>
            </a:r>
            <a:r>
              <a:rPr lang="en-US" sz="1600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Ginibed</a:t>
            </a:r>
            <a:r>
              <a:rPr lang="en-US" sz="16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wasumbini</a:t>
            </a:r>
            <a:r>
              <a:rPr lang="en-US" sz="16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kuno</a:t>
            </a:r>
            <a:r>
              <a:rPr lang="en-US" sz="16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, kendo </a:t>
            </a:r>
            <a:r>
              <a:rPr lang="en-US" sz="1600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nosandgi</a:t>
            </a:r>
            <a:r>
              <a:rPr lang="en-US" sz="16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kuom</a:t>
            </a:r>
            <a:r>
              <a:rPr lang="en-US" sz="16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higni</a:t>
            </a:r>
            <a:r>
              <a:rPr lang="en-US" sz="16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mia</a:t>
            </a:r>
            <a:r>
              <a:rPr lang="en-US" sz="16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ang’wen</a:t>
            </a:r>
            <a:r>
              <a:rPr lang="en" sz="16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.’” </a:t>
            </a:r>
            <a:r>
              <a:rPr lang="en" sz="12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(Chakruok 15:13)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3B575048-10C8-192C-7DAD-F531AD773020}"/>
              </a:ext>
            </a:extLst>
          </p:cNvPr>
          <p:cNvSpPr txBox="1"/>
          <p:nvPr/>
        </p:nvSpPr>
        <p:spPr>
          <a:xfrm>
            <a:off x="1761423" y="1199075"/>
            <a:ext cx="700929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Nyasaye</a:t>
            </a:r>
            <a:r>
              <a:rPr lang="en-US" sz="2000" b="1" dirty="0"/>
              <a:t> ne </a:t>
            </a:r>
            <a:r>
              <a:rPr lang="en-US" sz="2000" b="1" dirty="0" err="1"/>
              <a:t>osingo</a:t>
            </a:r>
            <a:r>
              <a:rPr lang="en-US" sz="2000" b="1" dirty="0"/>
              <a:t> </a:t>
            </a:r>
            <a:r>
              <a:rPr lang="en-US" sz="2000" b="1" dirty="0" err="1"/>
              <a:t>ni</a:t>
            </a:r>
            <a:r>
              <a:rPr lang="en-US" sz="2000" b="1" dirty="0"/>
              <a:t> </a:t>
            </a:r>
            <a:r>
              <a:rPr lang="en-US" sz="2000" b="1" dirty="0" err="1"/>
              <a:t>obiro</a:t>
            </a:r>
            <a:r>
              <a:rPr lang="en-US" sz="2000" b="1" dirty="0"/>
              <a:t> </a:t>
            </a:r>
            <a:r>
              <a:rPr lang="en-US" sz="2000" b="1" dirty="0" err="1"/>
              <a:t>miyo</a:t>
            </a:r>
            <a:r>
              <a:rPr lang="en-US" sz="2000" b="1" dirty="0"/>
              <a:t> Ibrahim </a:t>
            </a:r>
            <a:r>
              <a:rPr lang="en-US" sz="2000" b="1" dirty="0" err="1"/>
              <a:t>piny</a:t>
            </a:r>
            <a:r>
              <a:rPr lang="en-US" sz="2000" b="1" dirty="0"/>
              <a:t> Kanaan, to ne </a:t>
            </a:r>
            <a:r>
              <a:rPr lang="en-US" sz="2000" b="1" dirty="0" err="1"/>
              <a:t>omiye</a:t>
            </a:r>
            <a:r>
              <a:rPr lang="en-US" sz="2000" b="1" dirty="0"/>
              <a:t> </a:t>
            </a:r>
            <a:r>
              <a:rPr lang="en-US" sz="2000" b="1" dirty="0" err="1"/>
              <a:t>siem</a:t>
            </a:r>
            <a:r>
              <a:rPr lang="en-US" sz="2000" b="1" dirty="0"/>
              <a:t> </a:t>
            </a:r>
            <a:r>
              <a:rPr lang="en-US" sz="2000" b="1" dirty="0" err="1"/>
              <a:t>ni</a:t>
            </a:r>
            <a:r>
              <a:rPr lang="en-US" sz="2000" b="1" dirty="0"/>
              <a:t> </a:t>
            </a:r>
            <a:r>
              <a:rPr lang="en-US" sz="2000" b="1" dirty="0" err="1"/>
              <a:t>deko</a:t>
            </a:r>
            <a:r>
              <a:rPr lang="en-US" sz="2000" b="1" dirty="0"/>
              <a:t> biro </a:t>
            </a:r>
            <a:r>
              <a:rPr lang="en-US" sz="2000" b="1" dirty="0" err="1"/>
              <a:t>betie</a:t>
            </a:r>
            <a:r>
              <a:rPr lang="en-US" sz="2000" b="1" dirty="0"/>
              <a:t> mar </a:t>
            </a:r>
            <a:r>
              <a:rPr lang="en-US" sz="2000" b="1" dirty="0" err="1"/>
              <a:t>higni</a:t>
            </a:r>
            <a:r>
              <a:rPr lang="en-US" sz="2000" b="1" dirty="0"/>
              <a:t> 400 </a:t>
            </a:r>
            <a:r>
              <a:rPr lang="en-US" sz="2000" b="1" dirty="0" err="1"/>
              <a:t>mondo</a:t>
            </a:r>
            <a:r>
              <a:rPr lang="en-US" sz="2000" b="1" dirty="0"/>
              <a:t> </a:t>
            </a:r>
            <a:r>
              <a:rPr lang="en-US" sz="2000" b="1" dirty="0" err="1"/>
              <a:t>ochop</a:t>
            </a:r>
            <a:r>
              <a:rPr lang="en-US" sz="2000" b="1" dirty="0"/>
              <a:t> </a:t>
            </a:r>
            <a:r>
              <a:rPr lang="en-US" sz="2000" b="1" dirty="0" err="1"/>
              <a:t>chenrono</a:t>
            </a:r>
            <a:r>
              <a:rPr lang="en-US" sz="2000" b="1" dirty="0"/>
              <a:t> (</a:t>
            </a:r>
            <a:r>
              <a:rPr lang="en-US" sz="2000" b="1" dirty="0" err="1"/>
              <a:t>Chak</a:t>
            </a:r>
            <a:r>
              <a:rPr lang="en-US" sz="2000" b="1" dirty="0"/>
              <a:t>. 15:13-16).</a:t>
            </a:r>
            <a:endParaRPr lang="en" sz="2000" b="1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DCEF6ABD-E1A3-7F99-52F8-93344682F231}"/>
              </a:ext>
            </a:extLst>
          </p:cNvPr>
          <p:cNvSpPr txBox="1"/>
          <p:nvPr/>
        </p:nvSpPr>
        <p:spPr>
          <a:xfrm>
            <a:off x="3417803" y="4796034"/>
            <a:ext cx="873863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Ere kaka </a:t>
            </a:r>
            <a:r>
              <a:rPr lang="en-US" sz="2000" b="1" dirty="0" err="1"/>
              <a:t>Jakobo</a:t>
            </a:r>
            <a:r>
              <a:rPr lang="en-US" sz="2000" b="1" dirty="0"/>
              <a:t> </a:t>
            </a:r>
            <a:r>
              <a:rPr lang="en-US" sz="2000" b="1" dirty="0" err="1"/>
              <a:t>nochopo</a:t>
            </a:r>
            <a:r>
              <a:rPr lang="en-US" sz="2000" b="1" dirty="0"/>
              <a:t> e </a:t>
            </a:r>
            <a:r>
              <a:rPr lang="en-US" sz="2000" b="1" dirty="0" err="1"/>
              <a:t>piny</a:t>
            </a:r>
            <a:r>
              <a:rPr lang="en-US" sz="2000" b="1" dirty="0"/>
              <a:t> </a:t>
            </a:r>
            <a:r>
              <a:rPr lang="en-US" sz="2000" b="1" dirty="0" err="1"/>
              <a:t>Misri</a:t>
            </a:r>
            <a:r>
              <a:rPr lang="en-US" sz="2000" b="1" dirty="0"/>
              <a:t>? E </a:t>
            </a:r>
            <a:r>
              <a:rPr lang="en-US" sz="2000" b="1" dirty="0" err="1"/>
              <a:t>yor</a:t>
            </a:r>
            <a:r>
              <a:rPr lang="en-US" sz="2000" b="1" dirty="0"/>
              <a:t> </a:t>
            </a:r>
            <a:r>
              <a:rPr lang="en-US" sz="2000" b="1" dirty="0" err="1"/>
              <a:t>hono</a:t>
            </a:r>
            <a:r>
              <a:rPr lang="en-US" sz="2000" b="1" dirty="0"/>
              <a:t> </a:t>
            </a:r>
            <a:r>
              <a:rPr lang="en-US" sz="2000" b="1" dirty="0" err="1"/>
              <a:t>chuth</a:t>
            </a:r>
            <a:r>
              <a:rPr lang="en-US" sz="2000" b="1" dirty="0"/>
              <a:t>. Kata </a:t>
            </a:r>
            <a:r>
              <a:rPr lang="en-US" sz="2000" b="1" dirty="0" err="1"/>
              <a:t>obedo</a:t>
            </a:r>
            <a:r>
              <a:rPr lang="en-US" sz="2000" b="1" dirty="0"/>
              <a:t> </a:t>
            </a:r>
            <a:r>
              <a:rPr lang="en-US" sz="2000" b="1" dirty="0" err="1"/>
              <a:t>ni</a:t>
            </a:r>
            <a:r>
              <a:rPr lang="en-US" sz="2000" b="1" dirty="0"/>
              <a:t> </a:t>
            </a:r>
            <a:r>
              <a:rPr lang="en-US" sz="2000" b="1" dirty="0" err="1"/>
              <a:t>owete</a:t>
            </a:r>
            <a:r>
              <a:rPr lang="en-US" sz="2000" b="1" dirty="0"/>
              <a:t> Josef ne </a:t>
            </a:r>
            <a:r>
              <a:rPr lang="en-US" sz="2000" b="1" dirty="0" err="1"/>
              <a:t>otemo</a:t>
            </a:r>
            <a:r>
              <a:rPr lang="en-US" sz="2000" b="1" dirty="0"/>
              <a:t> </a:t>
            </a:r>
            <a:r>
              <a:rPr lang="en-US" sz="2000" b="1" dirty="0" err="1"/>
              <a:t>nege</a:t>
            </a:r>
            <a:r>
              <a:rPr lang="en-US" sz="2000" b="1" dirty="0"/>
              <a:t>, ne ok </a:t>
            </a:r>
            <a:r>
              <a:rPr lang="en-US" sz="2000" b="1" dirty="0" err="1"/>
              <a:t>otame</a:t>
            </a:r>
            <a:r>
              <a:rPr lang="en-US" sz="2000" b="1" dirty="0"/>
              <a:t> </a:t>
            </a:r>
            <a:r>
              <a:rPr lang="en-US" sz="2000" b="1" dirty="0" err="1"/>
              <a:t>bedo</a:t>
            </a:r>
            <a:r>
              <a:rPr lang="en-US" sz="2000" b="1" dirty="0"/>
              <a:t> prime minister mar </a:t>
            </a:r>
            <a:r>
              <a:rPr lang="en-US" sz="2000" b="1" dirty="0" err="1"/>
              <a:t>Misri</a:t>
            </a:r>
            <a:r>
              <a:rPr lang="en-US" sz="2000" b="1" dirty="0"/>
              <a:t>. </a:t>
            </a:r>
            <a:r>
              <a:rPr lang="en-US" sz="2000" b="1" dirty="0" err="1"/>
              <a:t>Kaluwore</a:t>
            </a:r>
            <a:r>
              <a:rPr lang="en-US" sz="2000" b="1" dirty="0"/>
              <a:t> </a:t>
            </a:r>
            <a:r>
              <a:rPr lang="en-US" sz="2000" b="1" dirty="0" err="1"/>
              <a:t>gi</a:t>
            </a:r>
            <a:r>
              <a:rPr lang="en-US" sz="2000" b="1" dirty="0"/>
              <a:t> </a:t>
            </a:r>
            <a:r>
              <a:rPr lang="en-US" sz="2000" b="1" dirty="0" err="1"/>
              <a:t>telo</a:t>
            </a:r>
            <a:r>
              <a:rPr lang="en-US" sz="2000" b="1" dirty="0"/>
              <a:t> ma ne </a:t>
            </a:r>
            <a:r>
              <a:rPr lang="en-US" sz="2000" b="1" dirty="0" err="1"/>
              <a:t>en</a:t>
            </a:r>
            <a:r>
              <a:rPr lang="en-US" sz="2000" b="1" dirty="0"/>
              <a:t>-go, ne </a:t>
            </a:r>
            <a:r>
              <a:rPr lang="en-US" sz="2000" b="1" dirty="0" err="1"/>
              <a:t>okelo</a:t>
            </a:r>
            <a:r>
              <a:rPr lang="en-US" sz="2000" b="1" dirty="0"/>
              <a:t> </a:t>
            </a:r>
            <a:r>
              <a:rPr lang="en-US" sz="2000" b="1" dirty="0" err="1"/>
              <a:t>joodgi</a:t>
            </a:r>
            <a:r>
              <a:rPr lang="en-US" sz="2000" b="1" dirty="0"/>
              <a:t> </a:t>
            </a:r>
            <a:r>
              <a:rPr lang="en-US" sz="2000" b="1" dirty="0" err="1"/>
              <a:t>duto</a:t>
            </a:r>
            <a:r>
              <a:rPr lang="en-US" sz="2000" b="1" dirty="0"/>
              <a:t>.</a:t>
            </a:r>
            <a:r>
              <a:rPr lang="en" sz="2000" b="1" dirty="0"/>
              <a:t> 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7A50160F-09B9-50D2-7701-5C79E1AE0F5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15548757"/>
              </p:ext>
            </p:extLst>
          </p:nvPr>
        </p:nvGraphicFramePr>
        <p:xfrm>
          <a:off x="200024" y="3047916"/>
          <a:ext cx="8570696" cy="1449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Imagen 3" descr="Imagen que contiene naturaleza, viendo, mujer, agua&#10;&#10;El contenido generado por IA puede ser incorrecto.">
            <a:extLst>
              <a:ext uri="{FF2B5EF4-FFF2-40B4-BE49-F238E27FC236}">
                <a16:creationId xmlns:a16="http://schemas.microsoft.com/office/drawing/2014/main" id="{F181BCC0-3477-FCD2-C850-2E73ED5E4971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874" y="1292866"/>
            <a:ext cx="1561399" cy="1561399"/>
          </a:xfrm>
          <a:prstGeom prst="roundRect">
            <a:avLst>
              <a:gd name="adj" fmla="val 16667"/>
            </a:avLst>
          </a:prstGeom>
          <a:ln w="28575">
            <a:solidFill>
              <a:schemeClr val="bg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Imagen 9" descr="Un grupo de personas disfrazadas&#10;&#10;El contenido generado por IA puede ser incorrecto.">
            <a:extLst>
              <a:ext uri="{FF2B5EF4-FFF2-40B4-BE49-F238E27FC236}">
                <a16:creationId xmlns:a16="http://schemas.microsoft.com/office/drawing/2014/main" id="{DAF8259F-9AA7-ED5F-DEFD-05F7605E456A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622" b="6622"/>
          <a:stretch>
            <a:fillRect/>
          </a:stretch>
        </p:blipFill>
        <p:spPr>
          <a:xfrm>
            <a:off x="200024" y="4717711"/>
            <a:ext cx="3096496" cy="2015936"/>
          </a:xfrm>
          <a:prstGeom prst="ellipse">
            <a:avLst/>
          </a:prstGeom>
          <a:ln w="190500" cap="rnd">
            <a:solidFill>
              <a:srgbClr val="C9B074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graphicFrame>
        <p:nvGraphicFramePr>
          <p:cNvPr id="20" name="Diagrama 19">
            <a:extLst>
              <a:ext uri="{FF2B5EF4-FFF2-40B4-BE49-F238E27FC236}">
                <a16:creationId xmlns:a16="http://schemas.microsoft.com/office/drawing/2014/main" id="{38D90B62-82B6-2F55-75F5-F4074F80AB4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04737395"/>
              </p:ext>
            </p:extLst>
          </p:nvPr>
        </p:nvGraphicFramePr>
        <p:xfrm>
          <a:off x="8917923" y="1360288"/>
          <a:ext cx="3131203" cy="34639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sp>
        <p:nvSpPr>
          <p:cNvPr id="9" name="CuadroTexto 8">
            <a:extLst>
              <a:ext uri="{FF2B5EF4-FFF2-40B4-BE49-F238E27FC236}">
                <a16:creationId xmlns:a16="http://schemas.microsoft.com/office/drawing/2014/main" id="{7E460356-D688-C0E3-A770-5F5B62BBF218}"/>
              </a:ext>
            </a:extLst>
          </p:cNvPr>
          <p:cNvSpPr txBox="1"/>
          <p:nvPr/>
        </p:nvSpPr>
        <p:spPr>
          <a:xfrm>
            <a:off x="1748272" y="2214738"/>
            <a:ext cx="702244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Musa </a:t>
            </a:r>
            <a:r>
              <a:rPr lang="en-US" sz="2000" b="1" dirty="0" err="1"/>
              <a:t>kod</a:t>
            </a:r>
            <a:r>
              <a:rPr lang="en-US" sz="2000" b="1" dirty="0"/>
              <a:t> Paulo </a:t>
            </a:r>
            <a:r>
              <a:rPr lang="en-US" sz="2000" b="1" dirty="0" err="1"/>
              <a:t>medo</a:t>
            </a:r>
            <a:r>
              <a:rPr lang="en-US" sz="2000" b="1" dirty="0"/>
              <a:t> </a:t>
            </a:r>
            <a:r>
              <a:rPr lang="en-US" sz="2000" b="1" dirty="0" err="1"/>
              <a:t>higni</a:t>
            </a:r>
            <a:r>
              <a:rPr lang="en-US" sz="2000" b="1" dirty="0"/>
              <a:t> 30 </a:t>
            </a:r>
            <a:r>
              <a:rPr lang="en-US" sz="2000" b="1" dirty="0" err="1"/>
              <a:t>kuom</a:t>
            </a:r>
            <a:r>
              <a:rPr lang="en-US" sz="2000" b="1" dirty="0"/>
              <a:t> </a:t>
            </a:r>
            <a:r>
              <a:rPr lang="en-US" sz="2000" b="1" dirty="0" err="1"/>
              <a:t>kindeno</a:t>
            </a:r>
            <a:r>
              <a:rPr lang="en-US" sz="2000" b="1" dirty="0"/>
              <a:t>, </a:t>
            </a:r>
            <a:r>
              <a:rPr lang="en-US" sz="2000" b="1" dirty="0" err="1"/>
              <a:t>ka</a:t>
            </a:r>
            <a:r>
              <a:rPr lang="en-US" sz="2000" b="1" dirty="0"/>
              <a:t> </a:t>
            </a:r>
            <a:r>
              <a:rPr lang="en-US" sz="2000" b="1" dirty="0" err="1"/>
              <a:t>giterogi</a:t>
            </a:r>
            <a:r>
              <a:rPr lang="en-US" sz="2000" b="1" dirty="0"/>
              <a:t> kendo </a:t>
            </a:r>
            <a:r>
              <a:rPr lang="en-US" sz="2000" b="1" dirty="0" err="1"/>
              <a:t>nyaka</a:t>
            </a:r>
            <a:r>
              <a:rPr lang="en-US" sz="2000" b="1" dirty="0"/>
              <a:t> e </a:t>
            </a:r>
            <a:r>
              <a:rPr lang="en-US" sz="2000" b="1" dirty="0" err="1"/>
              <a:t>luong</a:t>
            </a:r>
            <a:r>
              <a:rPr lang="en-US" sz="2000" b="1" dirty="0"/>
              <a:t> ma ne </a:t>
            </a:r>
            <a:r>
              <a:rPr lang="en-US" sz="2000" b="1" dirty="0" err="1"/>
              <a:t>otimre</a:t>
            </a:r>
            <a:r>
              <a:rPr lang="en-US" sz="2000" b="1" dirty="0"/>
              <a:t> e Haran (</a:t>
            </a:r>
            <a:r>
              <a:rPr lang="en-US" sz="2000" b="1" dirty="0" err="1"/>
              <a:t>Wuok</a:t>
            </a:r>
            <a:r>
              <a:rPr lang="en-US" sz="2000" b="1" dirty="0"/>
              <a:t> 12:40; Gal. 3:17):</a:t>
            </a:r>
            <a:endParaRPr lang="en" sz="2000" b="1" dirty="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8AFB8D1D-628E-14EE-DF73-CB4192EA751C}"/>
              </a:ext>
            </a:extLst>
          </p:cNvPr>
          <p:cNvSpPr txBox="1"/>
          <p:nvPr/>
        </p:nvSpPr>
        <p:spPr>
          <a:xfrm>
            <a:off x="3417803" y="6035966"/>
            <a:ext cx="843383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Magi </a:t>
            </a:r>
            <a:r>
              <a:rPr lang="en-US" sz="2000" b="1" dirty="0" err="1"/>
              <a:t>duto</a:t>
            </a:r>
            <a:r>
              <a:rPr lang="en-US" sz="2000" b="1" dirty="0"/>
              <a:t> </a:t>
            </a:r>
            <a:r>
              <a:rPr lang="en-US" sz="2000" b="1" dirty="0" err="1"/>
              <a:t>notimore</a:t>
            </a:r>
            <a:r>
              <a:rPr lang="en-US" sz="2000" b="1" dirty="0"/>
              <a:t> </a:t>
            </a:r>
            <a:r>
              <a:rPr lang="en-US" sz="2000" b="1" dirty="0" err="1"/>
              <a:t>karang’o</a:t>
            </a:r>
            <a:r>
              <a:rPr lang="en-US" sz="2000" b="1" dirty="0"/>
              <a:t>? Ok </a:t>
            </a:r>
            <a:r>
              <a:rPr lang="en-US" sz="2000" b="1" dirty="0" err="1"/>
              <a:t>wang’eyo</a:t>
            </a:r>
            <a:r>
              <a:rPr lang="en-US" sz="2000" b="1" dirty="0"/>
              <a:t> </a:t>
            </a:r>
            <a:r>
              <a:rPr lang="en-US" sz="2000" b="1" dirty="0" err="1"/>
              <a:t>sie</a:t>
            </a:r>
            <a:r>
              <a:rPr lang="en-US" sz="2000" b="1" dirty="0"/>
              <a:t> </a:t>
            </a:r>
            <a:r>
              <a:rPr lang="en-US" sz="2000" b="1" dirty="0" err="1"/>
              <a:t>sie</a:t>
            </a:r>
            <a:r>
              <a:rPr lang="en-US" sz="2000" b="1" dirty="0"/>
              <a:t> </a:t>
            </a:r>
            <a:r>
              <a:rPr lang="en-US" sz="2000" b="1" dirty="0" err="1"/>
              <a:t>ndalo</a:t>
            </a:r>
            <a:r>
              <a:rPr lang="en-US" sz="2000" b="1" dirty="0"/>
              <a:t> mane </a:t>
            </a:r>
            <a:r>
              <a:rPr lang="en-US" sz="2000" b="1" dirty="0" err="1"/>
              <a:t>gitomoree</a:t>
            </a:r>
            <a:r>
              <a:rPr lang="en-US" sz="2000" b="1" dirty="0"/>
              <a:t>, to </a:t>
            </a:r>
            <a:r>
              <a:rPr lang="en-US" sz="2000" b="1" dirty="0" err="1"/>
              <a:t>wang’eyo</a:t>
            </a:r>
            <a:r>
              <a:rPr lang="en-US" sz="2000" b="1" dirty="0"/>
              <a:t> </a:t>
            </a:r>
            <a:r>
              <a:rPr lang="en-US" sz="2000" b="1" dirty="0" err="1"/>
              <a:t>moromo</a:t>
            </a:r>
            <a:r>
              <a:rPr lang="en-US" sz="2000" b="1" dirty="0"/>
              <a:t> </a:t>
            </a:r>
            <a:r>
              <a:rPr lang="en-US" sz="2000" b="1" dirty="0" err="1"/>
              <a:t>ketogi</a:t>
            </a:r>
            <a:r>
              <a:rPr lang="en-US" sz="2000" b="1" dirty="0"/>
              <a:t> e </a:t>
            </a:r>
            <a:r>
              <a:rPr lang="en-US" sz="2000" b="1" dirty="0" err="1"/>
              <a:t>historia</a:t>
            </a:r>
            <a:r>
              <a:rPr lang="en-US" sz="2000" b="1" dirty="0"/>
              <a:t> ma </a:t>
            </a:r>
            <a:r>
              <a:rPr lang="en-US" sz="2000" b="1" dirty="0" err="1"/>
              <a:t>ong’ere</a:t>
            </a:r>
            <a:r>
              <a:rPr lang="en-US" sz="2000" b="1" dirty="0"/>
              <a:t> (ma </a:t>
            </a:r>
            <a:r>
              <a:rPr lang="en-US" sz="2000" b="1" dirty="0" err="1"/>
              <a:t>bende</a:t>
            </a:r>
            <a:r>
              <a:rPr lang="en-US" sz="2000" b="1" dirty="0"/>
              <a:t> </a:t>
            </a:r>
            <a:r>
              <a:rPr lang="en-US" sz="2000" b="1" dirty="0" err="1"/>
              <a:t>nigi</a:t>
            </a:r>
            <a:r>
              <a:rPr lang="en-US" sz="2000" b="1" dirty="0"/>
              <a:t> </a:t>
            </a:r>
            <a:r>
              <a:rPr lang="en-US" sz="2000" b="1" dirty="0" err="1"/>
              <a:t>tarige</a:t>
            </a:r>
            <a:r>
              <a:rPr lang="en-US" sz="2000" b="1" dirty="0"/>
              <a:t> </a:t>
            </a:r>
            <a:r>
              <a:rPr lang="en-US" sz="2000" b="1" dirty="0" err="1"/>
              <a:t>moko</a:t>
            </a:r>
            <a:r>
              <a:rPr lang="en-US" sz="2000" b="1" dirty="0"/>
              <a:t> ma ok </a:t>
            </a:r>
            <a:r>
              <a:rPr lang="en-US" sz="2000" b="1" dirty="0" err="1"/>
              <a:t>oyangi</a:t>
            </a:r>
            <a:r>
              <a:rPr lang="en-US" sz="2000" b="1" dirty="0"/>
              <a:t> </a:t>
            </a:r>
            <a:r>
              <a:rPr lang="en-US" sz="2000" b="1" dirty="0" err="1"/>
              <a:t>chuth</a:t>
            </a:r>
            <a:r>
              <a:rPr lang="en-US" sz="2000" b="1" dirty="0"/>
              <a:t>.</a:t>
            </a:r>
            <a:endParaRPr lang="en" sz="2000" b="1" dirty="0"/>
          </a:p>
        </p:txBody>
      </p:sp>
    </p:spTree>
    <p:extLst>
      <p:ext uri="{BB962C8B-B14F-4D97-AF65-F5344CB8AC3E}">
        <p14:creationId xmlns:p14="http://schemas.microsoft.com/office/powerpoint/2010/main" val="3202748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dgm id="{033BD2E2-4AAF-4E96-ADAD-59F0BBD384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0">
                                            <p:graphicEl>
                                              <a:dgm id="{033BD2E2-4AAF-4E96-ADAD-59F0BBD384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">
                                            <p:graphicEl>
                                              <a:dgm id="{033BD2E2-4AAF-4E96-ADAD-59F0BBD384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0">
                                            <p:graphicEl>
                                              <a:dgm id="{033BD2E2-4AAF-4E96-ADAD-59F0BBD3842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dgm id="{E6B43066-B239-4643-ABC4-EC0D2FED53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0">
                                            <p:graphicEl>
                                              <a:dgm id="{E6B43066-B239-4643-ABC4-EC0D2FED53B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dgm id="{32274D1B-E1DF-438B-A2E4-024496EB87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0">
                                            <p:graphicEl>
                                              <a:dgm id="{32274D1B-E1DF-438B-A2E4-024496EB87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0">
                                            <p:graphicEl>
                                              <a:dgm id="{32274D1B-E1DF-438B-A2E4-024496EB87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0">
                                            <p:graphicEl>
                                              <a:dgm id="{32274D1B-E1DF-438B-A2E4-024496EB872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FEE1955-B321-4C66-AABB-E99006D249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2">
                                            <p:graphicEl>
                                              <a:dgm id="{5FEE1955-B321-4C66-AABB-E99006D2490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C5BA5F6-7F62-43A7-810B-64AAE5C05A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">
                                            <p:graphicEl>
                                              <a:dgm id="{0C5BA5F6-7F62-43A7-810B-64AAE5C05AE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dgm id="{B109C72A-C06E-4C3D-BC59-744C76F906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20">
                                            <p:graphicEl>
                                              <a:dgm id="{B109C72A-C06E-4C3D-BC59-744C76F9062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dgm id="{67AEB71F-284C-4CD2-8B47-3EF7136E2C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0">
                                            <p:graphicEl>
                                              <a:dgm id="{67AEB71F-284C-4CD2-8B47-3EF7136E2C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0">
                                            <p:graphicEl>
                                              <a:dgm id="{67AEB71F-284C-4CD2-8B47-3EF7136E2C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0">
                                            <p:graphicEl>
                                              <a:dgm id="{67AEB71F-284C-4CD2-8B47-3EF7136E2CA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dgm id="{9135E337-630C-4EED-BECA-D3793DA0A1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0" dur="500"/>
                                        <p:tgtEl>
                                          <p:spTgt spid="20">
                                            <p:graphicEl>
                                              <a:dgm id="{9135E337-630C-4EED-BECA-D3793DA0A1C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500"/>
                            </p:stCondLst>
                            <p:childTnLst>
                              <p:par>
                                <p:cTn id="7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dgm id="{A1CEC614-C944-443A-85EB-583C6864F6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0">
                                            <p:graphicEl>
                                              <a:dgm id="{A1CEC614-C944-443A-85EB-583C6864F6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0">
                                            <p:graphicEl>
                                              <a:dgm id="{A1CEC614-C944-443A-85EB-583C6864F6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0">
                                            <p:graphicEl>
                                              <a:dgm id="{A1CEC614-C944-443A-85EB-583C6864F61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000"/>
                            </p:stCondLst>
                            <p:childTnLst>
                              <p:par>
                                <p:cTn id="7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AF4A8B3-C52F-4916-BF25-5BBBBE5155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0" dur="500"/>
                                        <p:tgtEl>
                                          <p:spTgt spid="2">
                                            <p:graphicEl>
                                              <a:dgm id="{DAF4A8B3-C52F-4916-BF25-5BBBBE51558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845BF50-50E4-4675-A019-D88531A5A1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2">
                                            <p:graphicEl>
                                              <a:dgm id="{7845BF50-50E4-4675-A019-D88531A5A1E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"/>
                            </p:stCondLst>
                            <p:childTnLst>
                              <p:par>
                                <p:cTn id="9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Graphic spid="2" grpId="0" uiExpand="1">
        <p:bldSub>
          <a:bldDgm bld="one"/>
        </p:bldSub>
      </p:bldGraphic>
      <p:bldGraphic spid="20" grpId="0" uiExpand="1">
        <p:bldSub>
          <a:bldDgm bld="one"/>
        </p:bldSub>
      </p:bldGraphic>
      <p:bldP spid="9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02AF6DB-3E99-1787-A929-CE3CE78D69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DBF0DCE6-1D60-8CEE-01E9-F3B028E78A39}"/>
              </a:ext>
            </a:extLst>
          </p:cNvPr>
          <p:cNvSpPr txBox="1"/>
          <p:nvPr/>
        </p:nvSpPr>
        <p:spPr>
          <a:xfrm>
            <a:off x="91440" y="962134"/>
            <a:ext cx="1191577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1 </a:t>
            </a:r>
            <a:r>
              <a:rPr lang="en-US" sz="2000" b="1" dirty="0" err="1"/>
              <a:t>Ruodhi</a:t>
            </a:r>
            <a:r>
              <a:rPr lang="en-US" sz="2000" b="1" dirty="0"/>
              <a:t> 6:1 </a:t>
            </a:r>
            <a:r>
              <a:rPr lang="en-US" sz="2000" b="1" dirty="0" err="1"/>
              <a:t>wacho</a:t>
            </a:r>
            <a:r>
              <a:rPr lang="en-US" sz="2000" b="1" dirty="0"/>
              <a:t> </a:t>
            </a:r>
            <a:r>
              <a:rPr lang="en-US" sz="2000" b="1" dirty="0" err="1"/>
              <a:t>ni</a:t>
            </a:r>
            <a:r>
              <a:rPr lang="en-US" sz="2000" b="1" dirty="0"/>
              <a:t> </a:t>
            </a:r>
            <a:r>
              <a:rPr lang="en-US" sz="2000" b="1" dirty="0" err="1"/>
              <a:t>Wuok</a:t>
            </a:r>
            <a:r>
              <a:rPr lang="en-US" sz="2000" b="1" dirty="0"/>
              <a:t> ne </a:t>
            </a:r>
            <a:r>
              <a:rPr lang="en-US" sz="2000" b="1" dirty="0" err="1"/>
              <a:t>otimore</a:t>
            </a:r>
            <a:r>
              <a:rPr lang="en-US" sz="2000" b="1" dirty="0"/>
              <a:t> </a:t>
            </a:r>
            <a:r>
              <a:rPr lang="en-US" sz="2000" b="1" dirty="0" err="1"/>
              <a:t>higni</a:t>
            </a:r>
            <a:r>
              <a:rPr lang="en-US" sz="2000" b="1" dirty="0"/>
              <a:t> 480 kapok </a:t>
            </a:r>
            <a:r>
              <a:rPr lang="en-US" sz="2000" b="1" dirty="0" err="1"/>
              <a:t>higa</a:t>
            </a:r>
            <a:r>
              <a:rPr lang="en-US" sz="2000" b="1" dirty="0"/>
              <a:t> mar </a:t>
            </a:r>
            <a:r>
              <a:rPr lang="en-US" sz="2000" b="1" dirty="0" err="1"/>
              <a:t>ang’wen</a:t>
            </a:r>
            <a:r>
              <a:rPr lang="en-US" sz="2000" b="1" dirty="0"/>
              <a:t> mar Solomon </a:t>
            </a:r>
            <a:r>
              <a:rPr lang="en-US" sz="2000" b="1" dirty="0" err="1"/>
              <a:t>ochopo</a:t>
            </a:r>
            <a:r>
              <a:rPr lang="en-US" sz="2000" b="1" dirty="0"/>
              <a:t>. </a:t>
            </a:r>
            <a:r>
              <a:rPr lang="en-US" sz="2000" b="1" dirty="0" err="1"/>
              <a:t>Kapo</a:t>
            </a:r>
            <a:r>
              <a:rPr lang="en-US" sz="2000" b="1" dirty="0"/>
              <a:t> </a:t>
            </a:r>
            <a:r>
              <a:rPr lang="en-US" sz="2000" b="1" dirty="0" err="1"/>
              <a:t>ni</a:t>
            </a:r>
            <a:r>
              <a:rPr lang="en-US" sz="2000" b="1" dirty="0"/>
              <a:t> </a:t>
            </a:r>
            <a:r>
              <a:rPr lang="en-US" sz="2000" b="1" dirty="0" err="1"/>
              <a:t>tarigno</a:t>
            </a:r>
            <a:r>
              <a:rPr lang="en-US" sz="2000" b="1" dirty="0"/>
              <a:t> </a:t>
            </a:r>
            <a:r>
              <a:rPr lang="en-US" sz="2000" b="1" dirty="0" err="1"/>
              <a:t>en</a:t>
            </a:r>
            <a:r>
              <a:rPr lang="en-US" sz="2000" b="1" dirty="0"/>
              <a:t> </a:t>
            </a:r>
            <a:r>
              <a:rPr lang="en-US" sz="2000" b="1" dirty="0" err="1"/>
              <a:t>adier</a:t>
            </a:r>
            <a:r>
              <a:rPr lang="en-US" sz="2000" b="1" dirty="0"/>
              <a:t> kendo </a:t>
            </a:r>
            <a:r>
              <a:rPr lang="en-US" sz="2000" b="1" dirty="0" err="1"/>
              <a:t>oting’o</a:t>
            </a:r>
            <a:r>
              <a:rPr lang="en-US" sz="2000" b="1" dirty="0"/>
              <a:t> </a:t>
            </a:r>
            <a:r>
              <a:rPr lang="en-US" sz="2000" b="1" dirty="0" err="1"/>
              <a:t>gik</a:t>
            </a:r>
            <a:r>
              <a:rPr lang="en-US" sz="2000" b="1" dirty="0"/>
              <a:t> </a:t>
            </a:r>
            <a:r>
              <a:rPr lang="en-US" sz="2000" b="1" dirty="0" err="1"/>
              <a:t>moko</a:t>
            </a:r>
            <a:r>
              <a:rPr lang="en-US" sz="2000" b="1" dirty="0"/>
              <a:t> </a:t>
            </a:r>
            <a:r>
              <a:rPr lang="en-US" sz="2000" b="1" dirty="0" err="1"/>
              <a:t>duto</a:t>
            </a:r>
            <a:r>
              <a:rPr lang="en-US" sz="2000" b="1" dirty="0"/>
              <a:t>, </a:t>
            </a:r>
            <a:r>
              <a:rPr lang="en-US" sz="2000" b="1" dirty="0" err="1"/>
              <a:t>mano</a:t>
            </a:r>
            <a:r>
              <a:rPr lang="en-US" sz="2000" b="1" dirty="0"/>
              <a:t> </a:t>
            </a:r>
            <a:r>
              <a:rPr lang="en-US" sz="2000" b="1" dirty="0" err="1"/>
              <a:t>ketowa</a:t>
            </a:r>
            <a:r>
              <a:rPr lang="en-US" sz="2000" b="1" dirty="0"/>
              <a:t> e </a:t>
            </a:r>
            <a:r>
              <a:rPr lang="en-US" sz="2000" b="1" dirty="0" err="1"/>
              <a:t>higa</a:t>
            </a:r>
            <a:r>
              <a:rPr lang="en-US" sz="2000" b="1" dirty="0"/>
              <a:t> mar 1445 kapok </a:t>
            </a:r>
            <a:r>
              <a:rPr lang="en-US" sz="2000" b="1" dirty="0" err="1"/>
              <a:t>onywol</a:t>
            </a:r>
            <a:r>
              <a:rPr lang="en-US" sz="2000" b="1" dirty="0"/>
              <a:t> </a:t>
            </a:r>
            <a:r>
              <a:rPr lang="en-US" sz="2000" b="1" dirty="0" err="1"/>
              <a:t>Kristo</a:t>
            </a:r>
            <a:r>
              <a:rPr lang="en-US" sz="2000" b="1" dirty="0"/>
              <a:t>. </a:t>
            </a:r>
            <a:r>
              <a:rPr lang="es-ES" sz="2000" b="1" dirty="0" err="1"/>
              <a:t>Ka</a:t>
            </a:r>
            <a:r>
              <a:rPr lang="es-ES" sz="2000" b="1" dirty="0"/>
              <a:t> </a:t>
            </a:r>
            <a:r>
              <a:rPr lang="es-ES" sz="2000" b="1" dirty="0" err="1"/>
              <a:t>wakawo</a:t>
            </a:r>
            <a:r>
              <a:rPr lang="es-ES" sz="2000" b="1" dirty="0"/>
              <a:t> ni mano en “</a:t>
            </a:r>
            <a:r>
              <a:rPr lang="es-ES" sz="2000" b="1" dirty="0" err="1"/>
              <a:t>namba</a:t>
            </a:r>
            <a:r>
              <a:rPr lang="es-ES" sz="2000" b="1" dirty="0"/>
              <a:t> </a:t>
            </a:r>
            <a:r>
              <a:rPr lang="es-ES" sz="2000" b="1" dirty="0" err="1"/>
              <a:t>ma</a:t>
            </a:r>
            <a:r>
              <a:rPr lang="es-ES" sz="2000" b="1" dirty="0"/>
              <a:t> </a:t>
            </a:r>
            <a:r>
              <a:rPr lang="es-ES" sz="2000" b="1" dirty="0" err="1"/>
              <a:t>olwor</a:t>
            </a:r>
            <a:r>
              <a:rPr lang="es-ES" sz="2000" b="1" dirty="0"/>
              <a:t>,” kendo </a:t>
            </a:r>
            <a:r>
              <a:rPr lang="es-ES" sz="2000" b="1" dirty="0" err="1"/>
              <a:t>wariwo</a:t>
            </a:r>
            <a:r>
              <a:rPr lang="es-ES" sz="2000" b="1" dirty="0"/>
              <a:t> </a:t>
            </a:r>
            <a:r>
              <a:rPr lang="es-ES" sz="2000" b="1" dirty="0" err="1"/>
              <a:t>tho</a:t>
            </a:r>
            <a:r>
              <a:rPr lang="es-ES" sz="2000" b="1" dirty="0"/>
              <a:t> mar </a:t>
            </a:r>
            <a:r>
              <a:rPr lang="es-ES" sz="2000" b="1" dirty="0" err="1"/>
              <a:t>Farao</a:t>
            </a:r>
            <a:r>
              <a:rPr lang="es-ES" sz="2000" b="1" dirty="0"/>
              <a:t>, </a:t>
            </a:r>
            <a:r>
              <a:rPr lang="es-ES" sz="2000" b="1" dirty="0" err="1"/>
              <a:t>Wuok</a:t>
            </a:r>
            <a:r>
              <a:rPr lang="es-ES" sz="2000" b="1" dirty="0"/>
              <a:t> </a:t>
            </a:r>
            <a:r>
              <a:rPr lang="es-ES" sz="2000" b="1" dirty="0" err="1"/>
              <a:t>ne</a:t>
            </a:r>
            <a:r>
              <a:rPr lang="es-ES" sz="2000" b="1" dirty="0"/>
              <a:t> </a:t>
            </a:r>
            <a:r>
              <a:rPr lang="es-ES" sz="2000" b="1" dirty="0" err="1"/>
              <a:t>otimore</a:t>
            </a:r>
            <a:r>
              <a:rPr lang="es-ES" sz="2000" b="1" dirty="0"/>
              <a:t> e higa mar 1450 kapok </a:t>
            </a:r>
            <a:r>
              <a:rPr lang="es-ES" sz="2000" b="1" dirty="0" err="1"/>
              <a:t>onywol</a:t>
            </a:r>
            <a:r>
              <a:rPr lang="es-ES" sz="2000" b="1" dirty="0"/>
              <a:t> </a:t>
            </a:r>
            <a:r>
              <a:rPr lang="es-ES" sz="2000" b="1" dirty="0" err="1"/>
              <a:t>Kristo</a:t>
            </a:r>
            <a:r>
              <a:rPr lang="es-ES" sz="2000" b="1" dirty="0"/>
              <a:t>. </a:t>
            </a:r>
            <a:r>
              <a:rPr lang="es-ES" sz="2000" b="1" dirty="0" err="1"/>
              <a:t>Ka</a:t>
            </a:r>
            <a:r>
              <a:rPr lang="es-ES" sz="2000" b="1" dirty="0"/>
              <a:t> </a:t>
            </a:r>
            <a:r>
              <a:rPr lang="es-ES" sz="2000" b="1" dirty="0" err="1"/>
              <a:t>watiyo</a:t>
            </a:r>
            <a:r>
              <a:rPr lang="es-ES" sz="2000" b="1" dirty="0"/>
              <a:t> </a:t>
            </a:r>
            <a:r>
              <a:rPr lang="es-ES" sz="2000" b="1" dirty="0" err="1"/>
              <a:t>gi</a:t>
            </a:r>
            <a:r>
              <a:rPr lang="es-ES" sz="2000" b="1" dirty="0"/>
              <a:t> </a:t>
            </a:r>
            <a:r>
              <a:rPr lang="es-ES" sz="2000" b="1" dirty="0" err="1"/>
              <a:t>weche</a:t>
            </a:r>
            <a:r>
              <a:rPr lang="es-ES" sz="2000" b="1" dirty="0"/>
              <a:t> </a:t>
            </a:r>
            <a:r>
              <a:rPr lang="es-ES" sz="2000" b="1" dirty="0" err="1"/>
              <a:t>ma</a:t>
            </a:r>
            <a:r>
              <a:rPr lang="es-ES" sz="2000" b="1" dirty="0"/>
              <a:t> </a:t>
            </a:r>
            <a:r>
              <a:rPr lang="es-ES" sz="2000" b="1" dirty="0" err="1"/>
              <a:t>kamago</a:t>
            </a:r>
            <a:r>
              <a:rPr lang="es-ES" sz="2000" b="1" dirty="0"/>
              <a:t>, </a:t>
            </a:r>
            <a:r>
              <a:rPr lang="es-ES" sz="2000" b="1" dirty="0" err="1"/>
              <a:t>wanyalo</a:t>
            </a:r>
            <a:r>
              <a:rPr lang="es-ES" sz="2000" b="1" dirty="0"/>
              <a:t> </a:t>
            </a:r>
            <a:r>
              <a:rPr lang="es-ES" sz="2000" b="1" dirty="0" err="1"/>
              <a:t>ng’eyo</a:t>
            </a:r>
            <a:r>
              <a:rPr lang="es-ES" sz="2000" b="1" dirty="0"/>
              <a:t> </a:t>
            </a:r>
            <a:r>
              <a:rPr lang="es-ES" sz="2000" b="1" dirty="0" err="1"/>
              <a:t>kinde</a:t>
            </a:r>
            <a:r>
              <a:rPr lang="es-ES" sz="2000" b="1" dirty="0"/>
              <a:t> </a:t>
            </a:r>
            <a:r>
              <a:rPr lang="es-ES" sz="2000" b="1" dirty="0" err="1"/>
              <a:t>ma</a:t>
            </a:r>
            <a:r>
              <a:rPr lang="es-ES" sz="2000" b="1" dirty="0"/>
              <a:t> </a:t>
            </a:r>
            <a:r>
              <a:rPr lang="es-ES" sz="2000" b="1" dirty="0" err="1"/>
              <a:t>gik</a:t>
            </a:r>
            <a:r>
              <a:rPr lang="es-ES" sz="2000" b="1" dirty="0"/>
              <a:t> </a:t>
            </a:r>
            <a:r>
              <a:rPr lang="es-ES" sz="2000" b="1" dirty="0" err="1"/>
              <a:t>moko</a:t>
            </a:r>
            <a:r>
              <a:rPr lang="es-ES" sz="2000" b="1" dirty="0"/>
              <a:t> </a:t>
            </a:r>
            <a:r>
              <a:rPr lang="es-ES" sz="2000" b="1" dirty="0" err="1"/>
              <a:t>ne</a:t>
            </a:r>
            <a:r>
              <a:rPr lang="es-ES" sz="2000" b="1" dirty="0"/>
              <a:t> </a:t>
            </a:r>
            <a:r>
              <a:rPr lang="es-ES" sz="2000" b="1" dirty="0" err="1"/>
              <a:t>otimore</a:t>
            </a:r>
            <a:r>
              <a:rPr lang="es-ES" sz="2000" b="1" dirty="0"/>
              <a:t> e </a:t>
            </a:r>
            <a:r>
              <a:rPr lang="es-ES" sz="2000" b="1" dirty="0" err="1"/>
              <a:t>ngima</a:t>
            </a:r>
            <a:r>
              <a:rPr lang="es-ES" sz="2000" b="1" dirty="0"/>
              <a:t> Musa.</a:t>
            </a:r>
            <a:endParaRPr lang="en" sz="2000" b="1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789B043A-706D-2BC4-98AF-766AF8D16B67}"/>
              </a:ext>
            </a:extLst>
          </p:cNvPr>
          <p:cNvSpPr txBox="1"/>
          <p:nvPr/>
        </p:nvSpPr>
        <p:spPr>
          <a:xfrm>
            <a:off x="372109" y="338554"/>
            <a:ext cx="11010900" cy="861774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b="1" dirty="0">
                <a:solidFill>
                  <a:srgbClr val="C00000"/>
                </a:solidFill>
                <a:latin typeface="Comic Sans MS" panose="030F0702030302020204" pitchFamily="66" charset="0"/>
              </a:rPr>
              <a:t>“</a:t>
            </a:r>
            <a:r>
              <a:rPr lang="en-US" b="1" dirty="0">
                <a:solidFill>
                  <a:srgbClr val="C00000"/>
                </a:solidFill>
                <a:latin typeface="Comic Sans MS" panose="030F0702030302020204" pitchFamily="66" charset="0"/>
              </a:rPr>
              <a:t>E </a:t>
            </a:r>
            <a:r>
              <a:rPr lang="en-US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higa</a:t>
            </a:r>
            <a:r>
              <a:rPr lang="en-US" b="1" dirty="0">
                <a:solidFill>
                  <a:srgbClr val="C00000"/>
                </a:solidFill>
                <a:latin typeface="Comic Sans MS" panose="030F0702030302020204" pitchFamily="66" charset="0"/>
              </a:rPr>
              <a:t> mar </a:t>
            </a:r>
            <a:r>
              <a:rPr lang="en-US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mia</a:t>
            </a:r>
            <a:r>
              <a:rPr lang="en-US" b="1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ang’wen</a:t>
            </a:r>
            <a:r>
              <a:rPr lang="en-US" b="1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gi</a:t>
            </a:r>
            <a:r>
              <a:rPr lang="en-US" b="1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piero</a:t>
            </a:r>
            <a:r>
              <a:rPr lang="en-US" b="1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aboro</a:t>
            </a:r>
            <a:r>
              <a:rPr lang="en-US" b="1" dirty="0">
                <a:solidFill>
                  <a:srgbClr val="C00000"/>
                </a:solidFill>
                <a:latin typeface="Comic Sans MS" panose="030F0702030302020204" pitchFamily="66" charset="0"/>
              </a:rPr>
              <a:t> bang’ </a:t>
            </a:r>
            <a:r>
              <a:rPr lang="en-US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wuok</a:t>
            </a:r>
            <a:r>
              <a:rPr lang="en-US" b="1" dirty="0">
                <a:solidFill>
                  <a:srgbClr val="C00000"/>
                </a:solidFill>
                <a:latin typeface="Comic Sans MS" panose="030F0702030302020204" pitchFamily="66" charset="0"/>
              </a:rPr>
              <a:t> jo-Israel </a:t>
            </a:r>
            <a:r>
              <a:rPr lang="en-US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Misri</a:t>
            </a:r>
            <a:r>
              <a:rPr lang="en-US" b="1" dirty="0">
                <a:solidFill>
                  <a:srgbClr val="C00000"/>
                </a:solidFill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kane</a:t>
            </a:r>
            <a:r>
              <a:rPr lang="en-US" b="1" dirty="0">
                <a:solidFill>
                  <a:srgbClr val="C00000"/>
                </a:solidFill>
                <a:latin typeface="Comic Sans MS" panose="030F0702030302020204" pitchFamily="66" charset="0"/>
              </a:rPr>
              <a:t> Solomon </a:t>
            </a:r>
            <a:r>
              <a:rPr lang="en-US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osebet</a:t>
            </a:r>
            <a:r>
              <a:rPr lang="en-US" b="1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ruodh</a:t>
            </a:r>
            <a:r>
              <a:rPr lang="en-US" b="1" dirty="0">
                <a:solidFill>
                  <a:srgbClr val="C00000"/>
                </a:solidFill>
                <a:latin typeface="Comic Sans MS" panose="030F0702030302020204" pitchFamily="66" charset="0"/>
              </a:rPr>
              <a:t> Israel </a:t>
            </a:r>
            <a:r>
              <a:rPr lang="en-US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higni</a:t>
            </a:r>
            <a:r>
              <a:rPr lang="en-US" b="1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ang’wen</a:t>
            </a:r>
            <a:r>
              <a:rPr lang="en-US" b="1" dirty="0">
                <a:solidFill>
                  <a:srgbClr val="C00000"/>
                </a:solidFill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nochako</a:t>
            </a:r>
            <a:r>
              <a:rPr lang="en-US" b="1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gero</a:t>
            </a:r>
            <a:r>
              <a:rPr lang="en-US" b="1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Hekalu</a:t>
            </a:r>
            <a:r>
              <a:rPr lang="en-US" b="1" dirty="0">
                <a:solidFill>
                  <a:srgbClr val="C00000"/>
                </a:solidFill>
                <a:latin typeface="Comic Sans MS" panose="030F0702030302020204" pitchFamily="66" charset="0"/>
              </a:rPr>
              <a:t> mar </a:t>
            </a:r>
            <a:r>
              <a:rPr lang="en-US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Ruoth</a:t>
            </a:r>
            <a:r>
              <a:rPr lang="en-US" b="1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Nyasaye</a:t>
            </a:r>
            <a:r>
              <a:rPr lang="en-US" b="1" dirty="0">
                <a:solidFill>
                  <a:srgbClr val="C00000"/>
                </a:solidFill>
                <a:latin typeface="Comic Sans MS" panose="030F0702030302020204" pitchFamily="66" charset="0"/>
              </a:rPr>
              <a:t>, e </a:t>
            </a:r>
            <a:r>
              <a:rPr lang="en-US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dwe</a:t>
            </a:r>
            <a:r>
              <a:rPr lang="en-US" b="1" dirty="0">
                <a:solidFill>
                  <a:srgbClr val="C00000"/>
                </a:solidFill>
                <a:latin typeface="Comic Sans MS" panose="030F0702030302020204" pitchFamily="66" charset="0"/>
              </a:rPr>
              <a:t> mar </a:t>
            </a:r>
            <a:r>
              <a:rPr lang="en-US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ariyo</a:t>
            </a:r>
            <a:r>
              <a:rPr lang="en-US" b="1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miluongo</a:t>
            </a:r>
            <a:r>
              <a:rPr lang="en-US" b="1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ni</a:t>
            </a:r>
            <a:r>
              <a:rPr lang="en-US" b="1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Zif</a:t>
            </a:r>
            <a:r>
              <a:rPr lang="en" b="1" dirty="0">
                <a:solidFill>
                  <a:srgbClr val="C00000"/>
                </a:solidFill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rgbClr val="C00000"/>
                </a:solidFill>
                <a:latin typeface="Comic Sans MS" panose="030F0702030302020204" pitchFamily="66" charset="0"/>
              </a:rPr>
              <a:t>(1 Ruodhi 6:1)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D05B6818-90F5-1B8C-63C4-D7EABEF38F88}"/>
              </a:ext>
            </a:extLst>
          </p:cNvPr>
          <p:cNvSpPr txBox="1"/>
          <p:nvPr/>
        </p:nvSpPr>
        <p:spPr>
          <a:xfrm>
            <a:off x="-46672" y="-182880"/>
            <a:ext cx="12191998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brightRoom" dir="t"/>
            </a:scene3d>
            <a:sp3d extrusionH="57150" contourW="12700">
              <a:bevelT w="38100" h="38100"/>
              <a:contourClr>
                <a:schemeClr val="tx1"/>
              </a:contourClr>
            </a:sp3d>
          </a:bodyPr>
          <a:lstStyle>
            <a:defPPr>
              <a:defRPr lang="es-ES"/>
            </a:defPPr>
            <a:lvl1pPr algn="ctr">
              <a:defRPr sz="4400" b="1" spc="300">
                <a:ln w="6600">
                  <a:noFill/>
                  <a:prstDash val="solid"/>
                </a:ln>
                <a:solidFill>
                  <a:srgbClr val="00CB00"/>
                </a:solidFill>
                <a:effectLst>
                  <a:outerShdw dist="38100" dir="2700000" algn="tl" rotWithShape="0">
                    <a:schemeClr val="tx1"/>
                  </a:outerShdw>
                </a:effectLst>
              </a:defRPr>
            </a:lvl1pPr>
          </a:lstStyle>
          <a:p>
            <a:r>
              <a:rPr lang="en" dirty="0"/>
              <a:t>CHAKRE IBRAHIM </a:t>
            </a:r>
            <a:r>
              <a:rPr lang="en" dirty="0">
                <a:solidFill>
                  <a:srgbClr val="FF9700"/>
                </a:solidFill>
              </a:rPr>
              <a:t>NYAKA MUSA</a:t>
            </a:r>
          </a:p>
        </p:txBody>
      </p:sp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F223604A-DB92-1971-574A-3C614767A3F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86042888"/>
              </p:ext>
            </p:extLst>
          </p:nvPr>
        </p:nvGraphicFramePr>
        <p:xfrm>
          <a:off x="152400" y="2835086"/>
          <a:ext cx="11915775" cy="38895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66872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3D04BA7-DCEC-4E13-B4EA-D6E4D468A7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graphicEl>
                                              <a:dgm id="{63D04BA7-DCEC-4E13-B4EA-D6E4D468A7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graphicEl>
                                              <a:dgm id="{63D04BA7-DCEC-4E13-B4EA-D6E4D468A7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graphicEl>
                                              <a:dgm id="{63D04BA7-DCEC-4E13-B4EA-D6E4D468A75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graphicEl>
                                              <a:dgm id="{63D04BA7-DCEC-4E13-B4EA-D6E4D468A7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graphicEl>
                                              <a:dgm id="{63D04BA7-DCEC-4E13-B4EA-D6E4D468A7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BA8B774-9D05-437F-B1E5-DCEB6C5CE8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graphicEl>
                                              <a:dgm id="{5BA8B774-9D05-437F-B1E5-DCEB6C5CE8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graphicEl>
                                              <a:dgm id="{5BA8B774-9D05-437F-B1E5-DCEB6C5CE8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graphicEl>
                                              <a:dgm id="{5BA8B774-9D05-437F-B1E5-DCEB6C5CE80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graphicEl>
                                              <a:dgm id="{5BA8B774-9D05-437F-B1E5-DCEB6C5CE8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graphicEl>
                                              <a:dgm id="{5BA8B774-9D05-437F-B1E5-DCEB6C5CE8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173E195-7227-4497-BEC4-905339BC0A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graphicEl>
                                              <a:dgm id="{E173E195-7227-4497-BEC4-905339BC0A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graphicEl>
                                              <a:dgm id="{E173E195-7227-4497-BEC4-905339BC0A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graphicEl>
                                              <a:dgm id="{E173E195-7227-4497-BEC4-905339BC0AE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graphicEl>
                                              <a:dgm id="{E173E195-7227-4497-BEC4-905339BC0A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graphicEl>
                                              <a:dgm id="{E173E195-7227-4497-BEC4-905339BC0A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59893D3-0CB2-4313-9E40-D94B48CEE7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graphicEl>
                                              <a:dgm id="{C59893D3-0CB2-4313-9E40-D94B48CEE7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graphicEl>
                                              <a:dgm id="{C59893D3-0CB2-4313-9E40-D94B48CEE7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graphicEl>
                                              <a:dgm id="{C59893D3-0CB2-4313-9E40-D94B48CEE77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graphicEl>
                                              <a:dgm id="{C59893D3-0CB2-4313-9E40-D94B48CEE7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graphicEl>
                                              <a:dgm id="{C59893D3-0CB2-4313-9E40-D94B48CEE7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1003E69-EDD3-479C-8F2F-75C2084875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graphicEl>
                                              <a:dgm id="{51003E69-EDD3-479C-8F2F-75C2084875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graphicEl>
                                              <a:dgm id="{51003E69-EDD3-479C-8F2F-75C2084875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graphicEl>
                                              <a:dgm id="{51003E69-EDD3-479C-8F2F-75C20848753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graphicEl>
                                              <a:dgm id="{51003E69-EDD3-479C-8F2F-75C2084875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>
                                            <p:graphicEl>
                                              <a:dgm id="{51003E69-EDD3-479C-8F2F-75C2084875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704EF9B-A9F5-4720-9062-C5B5F91207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graphicEl>
                                              <a:dgm id="{B704EF9B-A9F5-4720-9062-C5B5F91207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graphicEl>
                                              <a:dgm id="{B704EF9B-A9F5-4720-9062-C5B5F91207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">
                                            <p:graphicEl>
                                              <a:dgm id="{B704EF9B-A9F5-4720-9062-C5B5F91207F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">
                                            <p:graphicEl>
                                              <a:dgm id="{B704EF9B-A9F5-4720-9062-C5B5F91207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">
                                            <p:graphicEl>
                                              <a:dgm id="{B704EF9B-A9F5-4720-9062-C5B5F91207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AB22805-E85F-4733-A861-88881A3A3B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">
                                            <p:graphicEl>
                                              <a:dgm id="{7AB22805-E85F-4733-A861-88881A3A3B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">
                                            <p:graphicEl>
                                              <a:dgm id="{7AB22805-E85F-4733-A861-88881A3A3B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">
                                            <p:graphicEl>
                                              <a:dgm id="{7AB22805-E85F-4733-A861-88881A3A3B5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">
                                            <p:graphicEl>
                                              <a:dgm id="{7AB22805-E85F-4733-A861-88881A3A3B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">
                                            <p:graphicEl>
                                              <a:dgm id="{7AB22805-E85F-4733-A861-88881A3A3B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FD3ACB5-DB5C-498B-9FD1-F26E7DA467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">
                                            <p:graphicEl>
                                              <a:dgm id="{EFD3ACB5-DB5C-498B-9FD1-F26E7DA467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">
                                            <p:graphicEl>
                                              <a:dgm id="{EFD3ACB5-DB5C-498B-9FD1-F26E7DA467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">
                                            <p:graphicEl>
                                              <a:dgm id="{EFD3ACB5-DB5C-498B-9FD1-F26E7DA4675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">
                                            <p:graphicEl>
                                              <a:dgm id="{EFD3ACB5-DB5C-498B-9FD1-F26E7DA467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">
                                            <p:graphicEl>
                                              <a:dgm id="{EFD3ACB5-DB5C-498B-9FD1-F26E7DA467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AA23E0C-F686-4F0A-A517-C414B63058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">
                                            <p:graphicEl>
                                              <a:dgm id="{EAA23E0C-F686-4F0A-A517-C414B63058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">
                                            <p:graphicEl>
                                              <a:dgm id="{EAA23E0C-F686-4F0A-A517-C414B63058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">
                                            <p:graphicEl>
                                              <a:dgm id="{EAA23E0C-F686-4F0A-A517-C414B63058E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">
                                            <p:graphicEl>
                                              <a:dgm id="{EAA23E0C-F686-4F0A-A517-C414B63058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">
                                            <p:graphicEl>
                                              <a:dgm id="{EAA23E0C-F686-4F0A-A517-C414B63058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1B12703-3E8E-4B93-9BA4-2ADD0A8033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">
                                            <p:graphicEl>
                                              <a:dgm id="{E1B12703-3E8E-4B93-9BA4-2ADD0A8033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">
                                            <p:graphicEl>
                                              <a:dgm id="{E1B12703-3E8E-4B93-9BA4-2ADD0A8033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">
                                            <p:graphicEl>
                                              <a:dgm id="{E1B12703-3E8E-4B93-9BA4-2ADD0A8033D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">
                                            <p:graphicEl>
                                              <a:dgm id="{E1B12703-3E8E-4B93-9BA4-2ADD0A8033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">
                                            <p:graphicEl>
                                              <a:dgm id="{E1B12703-3E8E-4B93-9BA4-2ADD0A8033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1F7F442-7D03-4F71-9FCA-827703E76C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">
                                            <p:graphicEl>
                                              <a:dgm id="{B1F7F442-7D03-4F71-9FCA-827703E76C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">
                                            <p:graphicEl>
                                              <a:dgm id="{B1F7F442-7D03-4F71-9FCA-827703E76C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">
                                            <p:graphicEl>
                                              <a:dgm id="{B1F7F442-7D03-4F71-9FCA-827703E76CC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3">
                                            <p:graphicEl>
                                              <a:dgm id="{B1F7F442-7D03-4F71-9FCA-827703E76C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3">
                                            <p:graphicEl>
                                              <a:dgm id="{B1F7F442-7D03-4F71-9FCA-827703E76C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146FFF6-DDFA-4FA3-AC18-A0591EEAB8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3">
                                            <p:graphicEl>
                                              <a:dgm id="{1146FFF6-DDFA-4FA3-AC18-A0591EEAB8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3">
                                            <p:graphicEl>
                                              <a:dgm id="{1146FFF6-DDFA-4FA3-AC18-A0591EEAB8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3">
                                            <p:graphicEl>
                                              <a:dgm id="{1146FFF6-DDFA-4FA3-AC18-A0591EEAB8D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3">
                                            <p:graphicEl>
                                              <a:dgm id="{1146FFF6-DDFA-4FA3-AC18-A0591EEAB8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3">
                                            <p:graphicEl>
                                              <a:dgm id="{1146FFF6-DDFA-4FA3-AC18-A0591EEAB8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339DD00-7089-4D95-B2E0-DE6E765736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3">
                                            <p:graphicEl>
                                              <a:dgm id="{C339DD00-7089-4D95-B2E0-DE6E765736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3">
                                            <p:graphicEl>
                                              <a:dgm id="{C339DD00-7089-4D95-B2E0-DE6E765736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3">
                                            <p:graphicEl>
                                              <a:dgm id="{C339DD00-7089-4D95-B2E0-DE6E7657360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3">
                                            <p:graphicEl>
                                              <a:dgm id="{C339DD00-7089-4D95-B2E0-DE6E765736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3">
                                            <p:graphicEl>
                                              <a:dgm id="{C339DD00-7089-4D95-B2E0-DE6E765736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ADE15E5-F549-4F0C-90A2-A5DEBCA743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3">
                                            <p:graphicEl>
                                              <a:dgm id="{AADE15E5-F549-4F0C-90A2-A5DEBCA743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3">
                                            <p:graphicEl>
                                              <a:dgm id="{AADE15E5-F549-4F0C-90A2-A5DEBCA743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3">
                                            <p:graphicEl>
                                              <a:dgm id="{AADE15E5-F549-4F0C-90A2-A5DEBCA743D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3">
                                            <p:graphicEl>
                                              <a:dgm id="{AADE15E5-F549-4F0C-90A2-A5DEBCA743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3">
                                            <p:graphicEl>
                                              <a:dgm id="{AADE15E5-F549-4F0C-90A2-A5DEBCA743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E737C63-FDB9-4516-9801-EFB03FB652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3">
                                            <p:graphicEl>
                                              <a:dgm id="{1E737C63-FDB9-4516-9801-EFB03FB652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3">
                                            <p:graphicEl>
                                              <a:dgm id="{1E737C63-FDB9-4516-9801-EFB03FB652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3">
                                            <p:graphicEl>
                                              <a:dgm id="{1E737C63-FDB9-4516-9801-EFB03FB652F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3">
                                            <p:graphicEl>
                                              <a:dgm id="{1E737C63-FDB9-4516-9801-EFB03FB652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3">
                                            <p:graphicEl>
                                              <a:dgm id="{1E737C63-FDB9-4516-9801-EFB03FB652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A58EC4A-8198-4A61-8AB0-5D8E6BAA36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3">
                                            <p:graphicEl>
                                              <a:dgm id="{BA58EC4A-8198-4A61-8AB0-5D8E6BAA36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3">
                                            <p:graphicEl>
                                              <a:dgm id="{BA58EC4A-8198-4A61-8AB0-5D8E6BAA36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3">
                                            <p:graphicEl>
                                              <a:dgm id="{BA58EC4A-8198-4A61-8AB0-5D8E6BAA362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3">
                                            <p:graphicEl>
                                              <a:dgm id="{BA58EC4A-8198-4A61-8AB0-5D8E6BAA36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3">
                                            <p:graphicEl>
                                              <a:dgm id="{BA58EC4A-8198-4A61-8AB0-5D8E6BAA36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Graphic spid="3" grpId="0">
        <p:bldSub>
          <a:bldDgm bld="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C9CB8BCF-5EF9-842F-77C9-58FC3D93D30E}"/>
              </a:ext>
            </a:extLst>
          </p:cNvPr>
          <p:cNvSpPr txBox="1"/>
          <p:nvPr/>
        </p:nvSpPr>
        <p:spPr>
          <a:xfrm>
            <a:off x="1" y="-38100"/>
            <a:ext cx="6572250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unse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en-US" sz="36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outerShdw blurRad="38100" dist="25400" dir="2700000" algn="tl">
                    <a:srgbClr val="000000"/>
                  </a:outerShdw>
                </a:effectLst>
              </a:rPr>
              <a:t>LOCH MAR BEDO MOTEGNO</a:t>
            </a:r>
            <a:endParaRPr lang="en" sz="3600" b="1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outerShdw blurRad="38100" dist="25400" dir="2700000" algn="tl">
                  <a:srgbClr val="000000"/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6E9E78C-E374-EFBF-2391-7022064B3868}"/>
              </a:ext>
            </a:extLst>
          </p:cNvPr>
          <p:cNvSpPr txBox="1"/>
          <p:nvPr/>
        </p:nvSpPr>
        <p:spPr>
          <a:xfrm>
            <a:off x="51416" y="453122"/>
            <a:ext cx="6572249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b="1" dirty="0"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</a:rPr>
              <a:t>Nyasaye</a:t>
            </a:r>
            <a:r>
              <a:rPr lang="en-US" b="1" dirty="0"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</a:rPr>
              <a:t>nomiyo</a:t>
            </a:r>
            <a:r>
              <a:rPr lang="en-US" b="1" dirty="0"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</a:rPr>
              <a:t>jocholo</a:t>
            </a:r>
            <a:r>
              <a:rPr lang="en-US" b="1" dirty="0"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</a:rPr>
              <a:t>obedo</a:t>
            </a:r>
            <a:r>
              <a:rPr lang="en-US" b="1" dirty="0"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</a:rPr>
              <a:t>gi</a:t>
            </a:r>
            <a:r>
              <a:rPr lang="en-US" b="1" dirty="0"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</a:rPr>
              <a:t>nyithindo</a:t>
            </a:r>
            <a:r>
              <a:rPr lang="en-US" b="1" dirty="0"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</a:rPr>
              <a:t>kod</a:t>
            </a:r>
            <a:r>
              <a:rPr lang="en-US" b="1" dirty="0"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</a:rPr>
              <a:t>nyikwayo</a:t>
            </a:r>
            <a:r>
              <a:rPr lang="en-US" b="1" dirty="0"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</a:rPr>
              <a:t>nikech</a:t>
            </a:r>
            <a:r>
              <a:rPr lang="en-US" b="1" dirty="0"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</a:rPr>
              <a:t> ne </a:t>
            </a:r>
            <a:r>
              <a:rPr lang="en-US" b="1" dirty="0" err="1"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</a:rPr>
              <a:t>giluore</a:t>
            </a:r>
            <a:r>
              <a:rPr lang="en" b="1" dirty="0"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</a:rPr>
              <a:t>(Wuok 1:21)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32B4E65-AC52-6E5D-7FF8-AED25BB01FEF}"/>
              </a:ext>
            </a:extLst>
          </p:cNvPr>
          <p:cNvSpPr txBox="1"/>
          <p:nvPr/>
        </p:nvSpPr>
        <p:spPr>
          <a:xfrm>
            <a:off x="68570" y="999023"/>
            <a:ext cx="650368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Loch </a:t>
            </a:r>
            <a:r>
              <a:rPr lang="en-US" sz="2000" b="1" dirty="0" err="1"/>
              <a:t>Misri</a:t>
            </a:r>
            <a:r>
              <a:rPr lang="en-US" sz="2000" b="1" dirty="0"/>
              <a:t> mar 18 ne ok </a:t>
            </a:r>
            <a:r>
              <a:rPr lang="en-US" sz="2000" b="1" dirty="0" err="1"/>
              <a:t>dwar</a:t>
            </a:r>
            <a:r>
              <a:rPr lang="en-US" sz="2000" b="1" dirty="0"/>
              <a:t> </a:t>
            </a:r>
            <a:r>
              <a:rPr lang="en-US" sz="2000" b="1" dirty="0" err="1"/>
              <a:t>joma</a:t>
            </a:r>
            <a:r>
              <a:rPr lang="en-US" sz="2000" b="1" dirty="0"/>
              <a:t> </a:t>
            </a:r>
            <a:r>
              <a:rPr lang="en-US" sz="2000" b="1" dirty="0" err="1"/>
              <a:t>owuok</a:t>
            </a:r>
            <a:r>
              <a:rPr lang="en-US" sz="2000" b="1" dirty="0"/>
              <a:t> e </a:t>
            </a:r>
            <a:r>
              <a:rPr lang="en-US" sz="2000" b="1" dirty="0" err="1"/>
              <a:t>pinje</a:t>
            </a:r>
            <a:r>
              <a:rPr lang="en-US" sz="2000" b="1" dirty="0"/>
              <a:t> </a:t>
            </a:r>
            <a:r>
              <a:rPr lang="en-US" sz="2000" b="1" dirty="0" err="1"/>
              <a:t>mamoko</a:t>
            </a:r>
            <a:r>
              <a:rPr lang="en-US" sz="2000" b="1" dirty="0"/>
              <a:t>. Bende, jo-Israel ne gin </a:t>
            </a:r>
            <a:r>
              <a:rPr lang="en-US" sz="2000" b="1" dirty="0" err="1"/>
              <a:t>oganda</a:t>
            </a:r>
            <a:r>
              <a:rPr lang="en-US" sz="2000" b="1" dirty="0"/>
              <a:t> </a:t>
            </a:r>
            <a:r>
              <a:rPr lang="en-US" sz="2000" b="1" dirty="0" err="1"/>
              <a:t>maduong</a:t>
            </a:r>
            <a:r>
              <a:rPr lang="en-US" sz="2000" b="1" dirty="0"/>
              <a:t>’ ma ne </a:t>
            </a:r>
            <a:r>
              <a:rPr lang="en-US" sz="2000" b="1" dirty="0" err="1"/>
              <a:t>nyalo</a:t>
            </a:r>
            <a:r>
              <a:rPr lang="en-US" sz="2000" b="1" dirty="0"/>
              <a:t> </a:t>
            </a:r>
            <a:r>
              <a:rPr lang="en-US" sz="2000" b="1" dirty="0" err="1"/>
              <a:t>ng’anyo</a:t>
            </a:r>
            <a:r>
              <a:rPr lang="en-US" sz="2000" b="1" dirty="0"/>
              <a:t> (</a:t>
            </a:r>
            <a:r>
              <a:rPr lang="en-US" sz="2000" b="1" dirty="0" err="1"/>
              <a:t>Wuok</a:t>
            </a:r>
            <a:r>
              <a:rPr lang="en-US" sz="2000" b="1" dirty="0"/>
              <a:t> 1:9-10). </a:t>
            </a:r>
            <a:r>
              <a:rPr lang="en-US" sz="2000" b="1" dirty="0" err="1"/>
              <a:t>Omiyo</a:t>
            </a:r>
            <a:r>
              <a:rPr lang="en-US" sz="2000" b="1" dirty="0"/>
              <a:t>, ne </a:t>
            </a:r>
            <a:r>
              <a:rPr lang="en-US" sz="2000" b="1" dirty="0" err="1"/>
              <a:t>giduokogi</a:t>
            </a:r>
            <a:r>
              <a:rPr lang="en-US" sz="2000" b="1" dirty="0"/>
              <a:t> </a:t>
            </a:r>
            <a:r>
              <a:rPr lang="en-US" sz="2000" b="1" dirty="0" err="1"/>
              <a:t>piny</a:t>
            </a:r>
            <a:r>
              <a:rPr lang="en-US" sz="2000" b="1" dirty="0"/>
              <a:t> </a:t>
            </a:r>
            <a:r>
              <a:rPr lang="en-US" sz="2000" b="1" dirty="0" err="1"/>
              <a:t>mos</a:t>
            </a:r>
            <a:r>
              <a:rPr lang="en-US" sz="2000" b="1" dirty="0"/>
              <a:t> mos.</a:t>
            </a:r>
            <a:endParaRPr lang="en" sz="2000" b="1" dirty="0"/>
          </a:p>
        </p:txBody>
      </p:sp>
      <p:graphicFrame>
        <p:nvGraphicFramePr>
          <p:cNvPr id="11" name="Diagrama 10">
            <a:extLst>
              <a:ext uri="{FF2B5EF4-FFF2-40B4-BE49-F238E27FC236}">
                <a16:creationId xmlns:a16="http://schemas.microsoft.com/office/drawing/2014/main" id="{06B4654A-E569-8EB2-18BB-2EB797D8680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65711754"/>
              </p:ext>
            </p:extLst>
          </p:nvPr>
        </p:nvGraphicFramePr>
        <p:xfrm>
          <a:off x="171450" y="2313675"/>
          <a:ext cx="6315075" cy="2819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8ABA1A5E-D7BB-F943-E5AE-49C262447211}"/>
              </a:ext>
            </a:extLst>
          </p:cNvPr>
          <p:cNvSpPr txBox="1"/>
          <p:nvPr/>
        </p:nvSpPr>
        <p:spPr>
          <a:xfrm>
            <a:off x="68570" y="5183314"/>
            <a:ext cx="637731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E kind lit ma </a:t>
            </a:r>
            <a:r>
              <a:rPr lang="en-US" sz="2000" b="1" dirty="0" err="1"/>
              <a:t>kamano</a:t>
            </a:r>
            <a:r>
              <a:rPr lang="en-US" sz="2000" b="1" dirty="0"/>
              <a:t>, </a:t>
            </a:r>
            <a:r>
              <a:rPr lang="en-US" sz="2000" b="1" dirty="0" err="1"/>
              <a:t>chung</a:t>
            </a:r>
            <a:r>
              <a:rPr lang="en-US" sz="2000" b="1" dirty="0"/>
              <a:t>’ </a:t>
            </a:r>
            <a:r>
              <a:rPr lang="en-US" sz="2000" b="1" dirty="0" err="1"/>
              <a:t>motegno</a:t>
            </a:r>
            <a:r>
              <a:rPr lang="en-US" sz="2000" b="1" dirty="0"/>
              <a:t> mar </a:t>
            </a:r>
            <a:r>
              <a:rPr lang="en-US" sz="2000" b="1" dirty="0" err="1"/>
              <a:t>jocholo</a:t>
            </a:r>
            <a:r>
              <a:rPr lang="en-US" sz="2000" b="1" dirty="0"/>
              <a:t>, </a:t>
            </a:r>
            <a:r>
              <a:rPr lang="en-US" sz="2000" b="1" dirty="0" err="1"/>
              <a:t>Shifra</a:t>
            </a:r>
            <a:r>
              <a:rPr lang="en-US" sz="2000" b="1" dirty="0"/>
              <a:t> </a:t>
            </a:r>
            <a:r>
              <a:rPr lang="en-US" sz="2000" b="1" dirty="0" err="1"/>
              <a:t>kod</a:t>
            </a:r>
            <a:r>
              <a:rPr lang="en-US" sz="2000" b="1" dirty="0"/>
              <a:t> </a:t>
            </a:r>
            <a:r>
              <a:rPr lang="en-US" sz="2000" b="1" dirty="0" err="1"/>
              <a:t>Pua</a:t>
            </a:r>
            <a:r>
              <a:rPr lang="en-US" sz="2000" b="1" dirty="0"/>
              <a:t>, </a:t>
            </a:r>
            <a:r>
              <a:rPr lang="en-US" sz="2000" b="1" dirty="0" err="1"/>
              <a:t>nenore</a:t>
            </a:r>
            <a:r>
              <a:rPr lang="en-US" sz="2000" b="1" dirty="0"/>
              <a:t> </a:t>
            </a:r>
            <a:r>
              <a:rPr lang="en-US" sz="2000" b="1" dirty="0" err="1"/>
              <a:t>maler</a:t>
            </a:r>
            <a:r>
              <a:rPr lang="en-US" sz="2000" b="1" dirty="0"/>
              <a:t> (</a:t>
            </a:r>
            <a:r>
              <a:rPr lang="en-US" sz="2000" b="1" dirty="0" err="1"/>
              <a:t>Wuok</a:t>
            </a:r>
            <a:r>
              <a:rPr lang="en-US" sz="2000" b="1" dirty="0"/>
              <a:t> 1:15-19). Musa </a:t>
            </a:r>
            <a:r>
              <a:rPr lang="en-US" sz="2000" b="1" dirty="0" err="1"/>
              <a:t>oweyo</a:t>
            </a:r>
            <a:r>
              <a:rPr lang="en-US" sz="2000" b="1" dirty="0"/>
              <a:t> </a:t>
            </a:r>
            <a:r>
              <a:rPr lang="en-US" sz="2000" b="1" dirty="0" err="1"/>
              <a:t>nying</a:t>
            </a:r>
            <a:r>
              <a:rPr lang="en-US" sz="2000" b="1" dirty="0"/>
              <a:t> </a:t>
            </a:r>
            <a:r>
              <a:rPr lang="en-US" sz="2000" b="1" dirty="0" err="1"/>
              <a:t>Farao</a:t>
            </a:r>
            <a:r>
              <a:rPr lang="en-US" sz="2000" b="1" dirty="0"/>
              <a:t>, to </a:t>
            </a:r>
            <a:r>
              <a:rPr lang="en-US" sz="2000" b="1" dirty="0" err="1"/>
              <a:t>omiyowa</a:t>
            </a:r>
            <a:r>
              <a:rPr lang="en-US" sz="2000" b="1" dirty="0"/>
              <a:t> </a:t>
            </a:r>
            <a:r>
              <a:rPr lang="en-US" sz="2000" b="1" dirty="0" err="1"/>
              <a:t>nyingegi</a:t>
            </a:r>
            <a:r>
              <a:rPr lang="en" sz="2000" b="1" dirty="0"/>
              <a:t>.</a:t>
            </a:r>
          </a:p>
        </p:txBody>
      </p:sp>
      <p:pic>
        <p:nvPicPr>
          <p:cNvPr id="10" name="Imagen 9" descr="Imagen que contiene interior, perro, pequeño, tabla&#10;&#10;El contenido generado por IA puede ser incorrecto.">
            <a:extLst>
              <a:ext uri="{FF2B5EF4-FFF2-40B4-BE49-F238E27FC236}">
                <a16:creationId xmlns:a16="http://schemas.microsoft.com/office/drawing/2014/main" id="{2A735048-B377-B8D6-59DB-34459A32B80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82184" y="14019"/>
            <a:ext cx="5609816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F7B99A4E-733C-1F8B-9C90-6C3CDF3DDDE8}"/>
              </a:ext>
            </a:extLst>
          </p:cNvPr>
          <p:cNvSpPr txBox="1"/>
          <p:nvPr/>
        </p:nvSpPr>
        <p:spPr>
          <a:xfrm>
            <a:off x="233562" y="2288472"/>
            <a:ext cx="4315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" sz="3600" b="1" dirty="0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noFill/>
              </a:rPr>
              <a:t>1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DD8D5369-071E-18E8-325E-875DCB7BE097}"/>
              </a:ext>
            </a:extLst>
          </p:cNvPr>
          <p:cNvSpPr txBox="1"/>
          <p:nvPr/>
        </p:nvSpPr>
        <p:spPr>
          <a:xfrm>
            <a:off x="233562" y="3037517"/>
            <a:ext cx="4315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" sz="3600" b="1" dirty="0">
                <a:ln w="22225">
                  <a:solidFill>
                    <a:srgbClr val="7030A0"/>
                  </a:solidFill>
                  <a:prstDash val="solid"/>
                </a:ln>
                <a:noFill/>
              </a:rPr>
              <a:t>2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9F72FBDD-0C53-7E7D-3D15-872F9DEC4792}"/>
              </a:ext>
            </a:extLst>
          </p:cNvPr>
          <p:cNvSpPr txBox="1"/>
          <p:nvPr/>
        </p:nvSpPr>
        <p:spPr>
          <a:xfrm>
            <a:off x="233562" y="3786562"/>
            <a:ext cx="4315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" sz="3600" b="1" dirty="0">
                <a:ln w="22225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noFill/>
              </a:rPr>
              <a:t>3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8E064AA7-AE60-C3C4-3A14-2F3347C026F7}"/>
              </a:ext>
            </a:extLst>
          </p:cNvPr>
          <p:cNvSpPr txBox="1"/>
          <p:nvPr/>
        </p:nvSpPr>
        <p:spPr>
          <a:xfrm>
            <a:off x="233562" y="4535607"/>
            <a:ext cx="4315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" sz="3600" b="1" dirty="0">
                <a:ln w="22225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noFill/>
              </a:rPr>
              <a:t>4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B632DE1F-8447-32C8-33BA-50F874981147}"/>
              </a:ext>
            </a:extLst>
          </p:cNvPr>
          <p:cNvSpPr txBox="1"/>
          <p:nvPr/>
        </p:nvSpPr>
        <p:spPr>
          <a:xfrm>
            <a:off x="51416" y="6150114"/>
            <a:ext cx="657224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Bende </a:t>
            </a:r>
            <a:r>
              <a:rPr lang="en-US" sz="2000" b="1" dirty="0" err="1"/>
              <a:t>ondiki</a:t>
            </a:r>
            <a:r>
              <a:rPr lang="en-US" sz="2000" b="1" dirty="0"/>
              <a:t>, </a:t>
            </a:r>
            <a:r>
              <a:rPr lang="en-US" sz="2000" b="1" dirty="0" err="1"/>
              <a:t>mondo</a:t>
            </a:r>
            <a:r>
              <a:rPr lang="en-US" sz="2000" b="1" dirty="0"/>
              <a:t> </a:t>
            </a:r>
            <a:r>
              <a:rPr lang="en-US" sz="2000" b="1" dirty="0" err="1"/>
              <a:t>wapuonjre</a:t>
            </a:r>
            <a:r>
              <a:rPr lang="en-US" sz="2000" b="1" dirty="0"/>
              <a:t>, kaka </a:t>
            </a:r>
            <a:r>
              <a:rPr lang="en-US" sz="2000" b="1" dirty="0" err="1"/>
              <a:t>Nyasaye</a:t>
            </a:r>
            <a:r>
              <a:rPr lang="en-US" sz="2000" b="1" dirty="0"/>
              <a:t> </a:t>
            </a:r>
            <a:r>
              <a:rPr lang="en-US" sz="2000" b="1" dirty="0" err="1"/>
              <a:t>nogwedhogi</a:t>
            </a:r>
            <a:r>
              <a:rPr lang="en-US" sz="2000" b="1" dirty="0"/>
              <a:t> </a:t>
            </a:r>
            <a:r>
              <a:rPr lang="en-US" sz="2000" b="1" dirty="0" err="1"/>
              <a:t>nikech</a:t>
            </a:r>
            <a:r>
              <a:rPr lang="en-US" sz="2000" b="1" dirty="0"/>
              <a:t> </a:t>
            </a:r>
            <a:r>
              <a:rPr lang="en-US" sz="2000" b="1" dirty="0" err="1"/>
              <a:t>bedo</a:t>
            </a:r>
            <a:r>
              <a:rPr lang="en-US" sz="2000" b="1" dirty="0"/>
              <a:t> jo </a:t>
            </a:r>
            <a:r>
              <a:rPr lang="en-US" sz="2000" b="1" dirty="0" err="1"/>
              <a:t>adieri</a:t>
            </a:r>
            <a:r>
              <a:rPr lang="en" sz="2000" b="1" dirty="0"/>
              <a:t> (Wuok 1:20-21).</a:t>
            </a:r>
          </a:p>
        </p:txBody>
      </p:sp>
    </p:spTree>
    <p:extLst>
      <p:ext uri="{BB962C8B-B14F-4D97-AF65-F5344CB8AC3E}">
        <p14:creationId xmlns:p14="http://schemas.microsoft.com/office/powerpoint/2010/main" val="4095476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E410EF78-B3D3-4D34-AB77-1E1BB1FB4B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>
                                            <p:graphicEl>
                                              <a:dgm id="{E410EF78-B3D3-4D34-AB77-1E1BB1FB4B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>
                                            <p:graphicEl>
                                              <a:dgm id="{E410EF78-B3D3-4D34-AB77-1E1BB1FB4B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>
                                            <p:graphicEl>
                                              <a:dgm id="{E410EF78-B3D3-4D34-AB77-1E1BB1FB4B9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54538D87-3193-4E21-A82F-615424D6C4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1">
                                            <p:graphicEl>
                                              <a:dgm id="{54538D87-3193-4E21-A82F-615424D6C4E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85654FAA-648B-47D0-8005-ED9A2A9C04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">
                                            <p:graphicEl>
                                              <a:dgm id="{85654FAA-648B-47D0-8005-ED9A2A9C04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1">
                                            <p:graphicEl>
                                              <a:dgm id="{85654FAA-648B-47D0-8005-ED9A2A9C04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>
                                            <p:graphicEl>
                                              <a:dgm id="{85654FAA-648B-47D0-8005-ED9A2A9C04A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458A8969-F58C-4E7B-B318-8D58FC929D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1">
                                            <p:graphicEl>
                                              <a:dgm id="{458A8969-F58C-4E7B-B318-8D58FC929D4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2197E2BF-318A-432D-9841-94D6869753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1">
                                            <p:graphicEl>
                                              <a:dgm id="{2197E2BF-318A-432D-9841-94D6869753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1">
                                            <p:graphicEl>
                                              <a:dgm id="{2197E2BF-318A-432D-9841-94D6869753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1">
                                            <p:graphicEl>
                                              <a:dgm id="{2197E2BF-318A-432D-9841-94D6869753D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B3C15371-A3DD-445A-91CB-098347A2B4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1">
                                            <p:graphicEl>
                                              <a:dgm id="{B3C15371-A3DD-445A-91CB-098347A2B43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6B5DC7AD-122C-4DFB-88C3-93D4FC66FF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1">
                                            <p:graphicEl>
                                              <a:dgm id="{6B5DC7AD-122C-4DFB-88C3-93D4FC66FF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1">
                                            <p:graphicEl>
                                              <a:dgm id="{6B5DC7AD-122C-4DFB-88C3-93D4FC66FF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1">
                                            <p:graphicEl>
                                              <a:dgm id="{6B5DC7AD-122C-4DFB-88C3-93D4FC66FF8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12C9CC15-2863-413F-ADE7-C0F9798149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11">
                                            <p:graphicEl>
                                              <a:dgm id="{12C9CC15-2863-413F-ADE7-C0F97981496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11" grpId="0" uiExpand="1">
        <p:bldSub>
          <a:bldDgm bld="one"/>
        </p:bldSub>
      </p:bldGraphic>
      <p:bldP spid="8" grpId="0"/>
      <p:bldP spid="13" grpId="0"/>
      <p:bldP spid="14" grpId="0"/>
      <p:bldP spid="15" grpId="0"/>
      <p:bldP spid="16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0000"/>
            <a:lum/>
          </a:blip>
          <a:srcRect/>
          <a:stretch>
            <a:fillRect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0EF36006-CD44-13E7-A638-5E429593DAE5}"/>
              </a:ext>
            </a:extLst>
          </p:cNvPr>
          <p:cNvSpPr txBox="1"/>
          <p:nvPr/>
        </p:nvSpPr>
        <p:spPr>
          <a:xfrm>
            <a:off x="5221131" y="0"/>
            <a:ext cx="697086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WUOD AORA NAEL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2ACC589-2638-7096-5741-47F19FD0B09A}"/>
              </a:ext>
            </a:extLst>
          </p:cNvPr>
          <p:cNvSpPr txBox="1"/>
          <p:nvPr/>
        </p:nvSpPr>
        <p:spPr>
          <a:xfrm>
            <a:off x="5230502" y="530583"/>
            <a:ext cx="697086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1600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sz="1600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mi </a:t>
            </a:r>
            <a:r>
              <a:rPr lang="en-US" sz="1600" b="1" dirty="0" err="1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chiegeno</a:t>
            </a:r>
            <a:r>
              <a:rPr lang="en-US" sz="1600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nomako</a:t>
            </a:r>
            <a:r>
              <a:rPr lang="en-US" sz="1600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ich</a:t>
            </a:r>
            <a:r>
              <a:rPr lang="en-US" sz="1600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sz="1600" b="1" dirty="0" err="1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monywolo</a:t>
            </a:r>
            <a:r>
              <a:rPr lang="en-US" sz="1600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nyathi</a:t>
            </a:r>
            <a:r>
              <a:rPr lang="en-US" sz="1600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mawuowi</a:t>
            </a:r>
            <a:r>
              <a:rPr lang="en-US" sz="1600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 </a:t>
            </a:r>
            <a:r>
              <a:rPr lang="en-US" sz="1600" b="1" dirty="0" err="1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Ka</a:t>
            </a:r>
            <a:r>
              <a:rPr lang="en-US" sz="1600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noneno</a:t>
            </a:r>
            <a:r>
              <a:rPr lang="en-US" sz="1600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ni</a:t>
            </a:r>
            <a:r>
              <a:rPr lang="en-US" sz="1600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en</a:t>
            </a:r>
            <a:r>
              <a:rPr lang="en-US" sz="1600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nyathi</a:t>
            </a:r>
            <a:r>
              <a:rPr lang="en-US" sz="1600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ma </a:t>
            </a:r>
            <a:r>
              <a:rPr lang="en-US" sz="1600" b="1" dirty="0" err="1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jaber</a:t>
            </a:r>
            <a:r>
              <a:rPr lang="en-US" sz="1600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sz="1600" b="1" dirty="0" err="1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nopande</a:t>
            </a:r>
            <a:r>
              <a:rPr lang="en-US" sz="1600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kuom</a:t>
            </a:r>
            <a:r>
              <a:rPr lang="en-US" sz="1600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dueche</a:t>
            </a:r>
            <a:r>
              <a:rPr lang="en-US" sz="1600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adek</a:t>
            </a:r>
            <a:r>
              <a:rPr lang="en" sz="1600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                      </a:t>
            </a:r>
            <a:r>
              <a:rPr lang="en" sz="1200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(Wuok 2:2)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0D5C07DE-BE43-A923-DB78-5B24DF6C2D9A}"/>
              </a:ext>
            </a:extLst>
          </p:cNvPr>
          <p:cNvSpPr txBox="1"/>
          <p:nvPr/>
        </p:nvSpPr>
        <p:spPr>
          <a:xfrm>
            <a:off x="4470400" y="1336276"/>
            <a:ext cx="772159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“</a:t>
            </a:r>
            <a:r>
              <a:rPr lang="en-US" sz="2000" b="1" dirty="0" err="1"/>
              <a:t>Ber</a:t>
            </a:r>
            <a:r>
              <a:rPr lang="en-US" sz="2000" b="1" dirty="0"/>
              <a:t>” ok </a:t>
            </a:r>
            <a:r>
              <a:rPr lang="en-US" sz="2000" b="1" dirty="0" err="1"/>
              <a:t>nyal</a:t>
            </a:r>
            <a:r>
              <a:rPr lang="en-US" sz="2000" b="1" dirty="0"/>
              <a:t> </a:t>
            </a:r>
            <a:r>
              <a:rPr lang="en-US" sz="2000" b="1" dirty="0" err="1"/>
              <a:t>pimo</a:t>
            </a:r>
            <a:r>
              <a:rPr lang="en-US" sz="2000" b="1" dirty="0"/>
              <a:t> </a:t>
            </a:r>
            <a:r>
              <a:rPr lang="en-US" sz="2000" b="1" dirty="0" err="1"/>
              <a:t>chal</a:t>
            </a:r>
            <a:r>
              <a:rPr lang="en-US" sz="2000" b="1" dirty="0"/>
              <a:t> </a:t>
            </a:r>
            <a:r>
              <a:rPr lang="en-US" sz="2000" b="1" dirty="0" err="1"/>
              <a:t>wuod</a:t>
            </a:r>
            <a:r>
              <a:rPr lang="en-US" sz="2000" b="1" dirty="0"/>
              <a:t> </a:t>
            </a:r>
            <a:r>
              <a:rPr lang="en-US" sz="2000" b="1" dirty="0" err="1"/>
              <a:t>Jokebed</a:t>
            </a:r>
            <a:r>
              <a:rPr lang="en-US" sz="2000" b="1" dirty="0"/>
              <a:t> </a:t>
            </a:r>
            <a:r>
              <a:rPr lang="en-US" sz="2000" b="1" dirty="0" err="1"/>
              <a:t>moromo</a:t>
            </a:r>
            <a:r>
              <a:rPr lang="en-US" sz="2000" b="1" dirty="0"/>
              <a:t>(</a:t>
            </a:r>
            <a:r>
              <a:rPr lang="en-US" sz="2000" b="1" dirty="0" err="1"/>
              <a:t>Wuok</a:t>
            </a:r>
            <a:r>
              <a:rPr lang="en-US" sz="2000" b="1" dirty="0"/>
              <a:t>. 2:2). </a:t>
            </a:r>
            <a:r>
              <a:rPr lang="en-US" sz="2000" b="1" dirty="0" err="1"/>
              <a:t>Wach</a:t>
            </a:r>
            <a:r>
              <a:rPr lang="en-US" sz="2000" b="1" dirty="0"/>
              <a:t> e </a:t>
            </a:r>
            <a:r>
              <a:rPr lang="en-US" sz="2000" b="1" dirty="0" err="1"/>
              <a:t>dho</a:t>
            </a:r>
            <a:r>
              <a:rPr lang="en-US" sz="2000" b="1" dirty="0"/>
              <a:t> </a:t>
            </a:r>
            <a:r>
              <a:rPr lang="en-US" sz="2000" b="1" dirty="0" err="1"/>
              <a:t>Hibrania</a:t>
            </a:r>
            <a:r>
              <a:rPr lang="en-US" sz="2000" b="1" dirty="0"/>
              <a:t> mar “</a:t>
            </a:r>
            <a:r>
              <a:rPr lang="en-US" sz="2000" b="1" dirty="0" err="1"/>
              <a:t>tob</a:t>
            </a:r>
            <a:r>
              <a:rPr lang="en-US" sz="2000" b="1" dirty="0"/>
              <a:t> ” (</a:t>
            </a:r>
            <a:r>
              <a:rPr lang="en-US" sz="2000" b="1" dirty="0" err="1"/>
              <a:t>ber</a:t>
            </a:r>
            <a:r>
              <a:rPr lang="en-US" sz="2000" b="1" dirty="0"/>
              <a:t>, </a:t>
            </a:r>
            <a:r>
              <a:rPr lang="en-US" sz="2000" b="1" dirty="0" err="1"/>
              <a:t>jaber</a:t>
            </a:r>
            <a:r>
              <a:rPr lang="en-US" sz="2000" b="1" dirty="0"/>
              <a:t>, </a:t>
            </a:r>
            <a:r>
              <a:rPr lang="en-US" sz="2000" b="1" dirty="0" err="1"/>
              <a:t>maber</a:t>
            </a:r>
            <a:r>
              <a:rPr lang="en-US" sz="2000" b="1" dirty="0"/>
              <a:t> </a:t>
            </a:r>
            <a:r>
              <a:rPr lang="en-US" sz="2000" b="1" dirty="0" err="1"/>
              <a:t>chuth</a:t>
            </a:r>
            <a:r>
              <a:rPr lang="en-US" sz="2000" b="1" dirty="0"/>
              <a:t>) </a:t>
            </a:r>
            <a:r>
              <a:rPr lang="en-US" sz="2000" b="1" dirty="0" err="1"/>
              <a:t>en</a:t>
            </a:r>
            <a:r>
              <a:rPr lang="en-US" sz="2000" b="1" dirty="0"/>
              <a:t> </a:t>
            </a:r>
            <a:r>
              <a:rPr lang="en-US" sz="2000" b="1" dirty="0" err="1"/>
              <a:t>wach</a:t>
            </a:r>
            <a:r>
              <a:rPr lang="en-US" sz="2000" b="1" dirty="0"/>
              <a:t> </a:t>
            </a:r>
            <a:r>
              <a:rPr lang="en-US" sz="2000" b="1" dirty="0" err="1"/>
              <a:t>achiel</a:t>
            </a:r>
            <a:r>
              <a:rPr lang="en-US" sz="2000" b="1" dirty="0"/>
              <a:t> ma </a:t>
            </a:r>
            <a:r>
              <a:rPr lang="en-US" sz="2000" b="1" dirty="0" err="1"/>
              <a:t>Nyasaye</a:t>
            </a:r>
            <a:r>
              <a:rPr lang="en-US" sz="2000" b="1" dirty="0"/>
              <a:t> </a:t>
            </a:r>
            <a:r>
              <a:rPr lang="en-US" sz="2000" b="1" dirty="0" err="1"/>
              <a:t>tiyogo</a:t>
            </a:r>
            <a:r>
              <a:rPr lang="en-US" sz="2000" b="1" dirty="0"/>
              <a:t> mar </a:t>
            </a:r>
            <a:r>
              <a:rPr lang="en-US" sz="2000" b="1" dirty="0" err="1"/>
              <a:t>nyiso</a:t>
            </a:r>
            <a:r>
              <a:rPr lang="en-US" sz="2000" b="1" dirty="0"/>
              <a:t> kaka </a:t>
            </a:r>
            <a:r>
              <a:rPr lang="en-US" sz="2000" b="1" dirty="0" err="1"/>
              <a:t>gik</a:t>
            </a:r>
            <a:r>
              <a:rPr lang="en-US" sz="2000" b="1" dirty="0"/>
              <a:t> ma </a:t>
            </a:r>
            <a:r>
              <a:rPr lang="en-US" sz="2000" b="1" dirty="0" err="1"/>
              <a:t>nochueyo</a:t>
            </a:r>
            <a:r>
              <a:rPr lang="en-US" sz="2000" b="1" dirty="0"/>
              <a:t> ne </a:t>
            </a:r>
            <a:r>
              <a:rPr lang="en-US" sz="2000" b="1" dirty="0" err="1"/>
              <a:t>beyo</a:t>
            </a:r>
            <a:r>
              <a:rPr lang="en-US" sz="2000" b="1" dirty="0"/>
              <a:t> </a:t>
            </a:r>
            <a:r>
              <a:rPr lang="en-US" sz="2000" b="1" dirty="0" err="1"/>
              <a:t>ahinya</a:t>
            </a:r>
            <a:r>
              <a:rPr lang="en" sz="2000" b="1" dirty="0"/>
              <a:t> (Chak. 1:31).</a:t>
            </a:r>
          </a:p>
        </p:txBody>
      </p:sp>
      <p:pic>
        <p:nvPicPr>
          <p:cNvPr id="26" name="Imagen 25" descr="Imagen que contiene persona, tabla, interior, niño&#10;&#10;El contenido generado por IA puede ser incorrecto.">
            <a:extLst>
              <a:ext uri="{FF2B5EF4-FFF2-40B4-BE49-F238E27FC236}">
                <a16:creationId xmlns:a16="http://schemas.microsoft.com/office/drawing/2014/main" id="{65B71480-9FC9-79C9-B75D-2AB9C57A943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288" y="125611"/>
            <a:ext cx="1286072" cy="1143000"/>
          </a:xfrm>
          <a:prstGeom prst="rect">
            <a:avLst/>
          </a:prstGeom>
          <a:ln w="19050" cap="sq">
            <a:solidFill>
              <a:schemeClr val="accent3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8" name="Imagen 27" descr="Un dibujo de una persona&#10;&#10;El contenido generado por IA puede ser incorrecto.">
            <a:extLst>
              <a:ext uri="{FF2B5EF4-FFF2-40B4-BE49-F238E27FC236}">
                <a16:creationId xmlns:a16="http://schemas.microsoft.com/office/drawing/2014/main" id="{65004CD3-7BFB-9A47-C389-529793F969F5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83360" y="125611"/>
            <a:ext cx="1305560" cy="1143000"/>
          </a:xfrm>
          <a:prstGeom prst="rect">
            <a:avLst/>
          </a:prstGeom>
          <a:ln w="19050" cap="sq">
            <a:solidFill>
              <a:schemeClr val="accent3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" name="Imagen 29" descr="Imagen que contiene persona, hombre, parado, mujer&#10;&#10;El contenido generado por IA puede ser incorrecto.">
            <a:extLst>
              <a:ext uri="{FF2B5EF4-FFF2-40B4-BE49-F238E27FC236}">
                <a16:creationId xmlns:a16="http://schemas.microsoft.com/office/drawing/2014/main" id="{3F6E9408-2DAA-4F8C-F88B-773D9CAAECF9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07646" y="135447"/>
            <a:ext cx="1445914" cy="1143000"/>
          </a:xfrm>
          <a:prstGeom prst="rect">
            <a:avLst/>
          </a:prstGeom>
          <a:ln w="19050" cap="sq">
            <a:solidFill>
              <a:schemeClr val="accent3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2" name="Imagen 31" descr="Imagen que contiene persona, niño, hombre, joven&#10;&#10;El contenido generado por IA puede ser incorrecto.">
            <a:extLst>
              <a:ext uri="{FF2B5EF4-FFF2-40B4-BE49-F238E27FC236}">
                <a16:creationId xmlns:a16="http://schemas.microsoft.com/office/drawing/2014/main" id="{8B0C93E7-C899-8E4F-88DA-5716D7975AA8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288" y="1422449"/>
            <a:ext cx="1316552" cy="1143000"/>
          </a:xfrm>
          <a:prstGeom prst="rect">
            <a:avLst/>
          </a:prstGeom>
          <a:ln w="19050" cap="sq">
            <a:solidFill>
              <a:schemeClr val="accent3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4" name="Imagen 33" descr="Una captura de un videojuego&#10;&#10;El contenido generado por IA puede ser incorrecto.">
            <a:extLst>
              <a:ext uri="{FF2B5EF4-FFF2-40B4-BE49-F238E27FC236}">
                <a16:creationId xmlns:a16="http://schemas.microsoft.com/office/drawing/2014/main" id="{05FFAF4C-962B-AFFC-A0CF-FFEC93C720F8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52880" y="1417532"/>
            <a:ext cx="1305560" cy="1143000"/>
          </a:xfrm>
          <a:prstGeom prst="rect">
            <a:avLst/>
          </a:prstGeom>
          <a:ln w="19050" cap="sq">
            <a:solidFill>
              <a:schemeClr val="accent3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6" name="Imagen 35" descr="Un dibujo de un árbol&#10;&#10;El contenido generado por IA puede ser incorrecto.">
            <a:extLst>
              <a:ext uri="{FF2B5EF4-FFF2-40B4-BE49-F238E27FC236}">
                <a16:creationId xmlns:a16="http://schemas.microsoft.com/office/drawing/2014/main" id="{2EF9C534-1523-540A-E330-FB167EDB2F6E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37933" y="1412613"/>
            <a:ext cx="1497300" cy="1143000"/>
          </a:xfrm>
          <a:prstGeom prst="rect">
            <a:avLst/>
          </a:prstGeom>
          <a:ln w="19050" cap="sq">
            <a:solidFill>
              <a:schemeClr val="accent3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8" name="Imagen 37" descr="Pintura de un paisaje&#10;&#10;El contenido generado por IA puede ser incorrecto.">
            <a:extLst>
              <a:ext uri="{FF2B5EF4-FFF2-40B4-BE49-F238E27FC236}">
                <a16:creationId xmlns:a16="http://schemas.microsoft.com/office/drawing/2014/main" id="{334C18A2-B850-62FE-EB5A-70915D57D2BF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288" y="2719289"/>
            <a:ext cx="1347032" cy="1143000"/>
          </a:xfrm>
          <a:prstGeom prst="rect">
            <a:avLst/>
          </a:prstGeom>
          <a:ln w="19050" cap="sq">
            <a:solidFill>
              <a:schemeClr val="accent3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0" name="Imagen 39" descr="Un hombre con las manos en el agua&#10;&#10;El contenido generado por IA puede ser incorrecto.">
            <a:extLst>
              <a:ext uri="{FF2B5EF4-FFF2-40B4-BE49-F238E27FC236}">
                <a16:creationId xmlns:a16="http://schemas.microsoft.com/office/drawing/2014/main" id="{0F68DABA-8BE0-D5F2-E6FF-224F968CB3B9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4425" y="2689779"/>
            <a:ext cx="1294495" cy="1143000"/>
          </a:xfrm>
          <a:prstGeom prst="rect">
            <a:avLst/>
          </a:prstGeom>
          <a:ln w="19050" cap="sq">
            <a:solidFill>
              <a:schemeClr val="accent3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2" name="Imagen 41" descr="Dibujo de una persona&#10;&#10;El contenido generado por IA puede ser incorrecto.">
            <a:extLst>
              <a:ext uri="{FF2B5EF4-FFF2-40B4-BE49-F238E27FC236}">
                <a16:creationId xmlns:a16="http://schemas.microsoft.com/office/drawing/2014/main" id="{763A0F11-A456-2754-0E23-9B261EA7E3B4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07647" y="2719287"/>
            <a:ext cx="1445914" cy="1143000"/>
          </a:xfrm>
          <a:prstGeom prst="rect">
            <a:avLst/>
          </a:prstGeom>
          <a:ln w="19050" cap="sq">
            <a:solidFill>
              <a:schemeClr val="accent3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4" name="Imagen 43" descr="Una caricatura de una persona&#10;&#10;El contenido generado por IA puede ser incorrecto.">
            <a:extLst>
              <a:ext uri="{FF2B5EF4-FFF2-40B4-BE49-F238E27FC236}">
                <a16:creationId xmlns:a16="http://schemas.microsoft.com/office/drawing/2014/main" id="{3418C0A0-F345-338B-F695-5A05717B9858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288" y="4016127"/>
            <a:ext cx="1350537" cy="1143000"/>
          </a:xfrm>
          <a:prstGeom prst="rect">
            <a:avLst/>
          </a:prstGeom>
          <a:ln w="19050" cap="sq">
            <a:solidFill>
              <a:schemeClr val="accent3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6" name="Imagen 45" descr="Una caricatura de una persona&#10;&#10;El contenido generado por IA puede ser incorrecto.">
            <a:extLst>
              <a:ext uri="{FF2B5EF4-FFF2-40B4-BE49-F238E27FC236}">
                <a16:creationId xmlns:a16="http://schemas.microsoft.com/office/drawing/2014/main" id="{7B6C557E-741E-DBD6-FDF3-825D8A67090F}"/>
              </a:ext>
            </a:extLst>
          </p:cNvPr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4425" y="3997111"/>
            <a:ext cx="1294495" cy="1143000"/>
          </a:xfrm>
          <a:prstGeom prst="rect">
            <a:avLst/>
          </a:prstGeom>
          <a:ln w="19050" cap="sq">
            <a:solidFill>
              <a:schemeClr val="accent3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8" name="Imagen 47" descr="Imagen que contiene tabla, hombre, pequeño, perro&#10;&#10;El contenido generado por IA puede ser incorrecto.">
            <a:extLst>
              <a:ext uri="{FF2B5EF4-FFF2-40B4-BE49-F238E27FC236}">
                <a16:creationId xmlns:a16="http://schemas.microsoft.com/office/drawing/2014/main" id="{7219A0BE-211B-938C-1A9D-CB5E2A9D1D13}"/>
              </a:ext>
            </a:extLst>
          </p:cNvPr>
          <p:cNvPicPr>
            <a:picLocks noChangeAspect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4893" y="4013384"/>
            <a:ext cx="1422959" cy="1143000"/>
          </a:xfrm>
          <a:prstGeom prst="rect">
            <a:avLst/>
          </a:prstGeom>
          <a:ln w="19050" cap="sq">
            <a:solidFill>
              <a:schemeClr val="accent3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0" name="CuadroTexto 49">
            <a:extLst>
              <a:ext uri="{FF2B5EF4-FFF2-40B4-BE49-F238E27FC236}">
                <a16:creationId xmlns:a16="http://schemas.microsoft.com/office/drawing/2014/main" id="{3D85FF54-0342-C0E6-F13F-3246C74D23D0}"/>
              </a:ext>
            </a:extLst>
          </p:cNvPr>
          <p:cNvSpPr txBox="1"/>
          <p:nvPr/>
        </p:nvSpPr>
        <p:spPr>
          <a:xfrm>
            <a:off x="135601" y="5178802"/>
            <a:ext cx="5436524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Min </a:t>
            </a:r>
            <a:r>
              <a:rPr lang="en-US" sz="2000" b="1" dirty="0" err="1"/>
              <a:t>notiyo</a:t>
            </a:r>
            <a:r>
              <a:rPr lang="en-US" sz="2000" b="1" dirty="0"/>
              <a:t> </a:t>
            </a:r>
            <a:r>
              <a:rPr lang="en-US" sz="2000" b="1" dirty="0" err="1"/>
              <a:t>maber</a:t>
            </a:r>
            <a:r>
              <a:rPr lang="en-US" sz="2000" b="1" dirty="0"/>
              <a:t> </a:t>
            </a:r>
            <a:r>
              <a:rPr lang="en-US" sz="2000" b="1" dirty="0" err="1"/>
              <a:t>gi</a:t>
            </a:r>
            <a:r>
              <a:rPr lang="en-US" sz="2000" b="1" dirty="0"/>
              <a:t> </a:t>
            </a:r>
            <a:r>
              <a:rPr lang="en-US" sz="2000" b="1" dirty="0" err="1"/>
              <a:t>higni</a:t>
            </a:r>
            <a:r>
              <a:rPr lang="en-US" sz="2000" b="1" dirty="0"/>
              <a:t> </a:t>
            </a:r>
            <a:r>
              <a:rPr lang="en-US" sz="2000" b="1" dirty="0" err="1"/>
              <a:t>manok</a:t>
            </a:r>
            <a:r>
              <a:rPr lang="en-US" sz="2000" b="1" dirty="0"/>
              <a:t> ma ne </a:t>
            </a:r>
            <a:r>
              <a:rPr lang="en-US" sz="2000" b="1" dirty="0" err="1"/>
              <a:t>en</a:t>
            </a:r>
            <a:r>
              <a:rPr lang="en-US" sz="2000" b="1" dirty="0"/>
              <a:t> e </a:t>
            </a:r>
            <a:r>
              <a:rPr lang="en-US" sz="2000" b="1" dirty="0" err="1"/>
              <a:t>lwete</a:t>
            </a:r>
            <a:r>
              <a:rPr lang="en-US" sz="2000" b="1" dirty="0"/>
              <a:t> (</a:t>
            </a:r>
            <a:r>
              <a:rPr lang="en-US" sz="2000" b="1" dirty="0" err="1"/>
              <a:t>Wuok</a:t>
            </a:r>
            <a:r>
              <a:rPr lang="en-US" sz="2000" b="1" dirty="0"/>
              <a:t> 2:8-9). Ne </a:t>
            </a:r>
            <a:r>
              <a:rPr lang="en-US" sz="2000" b="1" dirty="0" err="1"/>
              <a:t>opuonje</a:t>
            </a:r>
            <a:r>
              <a:rPr lang="en-US" sz="2000" b="1" dirty="0"/>
              <a:t> </a:t>
            </a:r>
            <a:r>
              <a:rPr lang="en-US" sz="2000" b="1" dirty="0" err="1"/>
              <a:t>mondo</a:t>
            </a:r>
            <a:r>
              <a:rPr lang="en-US" sz="2000" b="1" dirty="0"/>
              <a:t> </a:t>
            </a:r>
            <a:r>
              <a:rPr lang="en-US" sz="2000" b="1" dirty="0" err="1"/>
              <a:t>obed</a:t>
            </a:r>
            <a:r>
              <a:rPr lang="en-US" sz="2000" b="1" dirty="0"/>
              <a:t> </a:t>
            </a:r>
            <a:r>
              <a:rPr lang="en-US" sz="2000" b="1" dirty="0" err="1"/>
              <a:t>nyathi</a:t>
            </a:r>
            <a:r>
              <a:rPr lang="en-US" sz="2000" b="1" dirty="0"/>
              <a:t> </a:t>
            </a:r>
            <a:r>
              <a:rPr lang="en-US" sz="2000" b="1" dirty="0" err="1"/>
              <a:t>Nyasaye</a:t>
            </a:r>
            <a:r>
              <a:rPr lang="en-US" sz="2000" b="1" dirty="0"/>
              <a:t> </a:t>
            </a:r>
            <a:r>
              <a:rPr lang="en-US" sz="2000" b="1" dirty="0" err="1"/>
              <a:t>madieri</a:t>
            </a:r>
            <a:r>
              <a:rPr lang="en-US" sz="2000" b="1" dirty="0"/>
              <a:t>. </a:t>
            </a:r>
            <a:r>
              <a:rPr lang="en-US" sz="2000" b="1" dirty="0" err="1"/>
              <a:t>En</a:t>
            </a:r>
            <a:r>
              <a:rPr lang="en-US" sz="2000" b="1" dirty="0"/>
              <a:t> </a:t>
            </a:r>
            <a:r>
              <a:rPr lang="en-US" sz="2000" b="1" dirty="0" err="1"/>
              <a:t>tich</a:t>
            </a:r>
            <a:r>
              <a:rPr lang="en-US" sz="2000" b="1" dirty="0"/>
              <a:t> </a:t>
            </a:r>
            <a:r>
              <a:rPr lang="en-US" sz="2000" b="1" dirty="0" err="1"/>
              <a:t>maduong</a:t>
            </a:r>
            <a:r>
              <a:rPr lang="en-US" sz="2000" b="1" dirty="0"/>
              <a:t>’ </a:t>
            </a:r>
            <a:r>
              <a:rPr lang="en-US" sz="2000" b="1" dirty="0" err="1"/>
              <a:t>ahinya</a:t>
            </a:r>
            <a:r>
              <a:rPr lang="en-US" sz="2000" b="1" dirty="0"/>
              <a:t> ma mine </a:t>
            </a:r>
            <a:r>
              <a:rPr lang="en-US" sz="2000" b="1" dirty="0" err="1"/>
              <a:t>nigo</a:t>
            </a:r>
            <a:r>
              <a:rPr lang="en-US" sz="2000" b="1" dirty="0"/>
              <a:t> e </a:t>
            </a:r>
            <a:r>
              <a:rPr lang="en-US" sz="2000" b="1" dirty="0" err="1"/>
              <a:t>puonjo</a:t>
            </a:r>
            <a:r>
              <a:rPr lang="en-US" sz="2000" b="1" dirty="0"/>
              <a:t> </a:t>
            </a:r>
            <a:r>
              <a:rPr lang="en-US" sz="2000" b="1" dirty="0" err="1"/>
              <a:t>nyithindgi</a:t>
            </a:r>
            <a:r>
              <a:rPr lang="en-US" sz="2000" b="1" dirty="0"/>
              <a:t> </a:t>
            </a:r>
            <a:r>
              <a:rPr lang="en-US" sz="2000" b="1" dirty="0" err="1"/>
              <a:t>luoro</a:t>
            </a:r>
            <a:r>
              <a:rPr lang="en-US" sz="2000" b="1" dirty="0"/>
              <a:t> </a:t>
            </a:r>
            <a:r>
              <a:rPr lang="en-US" sz="2000" b="1" dirty="0" err="1"/>
              <a:t>Nyasaye</a:t>
            </a:r>
            <a:r>
              <a:rPr lang="en-US" sz="2000" b="1" dirty="0"/>
              <a:t>!</a:t>
            </a:r>
            <a:endParaRPr lang="en" sz="2000" b="1" dirty="0"/>
          </a:p>
        </p:txBody>
      </p:sp>
      <p:pic>
        <p:nvPicPr>
          <p:cNvPr id="52" name="Imagen 51" descr="Un par de personas de pie&#10;&#10;El contenido generado por IA puede ser incorrecto.">
            <a:extLst>
              <a:ext uri="{FF2B5EF4-FFF2-40B4-BE49-F238E27FC236}">
                <a16:creationId xmlns:a16="http://schemas.microsoft.com/office/drawing/2014/main" id="{52019582-809E-8EE0-20D9-7506E6637448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64" t="19910" r="-564"/>
          <a:stretch>
            <a:fillRect/>
          </a:stretch>
        </p:blipFill>
        <p:spPr>
          <a:xfrm>
            <a:off x="5594688" y="5364480"/>
            <a:ext cx="1446139" cy="1363484"/>
          </a:xfrm>
          <a:prstGeom prst="rect">
            <a:avLst/>
          </a:prstGeom>
          <a:ln w="88900" cap="sq" cmpd="thickThin">
            <a:solidFill>
              <a:schemeClr val="accent6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6" name="Imagen 55" descr="Imagen que contiene persona, tabla, parado, frente&#10;&#10;El contenido generado por IA puede ser incorrecto.">
            <a:extLst>
              <a:ext uri="{FF2B5EF4-FFF2-40B4-BE49-F238E27FC236}">
                <a16:creationId xmlns:a16="http://schemas.microsoft.com/office/drawing/2014/main" id="{E30F7500-BEE4-157B-1737-03640F8DF120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70673" y="5364479"/>
            <a:ext cx="3320588" cy="1361481"/>
          </a:xfrm>
          <a:prstGeom prst="rect">
            <a:avLst/>
          </a:prstGeom>
          <a:ln w="88900" cap="sq" cmpd="thickThin">
            <a:solidFill>
              <a:schemeClr val="accent6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0" name="Imagen 59" descr="Imagen que contiene foto, tabla, colorido, pastel&#10;&#10;El contenido generado por IA puede ser incorrecto.">
            <a:extLst>
              <a:ext uri="{FF2B5EF4-FFF2-40B4-BE49-F238E27FC236}">
                <a16:creationId xmlns:a16="http://schemas.microsoft.com/office/drawing/2014/main" id="{138C64F0-5ED4-34D6-7646-804FC0301CB3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76128" y="5364480"/>
            <a:ext cx="1388063" cy="1363485"/>
          </a:xfrm>
          <a:prstGeom prst="rect">
            <a:avLst/>
          </a:prstGeom>
          <a:ln w="88900" cap="sq" cmpd="thickThin">
            <a:solidFill>
              <a:schemeClr val="accent6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9583C8A4-E02F-4AE9-1FC3-328AC0A0B2AE}"/>
              </a:ext>
            </a:extLst>
          </p:cNvPr>
          <p:cNvSpPr txBox="1"/>
          <p:nvPr/>
        </p:nvSpPr>
        <p:spPr>
          <a:xfrm>
            <a:off x="4388503" y="3769276"/>
            <a:ext cx="7656028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Ok </a:t>
            </a:r>
            <a:r>
              <a:rPr lang="en-US" sz="2000" b="1" dirty="0" err="1"/>
              <a:t>wang'eyo</a:t>
            </a:r>
            <a:r>
              <a:rPr lang="en-US" sz="2000" b="1" dirty="0"/>
              <a:t> </a:t>
            </a:r>
            <a:r>
              <a:rPr lang="en-US" sz="2000" b="1" dirty="0" err="1"/>
              <a:t>nying</a:t>
            </a:r>
            <a:r>
              <a:rPr lang="en-US" sz="2000" b="1" dirty="0"/>
              <a:t> mane </a:t>
            </a:r>
            <a:r>
              <a:rPr lang="en-US" sz="2000" b="1" dirty="0" err="1"/>
              <a:t>jonyuolne</a:t>
            </a:r>
            <a:r>
              <a:rPr lang="en-US" sz="2000" b="1" dirty="0"/>
              <a:t> </a:t>
            </a:r>
            <a:r>
              <a:rPr lang="en-US" sz="2000" b="1" dirty="0" err="1"/>
              <a:t>omiye</a:t>
            </a:r>
            <a:r>
              <a:rPr lang="en-US" sz="2000" b="1" dirty="0"/>
              <a:t>, to </a:t>
            </a:r>
            <a:r>
              <a:rPr lang="en-US" sz="2000" b="1" dirty="0" err="1"/>
              <a:t>wang'eyo</a:t>
            </a:r>
            <a:r>
              <a:rPr lang="en-US" sz="2000" b="1" dirty="0"/>
              <a:t> </a:t>
            </a:r>
            <a:r>
              <a:rPr lang="en-US" sz="2000" b="1" dirty="0" err="1"/>
              <a:t>nying</a:t>
            </a:r>
            <a:r>
              <a:rPr lang="en-US" sz="2000" b="1" dirty="0"/>
              <a:t> mane </a:t>
            </a:r>
            <a:r>
              <a:rPr lang="en-US" sz="2000" b="1" dirty="0" err="1"/>
              <a:t>omiye</a:t>
            </a:r>
            <a:r>
              <a:rPr lang="en-US" sz="2000" b="1" dirty="0"/>
              <a:t> </a:t>
            </a:r>
            <a:r>
              <a:rPr lang="en-US" sz="2000" b="1" dirty="0" err="1"/>
              <a:t>gi</a:t>
            </a:r>
            <a:r>
              <a:rPr lang="en-US" sz="2000" b="1" dirty="0"/>
              <a:t> </a:t>
            </a:r>
            <a:r>
              <a:rPr lang="en-US" sz="2000" b="1" dirty="0" err="1"/>
              <a:t>miyo</a:t>
            </a:r>
            <a:r>
              <a:rPr lang="en-US" sz="2000" b="1" dirty="0"/>
              <a:t> mane </a:t>
            </a:r>
            <a:r>
              <a:rPr lang="en-US" sz="2000" b="1" dirty="0" err="1"/>
              <a:t>okawe</a:t>
            </a:r>
            <a:r>
              <a:rPr lang="en-US" sz="2000" b="1" dirty="0"/>
              <a:t> kaka </a:t>
            </a:r>
            <a:r>
              <a:rPr lang="en-US" sz="2000" b="1" dirty="0" err="1"/>
              <a:t>nyathine</a:t>
            </a:r>
            <a:r>
              <a:rPr lang="en-US" sz="2000" b="1" dirty="0"/>
              <a:t>, </a:t>
            </a:r>
            <a:r>
              <a:rPr lang="en-US" sz="2000" b="1" dirty="0" err="1"/>
              <a:t>nyar</a:t>
            </a:r>
            <a:r>
              <a:rPr lang="en-US" sz="2000" b="1" dirty="0"/>
              <a:t> </a:t>
            </a:r>
            <a:r>
              <a:rPr lang="en-US" sz="2000" b="1" dirty="0" err="1"/>
              <a:t>Farao</a:t>
            </a:r>
            <a:r>
              <a:rPr lang="en-US" sz="2000" b="1" dirty="0"/>
              <a:t>: </a:t>
            </a:r>
            <a:r>
              <a:rPr lang="en-US" sz="2000" b="1" dirty="0" err="1"/>
              <a:t>Hapimosis</a:t>
            </a:r>
            <a:r>
              <a:rPr lang="en-US" sz="2000" b="1" dirty="0"/>
              <a:t> (</a:t>
            </a:r>
            <a:r>
              <a:rPr lang="en-US" sz="2000" b="1" dirty="0" err="1"/>
              <a:t>wuod</a:t>
            </a:r>
            <a:r>
              <a:rPr lang="en-US" sz="2000" b="1" dirty="0"/>
              <a:t> </a:t>
            </a:r>
            <a:r>
              <a:rPr lang="en-US" sz="2000" b="1" dirty="0" err="1"/>
              <a:t>nyasach</a:t>
            </a:r>
            <a:r>
              <a:rPr lang="en-US" sz="2000" b="1" dirty="0"/>
              <a:t> </a:t>
            </a:r>
            <a:r>
              <a:rPr lang="en-US" sz="2000" b="1" dirty="0" err="1"/>
              <a:t>Nael</a:t>
            </a:r>
            <a:r>
              <a:rPr lang="en-US" sz="2000" b="1" dirty="0"/>
              <a:t>). To ne </a:t>
            </a:r>
            <a:r>
              <a:rPr lang="en-US" sz="2000" b="1" dirty="0" err="1"/>
              <a:t>oluongore</a:t>
            </a:r>
            <a:r>
              <a:rPr lang="en-US" sz="2000" b="1" dirty="0"/>
              <a:t> mana </a:t>
            </a:r>
            <a:r>
              <a:rPr lang="en-US" sz="2000" b="1" dirty="0" err="1"/>
              <a:t>ni</a:t>
            </a:r>
            <a:r>
              <a:rPr lang="en-US" sz="2000" b="1" dirty="0"/>
              <a:t> “</a:t>
            </a:r>
            <a:r>
              <a:rPr lang="en-US" sz="2000" b="1" dirty="0" err="1"/>
              <a:t>wuowi</a:t>
            </a:r>
            <a:r>
              <a:rPr lang="en-US" sz="2000" b="1" dirty="0"/>
              <a:t>,” “</a:t>
            </a:r>
            <a:r>
              <a:rPr lang="en-US" sz="2000" b="1" dirty="0" err="1"/>
              <a:t>mosis</a:t>
            </a:r>
            <a:r>
              <a:rPr lang="en-US" sz="2000" b="1" dirty="0"/>
              <a:t> ,” Musa (</a:t>
            </a:r>
            <a:r>
              <a:rPr lang="en-US" sz="2000" b="1" dirty="0" err="1"/>
              <a:t>Wuok</a:t>
            </a:r>
            <a:r>
              <a:rPr lang="en-US" sz="2000" b="1" dirty="0"/>
              <a:t> 2:10).</a:t>
            </a:r>
            <a:r>
              <a:rPr lang="en" sz="2000" b="1" dirty="0"/>
              <a:t>                                  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C9E9F816-DB89-21F8-A1DD-64B6D74752D9}"/>
              </a:ext>
            </a:extLst>
          </p:cNvPr>
          <p:cNvSpPr txBox="1"/>
          <p:nvPr/>
        </p:nvSpPr>
        <p:spPr>
          <a:xfrm>
            <a:off x="4419919" y="2699456"/>
            <a:ext cx="765955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Nyasaye</a:t>
            </a:r>
            <a:r>
              <a:rPr lang="en-US" sz="2000" b="1" dirty="0"/>
              <a:t> ne </a:t>
            </a:r>
            <a:r>
              <a:rPr lang="en-US" sz="2000" b="1" dirty="0" err="1"/>
              <a:t>ni</a:t>
            </a:r>
            <a:r>
              <a:rPr lang="en-US" sz="2000" b="1" dirty="0"/>
              <a:t> </a:t>
            </a:r>
            <a:r>
              <a:rPr lang="en-US" sz="2000" b="1" dirty="0" err="1"/>
              <a:t>kode</a:t>
            </a:r>
            <a:r>
              <a:rPr lang="en-US" sz="2000" b="1" dirty="0"/>
              <a:t> </a:t>
            </a:r>
            <a:r>
              <a:rPr lang="en-US" sz="2000" b="1" dirty="0" err="1"/>
              <a:t>gi</a:t>
            </a:r>
            <a:r>
              <a:rPr lang="en-US" sz="2000" b="1" dirty="0"/>
              <a:t> </a:t>
            </a:r>
            <a:r>
              <a:rPr lang="en-US" sz="2000" b="1" dirty="0" err="1"/>
              <a:t>chenro</a:t>
            </a:r>
            <a:r>
              <a:rPr lang="en-US" sz="2000" b="1" dirty="0"/>
              <a:t> </a:t>
            </a:r>
            <a:r>
              <a:rPr lang="en-US" sz="2000" b="1" dirty="0" err="1"/>
              <a:t>makende</a:t>
            </a:r>
            <a:r>
              <a:rPr lang="en-US" sz="2000" b="1" dirty="0"/>
              <a:t>. Miyo </a:t>
            </a:r>
            <a:r>
              <a:rPr lang="en-US" sz="2000" b="1" dirty="0" err="1"/>
              <a:t>noyie</a:t>
            </a:r>
            <a:r>
              <a:rPr lang="en-US" sz="2000" b="1" dirty="0"/>
              <a:t> </a:t>
            </a:r>
            <a:r>
              <a:rPr lang="en-US" sz="2000" b="1" dirty="0" err="1"/>
              <a:t>temo</a:t>
            </a:r>
            <a:r>
              <a:rPr lang="en-US" sz="2000" b="1" dirty="0"/>
              <a:t>; </a:t>
            </a:r>
            <a:r>
              <a:rPr lang="en-US" sz="2000" b="1" dirty="0" err="1"/>
              <a:t>nyako</a:t>
            </a:r>
            <a:r>
              <a:rPr lang="en-US" sz="2000" b="1" dirty="0"/>
              <a:t> </a:t>
            </a:r>
            <a:r>
              <a:rPr lang="en-US" sz="2000" b="1" dirty="0" err="1"/>
              <a:t>moro</a:t>
            </a:r>
            <a:r>
              <a:rPr lang="en-US" sz="2000" b="1" dirty="0"/>
              <a:t> </a:t>
            </a:r>
            <a:r>
              <a:rPr lang="en-US" sz="2000" b="1" dirty="0" err="1"/>
              <a:t>nokeche</a:t>
            </a:r>
            <a:r>
              <a:rPr lang="en-US" sz="2000" b="1" dirty="0"/>
              <a:t>; </a:t>
            </a:r>
            <a:r>
              <a:rPr lang="en-US" sz="2000" b="1" dirty="0" err="1"/>
              <a:t>nyathi</a:t>
            </a:r>
            <a:r>
              <a:rPr lang="en-US" sz="2000" b="1" dirty="0"/>
              <a:t> ne </a:t>
            </a:r>
            <a:r>
              <a:rPr lang="en-US" sz="2000" b="1" dirty="0" err="1"/>
              <a:t>owuoyo</a:t>
            </a:r>
            <a:r>
              <a:rPr lang="en-US" sz="2000" b="1" dirty="0"/>
              <a:t> </a:t>
            </a:r>
            <a:r>
              <a:rPr lang="en-US" sz="2000" b="1" dirty="0" err="1"/>
              <a:t>gi</a:t>
            </a:r>
            <a:r>
              <a:rPr lang="en-US" sz="2000" b="1" dirty="0"/>
              <a:t> </a:t>
            </a:r>
            <a:r>
              <a:rPr lang="en-US" sz="2000" b="1" dirty="0" err="1"/>
              <a:t>rieko</a:t>
            </a:r>
            <a:r>
              <a:rPr lang="en-US" sz="2000" b="1" dirty="0"/>
              <a:t>... kendo </a:t>
            </a:r>
            <a:r>
              <a:rPr lang="en-US" sz="2000" b="1" dirty="0" err="1"/>
              <a:t>jawar</a:t>
            </a:r>
            <a:r>
              <a:rPr lang="en-US" sz="2000" b="1" dirty="0"/>
              <a:t> ma ne </a:t>
            </a:r>
            <a:r>
              <a:rPr lang="en-US" sz="2000" b="1" dirty="0" err="1"/>
              <a:t>dhi</a:t>
            </a:r>
            <a:r>
              <a:rPr lang="en-US" sz="2000" b="1" dirty="0"/>
              <a:t> </a:t>
            </a:r>
            <a:r>
              <a:rPr lang="en-US" sz="2000" b="1" dirty="0" err="1"/>
              <a:t>bedo</a:t>
            </a:r>
            <a:r>
              <a:rPr lang="en-US" sz="2000" b="1" dirty="0"/>
              <a:t> e </a:t>
            </a:r>
            <a:r>
              <a:rPr lang="en-US" sz="2000" b="1" dirty="0" err="1"/>
              <a:t>kinde</a:t>
            </a:r>
            <a:r>
              <a:rPr lang="en-US" sz="2000" b="1" dirty="0"/>
              <a:t> </a:t>
            </a:r>
            <a:r>
              <a:rPr lang="en-US" sz="2000" b="1" dirty="0" err="1"/>
              <a:t>mabiro</a:t>
            </a:r>
            <a:r>
              <a:rPr lang="en-US" sz="2000" b="1" dirty="0"/>
              <a:t> ne ores </a:t>
            </a:r>
            <a:r>
              <a:rPr lang="en-US" sz="2000" b="1" dirty="0" err="1"/>
              <a:t>kuom</a:t>
            </a:r>
            <a:r>
              <a:rPr lang="en-US" sz="2000" b="1" dirty="0"/>
              <a:t> </a:t>
            </a:r>
            <a:r>
              <a:rPr lang="en-US" sz="2000" b="1" dirty="0" err="1"/>
              <a:t>tho</a:t>
            </a:r>
            <a:r>
              <a:rPr lang="en-US" sz="2000" b="1" dirty="0"/>
              <a:t> (</a:t>
            </a:r>
            <a:r>
              <a:rPr lang="en-US" sz="2000" b="1" dirty="0" err="1"/>
              <a:t>Wuok</a:t>
            </a:r>
            <a:r>
              <a:rPr lang="en-US" sz="2000" b="1" dirty="0"/>
              <a:t> 2:3-7).</a:t>
            </a:r>
            <a:endParaRPr lang="en" sz="2000" b="1" dirty="0"/>
          </a:p>
        </p:txBody>
      </p:sp>
    </p:spTree>
    <p:extLst>
      <p:ext uri="{BB962C8B-B14F-4D97-AF65-F5344CB8AC3E}">
        <p14:creationId xmlns:p14="http://schemas.microsoft.com/office/powerpoint/2010/main" val="2145757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5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3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3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500"/>
                            </p:stCondLst>
                            <p:childTnLst>
                              <p:par>
                                <p:cTn id="9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50" grpId="0"/>
      <p:bldP spid="4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0000"/>
            <a:lum/>
          </a:blip>
          <a:srcRect/>
          <a:stretch>
            <a:fillRect l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0D0BC123-D9BA-1DAE-95B7-7DC97EA67A39}"/>
              </a:ext>
            </a:extLst>
          </p:cNvPr>
          <p:cNvSpPr txBox="1"/>
          <p:nvPr/>
        </p:nvSpPr>
        <p:spPr>
          <a:xfrm>
            <a:off x="1914526" y="519226"/>
            <a:ext cx="9320922" cy="57708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400" b="1" dirty="0">
                <a:latin typeface="Constantia" panose="02030602050306030303" pitchFamily="18" charset="0"/>
              </a:rPr>
              <a:t>“</a:t>
            </a:r>
            <a:r>
              <a:rPr lang="en-US" sz="2300" b="1" dirty="0" err="1">
                <a:latin typeface="Constantia" panose="02030602050306030303" pitchFamily="18" charset="0"/>
              </a:rPr>
              <a:t>Nyasaye</a:t>
            </a:r>
            <a:r>
              <a:rPr lang="en-US" sz="2300" b="1" dirty="0">
                <a:latin typeface="Constantia" panose="02030602050306030303" pitchFamily="18" charset="0"/>
              </a:rPr>
              <a:t> ne </a:t>
            </a:r>
            <a:r>
              <a:rPr lang="en-US" sz="2300" b="1" dirty="0" err="1">
                <a:latin typeface="Constantia" panose="02030602050306030303" pitchFamily="18" charset="0"/>
              </a:rPr>
              <a:t>osewinjo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lamo</a:t>
            </a:r>
            <a:r>
              <a:rPr lang="en-US" sz="2300" b="1" dirty="0">
                <a:latin typeface="Constantia" panose="02030602050306030303" pitchFamily="18" charset="0"/>
              </a:rPr>
              <a:t> mag min-</a:t>
            </a:r>
            <a:r>
              <a:rPr lang="en-US" sz="2300" b="1" dirty="0" err="1">
                <a:latin typeface="Constantia" panose="02030602050306030303" pitchFamily="18" charset="0"/>
              </a:rPr>
              <a:t>gi</a:t>
            </a:r>
            <a:r>
              <a:rPr lang="en-US" sz="2300" b="1" dirty="0">
                <a:latin typeface="Constantia" panose="02030602050306030303" pitchFamily="18" charset="0"/>
              </a:rPr>
              <a:t>; </a:t>
            </a:r>
            <a:r>
              <a:rPr lang="en-US" sz="2300" b="1" dirty="0" err="1">
                <a:latin typeface="Constantia" panose="02030602050306030303" pitchFamily="18" charset="0"/>
              </a:rPr>
              <a:t>yie</a:t>
            </a:r>
            <a:r>
              <a:rPr lang="en-US" sz="2300" b="1" dirty="0">
                <a:latin typeface="Constantia" panose="02030602050306030303" pitchFamily="18" charset="0"/>
              </a:rPr>
              <a:t> mare ne </a:t>
            </a:r>
            <a:r>
              <a:rPr lang="en-US" sz="2300" b="1" dirty="0" err="1">
                <a:latin typeface="Constantia" panose="02030602050306030303" pitchFamily="18" charset="0"/>
              </a:rPr>
              <a:t>oseyudo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duoko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maber</a:t>
            </a:r>
            <a:r>
              <a:rPr lang="en-US" sz="2300" b="1" dirty="0">
                <a:latin typeface="Constantia" panose="02030602050306030303" pitchFamily="18" charset="0"/>
              </a:rPr>
              <a:t>. Ne </a:t>
            </a:r>
            <a:r>
              <a:rPr lang="en-US" sz="2300" b="1" dirty="0" err="1">
                <a:latin typeface="Constantia" panose="02030602050306030303" pitchFamily="18" charset="0"/>
              </a:rPr>
              <a:t>en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gi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erokamano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maduong</a:t>
            </a:r>
            <a:r>
              <a:rPr lang="en-US" sz="2300" b="1" dirty="0">
                <a:latin typeface="Constantia" panose="02030602050306030303" pitchFamily="18" charset="0"/>
              </a:rPr>
              <a:t>’ ma ne </a:t>
            </a:r>
            <a:r>
              <a:rPr lang="en-US" sz="2300" b="1" dirty="0" err="1">
                <a:latin typeface="Constantia" panose="02030602050306030303" pitchFamily="18" charset="0"/>
              </a:rPr>
              <a:t>odonjogo</a:t>
            </a:r>
            <a:r>
              <a:rPr lang="en-US" sz="2300" b="1" dirty="0">
                <a:latin typeface="Constantia" panose="02030602050306030303" pitchFamily="18" charset="0"/>
              </a:rPr>
              <a:t> e </a:t>
            </a:r>
            <a:r>
              <a:rPr lang="en-US" sz="2300" b="1" dirty="0" err="1">
                <a:latin typeface="Constantia" panose="02030602050306030303" pitchFamily="18" charset="0"/>
              </a:rPr>
              <a:t>tichne</a:t>
            </a:r>
            <a:r>
              <a:rPr lang="en-US" sz="2300" b="1" dirty="0">
                <a:latin typeface="Constantia" panose="02030602050306030303" pitchFamily="18" charset="0"/>
              </a:rPr>
              <a:t> ma </a:t>
            </a:r>
            <a:r>
              <a:rPr lang="en-US" sz="2300" b="1" dirty="0" err="1">
                <a:latin typeface="Constantia" panose="02030602050306030303" pitchFamily="18" charset="0"/>
              </a:rPr>
              <a:t>sani</a:t>
            </a:r>
            <a:r>
              <a:rPr lang="en-US" sz="2300" b="1" dirty="0">
                <a:latin typeface="Constantia" panose="02030602050306030303" pitchFamily="18" charset="0"/>
              </a:rPr>
              <a:t> ma ne </a:t>
            </a:r>
            <a:r>
              <a:rPr lang="en-US" sz="2300" b="1" dirty="0" err="1">
                <a:latin typeface="Constantia" panose="02030602050306030303" pitchFamily="18" charset="0"/>
              </a:rPr>
              <a:t>nigi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arita</a:t>
            </a:r>
            <a:r>
              <a:rPr lang="en-US" sz="2300" b="1" dirty="0">
                <a:latin typeface="Constantia" panose="02030602050306030303" pitchFamily="18" charset="0"/>
              </a:rPr>
              <a:t> kendo ma </a:t>
            </a:r>
            <a:r>
              <a:rPr lang="en-US" sz="2300" b="1" dirty="0" err="1">
                <a:latin typeface="Constantia" panose="02030602050306030303" pitchFamily="18" charset="0"/>
              </a:rPr>
              <a:t>mor.</a:t>
            </a:r>
            <a:r>
              <a:rPr lang="en-US" sz="2300" b="1" dirty="0">
                <a:latin typeface="Constantia" panose="02030602050306030303" pitchFamily="18" charset="0"/>
              </a:rPr>
              <a:t> Ne </a:t>
            </a:r>
            <a:r>
              <a:rPr lang="en-US" sz="2300" b="1" dirty="0" err="1">
                <a:latin typeface="Constantia" panose="02030602050306030303" pitchFamily="18" charset="0"/>
              </a:rPr>
              <a:t>omedo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tiyo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maber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gi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thuolo</a:t>
            </a:r>
            <a:r>
              <a:rPr lang="en-US" sz="2300" b="1" dirty="0">
                <a:latin typeface="Constantia" panose="02030602050306030303" pitchFamily="18" charset="0"/>
              </a:rPr>
              <a:t> ma ne </a:t>
            </a:r>
            <a:r>
              <a:rPr lang="en-US" sz="2300" b="1" dirty="0" err="1">
                <a:latin typeface="Constantia" panose="02030602050306030303" pitchFamily="18" charset="0"/>
              </a:rPr>
              <a:t>en</a:t>
            </a:r>
            <a:r>
              <a:rPr lang="en-US" sz="2300" b="1" dirty="0">
                <a:latin typeface="Constantia" panose="02030602050306030303" pitchFamily="18" charset="0"/>
              </a:rPr>
              <a:t>-go mar </a:t>
            </a:r>
            <a:r>
              <a:rPr lang="en-US" sz="2300" b="1" dirty="0" err="1">
                <a:latin typeface="Constantia" panose="02030602050306030303" pitchFamily="18" charset="0"/>
              </a:rPr>
              <a:t>puonjo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nyathine</a:t>
            </a:r>
            <a:r>
              <a:rPr lang="en-US" sz="2300" b="1" dirty="0">
                <a:latin typeface="Constantia" panose="02030602050306030303" pitchFamily="18" charset="0"/>
              </a:rPr>
              <a:t> ne </a:t>
            </a:r>
            <a:r>
              <a:rPr lang="en-US" sz="2300" b="1" dirty="0" err="1">
                <a:latin typeface="Constantia" panose="02030602050306030303" pitchFamily="18" charset="0"/>
              </a:rPr>
              <a:t>Nyasaye</a:t>
            </a:r>
            <a:r>
              <a:rPr lang="en-US" sz="2300" b="1" dirty="0">
                <a:latin typeface="Constantia" panose="02030602050306030303" pitchFamily="18" charset="0"/>
              </a:rPr>
              <a:t>. Ne  </a:t>
            </a:r>
            <a:r>
              <a:rPr lang="en-US" sz="2300" b="1" dirty="0" err="1">
                <a:latin typeface="Constantia" panose="02030602050306030303" pitchFamily="18" charset="0"/>
              </a:rPr>
              <a:t>en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gi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adier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ni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ngima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nyathino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oseriti</a:t>
            </a:r>
            <a:r>
              <a:rPr lang="en-US" sz="2300" b="1" dirty="0">
                <a:latin typeface="Constantia" panose="02030602050306030303" pitchFamily="18" charset="0"/>
              </a:rPr>
              <a:t> ne </a:t>
            </a:r>
            <a:r>
              <a:rPr lang="en-US" sz="2300" b="1" dirty="0" err="1">
                <a:latin typeface="Constantia" panose="02030602050306030303" pitchFamily="18" charset="0"/>
              </a:rPr>
              <a:t>tich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moro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maduong</a:t>
            </a:r>
            <a:r>
              <a:rPr lang="en-US" sz="2300" b="1" dirty="0">
                <a:latin typeface="Constantia" panose="02030602050306030303" pitchFamily="18" charset="0"/>
              </a:rPr>
              <a:t>’, kendo </a:t>
            </a:r>
            <a:r>
              <a:rPr lang="en-US" sz="2300" b="1" dirty="0" err="1">
                <a:latin typeface="Constantia" panose="02030602050306030303" pitchFamily="18" charset="0"/>
              </a:rPr>
              <a:t>nong’eyo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ni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machiegni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nyaka</a:t>
            </a:r>
            <a:r>
              <a:rPr lang="en-US" sz="2300" b="1" dirty="0">
                <a:latin typeface="Constantia" panose="02030602050306030303" pitchFamily="18" charset="0"/>
              </a:rPr>
              <a:t> ne obi </a:t>
            </a:r>
            <a:r>
              <a:rPr lang="en-US" sz="2300" b="1" dirty="0" err="1">
                <a:latin typeface="Constantia" panose="02030602050306030303" pitchFamily="18" charset="0"/>
              </a:rPr>
              <a:t>oweye</a:t>
            </a:r>
            <a:r>
              <a:rPr lang="en-US" sz="2300" b="1" dirty="0">
                <a:latin typeface="Constantia" panose="02030602050306030303" pitchFamily="18" charset="0"/>
              </a:rPr>
              <a:t> ne min mare ma </a:t>
            </a:r>
            <a:r>
              <a:rPr lang="en-US" sz="2300" b="1" dirty="0" err="1">
                <a:latin typeface="Constantia" panose="02030602050306030303" pitchFamily="18" charset="0"/>
              </a:rPr>
              <a:t>nyar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ruoth</a:t>
            </a:r>
            <a:r>
              <a:rPr lang="en-US" sz="2300" b="1" dirty="0">
                <a:latin typeface="Constantia" panose="02030602050306030303" pitchFamily="18" charset="0"/>
              </a:rPr>
              <a:t>, </a:t>
            </a:r>
            <a:r>
              <a:rPr lang="en-US" sz="2300" b="1" dirty="0" err="1">
                <a:latin typeface="Constantia" panose="02030602050306030303" pitchFamily="18" charset="0"/>
              </a:rPr>
              <a:t>kama</a:t>
            </a:r>
            <a:r>
              <a:rPr lang="en-US" sz="2300" b="1" dirty="0">
                <a:latin typeface="Constantia" panose="02030602050306030303" pitchFamily="18" charset="0"/>
              </a:rPr>
              <a:t> ne </a:t>
            </a:r>
            <a:r>
              <a:rPr lang="en-US" sz="2300" b="1" dirty="0" err="1">
                <a:latin typeface="Constantia" panose="02030602050306030303" pitchFamily="18" charset="0"/>
              </a:rPr>
              <a:t>idhi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luoree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kod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gik</a:t>
            </a:r>
            <a:r>
              <a:rPr lang="en-US" sz="2300" b="1" dirty="0">
                <a:latin typeface="Constantia" panose="02030602050306030303" pitchFamily="18" charset="0"/>
              </a:rPr>
              <a:t> ma ne </a:t>
            </a:r>
            <a:r>
              <a:rPr lang="en-US" sz="2300" b="1" dirty="0" err="1">
                <a:latin typeface="Constantia" panose="02030602050306030303" pitchFamily="18" charset="0"/>
              </a:rPr>
              <a:t>nyalo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miyo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odhi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mabor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gi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Nyasaye</a:t>
            </a:r>
            <a:r>
              <a:rPr lang="en-US" sz="2300" b="1" dirty="0">
                <a:latin typeface="Constantia" panose="02030602050306030303" pitchFamily="18" charset="0"/>
              </a:rPr>
              <a:t>. Magi </a:t>
            </a:r>
            <a:r>
              <a:rPr lang="en-US" sz="2300" b="1" dirty="0" err="1">
                <a:latin typeface="Constantia" panose="02030602050306030303" pitchFamily="18" charset="0"/>
              </a:rPr>
              <a:t>duto</a:t>
            </a:r>
            <a:r>
              <a:rPr lang="en-US" sz="2300" b="1" dirty="0">
                <a:latin typeface="Constantia" panose="02030602050306030303" pitchFamily="18" charset="0"/>
              </a:rPr>
              <a:t> ne </a:t>
            </a:r>
            <a:r>
              <a:rPr lang="en-US" sz="2300" b="1" dirty="0" err="1">
                <a:latin typeface="Constantia" panose="02030602050306030303" pitchFamily="18" charset="0"/>
              </a:rPr>
              <a:t>omiyo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omedo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bedo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mariek</a:t>
            </a:r>
            <a:r>
              <a:rPr lang="en-US" sz="2300" b="1" dirty="0">
                <a:latin typeface="Constantia" panose="02030602050306030303" pitchFamily="18" charset="0"/>
              </a:rPr>
              <a:t> kendo </a:t>
            </a:r>
            <a:r>
              <a:rPr lang="en-US" sz="2300" b="1" dirty="0" err="1">
                <a:latin typeface="Constantia" panose="02030602050306030303" pitchFamily="18" charset="0"/>
              </a:rPr>
              <a:t>motang</a:t>
            </a:r>
            <a:r>
              <a:rPr lang="en-US" sz="2300" b="1" dirty="0">
                <a:latin typeface="Constantia" panose="02030602050306030303" pitchFamily="18" charset="0"/>
              </a:rPr>
              <a:t>’ </a:t>
            </a:r>
            <a:r>
              <a:rPr lang="en-US" sz="2300" b="1" dirty="0" err="1">
                <a:latin typeface="Constantia" panose="02030602050306030303" pitchFamily="18" charset="0"/>
              </a:rPr>
              <a:t>ahinya</a:t>
            </a:r>
            <a:r>
              <a:rPr lang="en-US" sz="2300" b="1" dirty="0">
                <a:latin typeface="Constantia" panose="02030602050306030303" pitchFamily="18" charset="0"/>
              </a:rPr>
              <a:t> e </a:t>
            </a:r>
            <a:r>
              <a:rPr lang="en-US" sz="2300" b="1" dirty="0" err="1">
                <a:latin typeface="Constantia" panose="02030602050306030303" pitchFamily="18" charset="0"/>
              </a:rPr>
              <a:t>puonjne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moloyo</a:t>
            </a:r>
            <a:r>
              <a:rPr lang="en-US" sz="2300" b="1" dirty="0">
                <a:latin typeface="Constantia" panose="02030602050306030303" pitchFamily="18" charset="0"/>
              </a:rPr>
              <a:t> kaka ne </a:t>
            </a:r>
            <a:r>
              <a:rPr lang="en-US" sz="2300" b="1" dirty="0" err="1">
                <a:latin typeface="Constantia" panose="02030602050306030303" pitchFamily="18" charset="0"/>
              </a:rPr>
              <a:t>opuonjo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nyithinde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mamoko</a:t>
            </a:r>
            <a:r>
              <a:rPr lang="en-US" sz="2300" b="1" dirty="0">
                <a:latin typeface="Constantia" panose="02030602050306030303" pitchFamily="18" charset="0"/>
              </a:rPr>
              <a:t>. Ne </a:t>
            </a:r>
            <a:r>
              <a:rPr lang="en-US" sz="2300" b="1" dirty="0" err="1">
                <a:latin typeface="Constantia" panose="02030602050306030303" pitchFamily="18" charset="0"/>
              </a:rPr>
              <a:t>otemo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mondo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opong</a:t>
            </a:r>
            <a:r>
              <a:rPr lang="en-US" sz="2300" b="1" dirty="0">
                <a:latin typeface="Constantia" panose="02030602050306030303" pitchFamily="18" charset="0"/>
              </a:rPr>
              <a:t>’ </a:t>
            </a:r>
            <a:r>
              <a:rPr lang="en-US" sz="2300" b="1" dirty="0" err="1">
                <a:latin typeface="Constantia" panose="02030602050306030303" pitchFamily="18" charset="0"/>
              </a:rPr>
              <a:t>pache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gi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luoro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Nyasaye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kod</a:t>
            </a:r>
            <a:r>
              <a:rPr lang="en-US" sz="2300" b="1" dirty="0">
                <a:latin typeface="Constantia" panose="02030602050306030303" pitchFamily="18" charset="0"/>
              </a:rPr>
              <a:t> hero </a:t>
            </a:r>
            <a:r>
              <a:rPr lang="en-US" sz="2300" b="1" dirty="0" err="1">
                <a:latin typeface="Constantia" panose="02030602050306030303" pitchFamily="18" charset="0"/>
              </a:rPr>
              <a:t>adiera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gi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tim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makare</a:t>
            </a:r>
            <a:r>
              <a:rPr lang="en-US" sz="2300" b="1" dirty="0">
                <a:latin typeface="Constantia" panose="02030602050306030303" pitchFamily="18" charset="0"/>
              </a:rPr>
              <a:t>, kendo ne </a:t>
            </a:r>
            <a:r>
              <a:rPr lang="en-US" sz="2300" b="1" dirty="0" err="1">
                <a:latin typeface="Constantia" panose="02030602050306030303" pitchFamily="18" charset="0"/>
              </a:rPr>
              <a:t>olamo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gi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chunye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duto</a:t>
            </a:r>
            <a:r>
              <a:rPr lang="en-US" sz="2300" b="1" dirty="0">
                <a:latin typeface="Constantia" panose="02030602050306030303" pitchFamily="18" charset="0"/>
              </a:rPr>
              <a:t> [</a:t>
            </a:r>
            <a:r>
              <a:rPr lang="en-US" sz="2300" b="1" dirty="0" err="1">
                <a:latin typeface="Constantia" panose="02030602050306030303" pitchFamily="18" charset="0"/>
              </a:rPr>
              <a:t>pej</a:t>
            </a:r>
            <a:r>
              <a:rPr lang="en-US" sz="2300" b="1" dirty="0">
                <a:latin typeface="Constantia" panose="02030602050306030303" pitchFamily="18" charset="0"/>
              </a:rPr>
              <a:t> 244] </a:t>
            </a:r>
            <a:r>
              <a:rPr lang="en-US" sz="2300" b="1" dirty="0" err="1">
                <a:latin typeface="Constantia" panose="02030602050306030303" pitchFamily="18" charset="0"/>
              </a:rPr>
              <a:t>mondo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nyathini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oriti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kuom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gik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moko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duto</a:t>
            </a:r>
            <a:r>
              <a:rPr lang="en-US" sz="2300" b="1" dirty="0">
                <a:latin typeface="Constantia" panose="02030602050306030303" pitchFamily="18" charset="0"/>
              </a:rPr>
              <a:t> ma </a:t>
            </a:r>
            <a:r>
              <a:rPr lang="en-US" sz="2300" b="1" dirty="0" err="1">
                <a:latin typeface="Constantia" panose="02030602050306030303" pitchFamily="18" charset="0"/>
              </a:rPr>
              <a:t>nyalo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rocho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ngimane</a:t>
            </a:r>
            <a:r>
              <a:rPr lang="en-US" sz="2300" b="1" dirty="0">
                <a:latin typeface="Constantia" panose="02030602050306030303" pitchFamily="18" charset="0"/>
              </a:rPr>
              <a:t>. Ne </a:t>
            </a:r>
            <a:r>
              <a:rPr lang="en-US" sz="2300" b="1" dirty="0" err="1">
                <a:latin typeface="Constantia" panose="02030602050306030303" pitchFamily="18" charset="0"/>
              </a:rPr>
              <a:t>onyise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fuwo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kod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richo</a:t>
            </a:r>
            <a:r>
              <a:rPr lang="en-US" sz="2300" b="1" dirty="0">
                <a:latin typeface="Constantia" panose="02030602050306030303" pitchFamily="18" charset="0"/>
              </a:rPr>
              <a:t> mar </a:t>
            </a:r>
            <a:r>
              <a:rPr lang="en-US" sz="2300" b="1" dirty="0" err="1">
                <a:latin typeface="Constantia" panose="02030602050306030303" pitchFamily="18" charset="0"/>
              </a:rPr>
              <a:t>lamo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nyiseche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manono</a:t>
            </a:r>
            <a:r>
              <a:rPr lang="en-US" sz="2300" b="1" dirty="0">
                <a:latin typeface="Constantia" panose="02030602050306030303" pitchFamily="18" charset="0"/>
              </a:rPr>
              <a:t>, kendo ne </a:t>
            </a:r>
            <a:r>
              <a:rPr lang="en-US" sz="2300" b="1" dirty="0" err="1">
                <a:latin typeface="Constantia" panose="02030602050306030303" pitchFamily="18" charset="0"/>
              </a:rPr>
              <a:t>opuonje</a:t>
            </a:r>
            <a:r>
              <a:rPr lang="en-US" sz="2300" b="1" dirty="0">
                <a:latin typeface="Constantia" panose="02030602050306030303" pitchFamily="18" charset="0"/>
              </a:rPr>
              <a:t> chon </a:t>
            </a:r>
            <a:r>
              <a:rPr lang="en-US" sz="2300" b="1" dirty="0" err="1">
                <a:latin typeface="Constantia" panose="02030602050306030303" pitchFamily="18" charset="0"/>
              </a:rPr>
              <a:t>mondo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okulre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piny</a:t>
            </a:r>
            <a:r>
              <a:rPr lang="en-US" sz="2300" b="1" dirty="0">
                <a:latin typeface="Constantia" panose="02030602050306030303" pitchFamily="18" charset="0"/>
              </a:rPr>
              <a:t> kendo </a:t>
            </a:r>
            <a:r>
              <a:rPr lang="en-US" sz="2300" b="1" dirty="0" err="1">
                <a:latin typeface="Constantia" panose="02030602050306030303" pitchFamily="18" charset="0"/>
              </a:rPr>
              <a:t>olam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Nyasaye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mangima</a:t>
            </a:r>
            <a:r>
              <a:rPr lang="en-US" sz="2300" b="1" dirty="0">
                <a:latin typeface="Constantia" panose="02030602050306030303" pitchFamily="18" charset="0"/>
              </a:rPr>
              <a:t>, ma </a:t>
            </a:r>
            <a:r>
              <a:rPr lang="en-US" sz="2300" b="1" dirty="0" err="1">
                <a:latin typeface="Constantia" panose="02030602050306030303" pitchFamily="18" charset="0"/>
              </a:rPr>
              <a:t>en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kende</a:t>
            </a:r>
            <a:r>
              <a:rPr lang="en-US" sz="2300" b="1" dirty="0">
                <a:latin typeface="Constantia" panose="02030602050306030303" pitchFamily="18" charset="0"/>
              </a:rPr>
              <a:t> e ma ne </a:t>
            </a:r>
            <a:r>
              <a:rPr lang="en-US" sz="2300" b="1" dirty="0" err="1">
                <a:latin typeface="Constantia" panose="02030602050306030303" pitchFamily="18" charset="0"/>
              </a:rPr>
              <a:t>nyalo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winjo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wachne</a:t>
            </a:r>
            <a:r>
              <a:rPr lang="en-US" sz="2300" b="1" dirty="0">
                <a:latin typeface="Constantia" panose="02030602050306030303" pitchFamily="18" charset="0"/>
              </a:rPr>
              <a:t> kendo </a:t>
            </a:r>
            <a:r>
              <a:rPr lang="en-US" sz="2300" b="1" dirty="0" err="1">
                <a:latin typeface="Constantia" panose="02030602050306030303" pitchFamily="18" charset="0"/>
              </a:rPr>
              <a:t>konye</a:t>
            </a:r>
            <a:r>
              <a:rPr lang="en-US" sz="2300" b="1" dirty="0">
                <a:latin typeface="Constantia" panose="02030602050306030303" pitchFamily="18" charset="0"/>
              </a:rPr>
              <a:t> e </a:t>
            </a:r>
            <a:r>
              <a:rPr lang="en-US" sz="2300" b="1" dirty="0" err="1">
                <a:latin typeface="Constantia" panose="02030602050306030303" pitchFamily="18" charset="0"/>
              </a:rPr>
              <a:t>masira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moro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amora</a:t>
            </a:r>
            <a:r>
              <a:rPr lang="en" sz="2300" b="1" dirty="0">
                <a:latin typeface="Constantia" panose="02030602050306030303" pitchFamily="18" charset="0"/>
              </a:rPr>
              <a:t>.”</a:t>
            </a:r>
            <a:endParaRPr lang="en" sz="2400" b="1" dirty="0">
              <a:latin typeface="Constantia" panose="02030602050306030303" pitchFamily="18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7AEC4923-22FD-55E8-1CB1-740AE4D49E92}"/>
              </a:ext>
            </a:extLst>
          </p:cNvPr>
          <p:cNvSpPr txBox="1"/>
          <p:nvPr/>
        </p:nvSpPr>
        <p:spPr>
          <a:xfrm>
            <a:off x="7549503" y="6000220"/>
            <a:ext cx="36859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dirty="0"/>
              <a:t>EGW (Patriarchs and Prophets, p. 243)</a:t>
            </a:r>
          </a:p>
        </p:txBody>
      </p:sp>
    </p:spTree>
    <p:extLst>
      <p:ext uri="{BB962C8B-B14F-4D97-AF65-F5344CB8AC3E}">
        <p14:creationId xmlns:p14="http://schemas.microsoft.com/office/powerpoint/2010/main" val="638347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F66FF"/>
      </a:accent1>
      <a:accent2>
        <a:srgbClr val="FF5050"/>
      </a:accent2>
      <a:accent3>
        <a:srgbClr val="FFFF66"/>
      </a:accent3>
      <a:accent4>
        <a:srgbClr val="00CC00"/>
      </a:accent4>
      <a:accent5>
        <a:srgbClr val="FF9900"/>
      </a:accent5>
      <a:accent6>
        <a:srgbClr val="0099FF"/>
      </a:accent6>
      <a:hlink>
        <a:srgbClr val="0563C1"/>
      </a:hlink>
      <a:folHlink>
        <a:srgbClr val="954F7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1924</TotalTime>
  <Words>1794</Words>
  <Application>Microsoft Office PowerPoint</Application>
  <PresentationFormat>Panorámica</PresentationFormat>
  <Paragraphs>72</Paragraphs>
  <Slides>11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11</vt:i4>
      </vt:variant>
    </vt:vector>
  </HeadingPairs>
  <TitlesOfParts>
    <vt:vector size="19" baseType="lpstr">
      <vt:lpstr>Comic Sans MS</vt:lpstr>
      <vt:lpstr>Arial</vt:lpstr>
      <vt:lpstr>Constantia</vt:lpstr>
      <vt:lpstr>Aptos Display</vt:lpstr>
      <vt:lpstr>Calibri</vt:lpstr>
      <vt:lpstr>Aptos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Isabel Laveda</cp:lastModifiedBy>
  <cp:revision>191</cp:revision>
  <dcterms:created xsi:type="dcterms:W3CDTF">2025-06-14T14:00:46Z</dcterms:created>
  <dcterms:modified xsi:type="dcterms:W3CDTF">2025-06-30T15:42:34Z</dcterms:modified>
</cp:coreProperties>
</file>