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56" r:id="rId3"/>
    <p:sldId id="291" r:id="rId4"/>
    <p:sldId id="257" r:id="rId5"/>
    <p:sldId id="258" r:id="rId6"/>
    <p:sldId id="259" r:id="rId7"/>
    <p:sldId id="290" r:id="rId8"/>
    <p:sldId id="261" r:id="rId9"/>
    <p:sldId id="289" r:id="rId10"/>
    <p:sldId id="263" r:id="rId11"/>
    <p:sldId id="264" r:id="rId12"/>
    <p:sldId id="288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4"/>
      <p:bold r:id="rId15"/>
      <p:italic r:id="rId16"/>
      <p:boldItalic r:id="rId17"/>
    </p:embeddedFont>
    <p:embeddedFont>
      <p:font typeface="Constantia" panose="02030602050306030303" pitchFamily="18" charset="0"/>
      <p:regular r:id="rId18"/>
      <p:bold r:id="rId19"/>
      <p:italic r:id="rId20"/>
      <p:boldItalic r:id="rId21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E0B9"/>
    <a:srgbClr val="D9EFDB"/>
    <a:srgbClr val="E8F5E9"/>
    <a:srgbClr val="63D37D"/>
    <a:srgbClr val="CDEBD1"/>
    <a:srgbClr val="EDE4CC"/>
    <a:srgbClr val="F2DB51"/>
    <a:srgbClr val="29A045"/>
    <a:srgbClr val="A8A400"/>
    <a:srgbClr val="B0A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87" autoAdjust="0"/>
    <p:restoredTop sz="94660"/>
  </p:normalViewPr>
  <p:slideViewPr>
    <p:cSldViewPr snapToGrid="0">
      <p:cViewPr varScale="1">
        <p:scale>
          <a:sx n="33" d="100"/>
          <a:sy n="33" d="100"/>
        </p:scale>
        <p:origin x="126" y="15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7DB225-1005-4F29-8F14-A69C4A73B38B}" type="doc">
      <dgm:prSet loTypeId="urn:microsoft.com/office/officeart/2005/8/layout/hProcess9" loCatId="process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59F92ABD-1E06-491A-8A59-7BFFC995D695}">
      <dgm:prSet custT="1"/>
      <dgm:spPr>
        <a:ln w="38100">
          <a:solidFill>
            <a:schemeClr val="accent2">
              <a:lumMod val="50000"/>
            </a:schemeClr>
          </a:solidFill>
        </a:ln>
        <a:scene3d>
          <a:camera prst="orthographicFront"/>
          <a:lightRig rig="flat" dir="t"/>
        </a:scene3d>
        <a:sp3d contourW="25400" prstMaterial="dkEdge">
          <a:bevelT w="8200" h="38100"/>
        </a:sp3d>
      </dgm:spPr>
      <dgm:t>
        <a:bodyPr/>
        <a:lstStyle/>
        <a:p>
          <a:r>
            <a:rPr lang="en" sz="2000" b="1" dirty="0">
              <a:solidFill>
                <a:schemeClr val="accent2">
                  <a:lumMod val="50000"/>
                </a:schemeClr>
              </a:solidFill>
            </a:rPr>
            <a:t>NENO</a:t>
          </a:r>
          <a:r>
            <a:rPr lang="en" sz="2000" b="1" dirty="0"/>
            <a:t>: Nysaye ok ouma wang’e ne thagruok. Oneno gik moko duto. To moloyo oneno lit kod tim ma ok kare ma itimmo ne ogandane (2 Ruodhi 9:26).</a:t>
          </a:r>
          <a:endParaRPr lang="es-ES" sz="2000" dirty="0"/>
        </a:p>
      </dgm:t>
    </dgm:pt>
    <dgm:pt modelId="{01278C7D-57E8-4666-BEA9-08329EBD78DA}" type="parTrans" cxnId="{C2CF78F7-6CEA-49F7-84BF-2C9526F46690}">
      <dgm:prSet/>
      <dgm:spPr/>
      <dgm:t>
        <a:bodyPr/>
        <a:lstStyle/>
        <a:p>
          <a:endParaRPr lang="es-ES" sz="2000"/>
        </a:p>
      </dgm:t>
    </dgm:pt>
    <dgm:pt modelId="{93304584-F568-46C9-A44D-E1A09BCCE358}" type="sibTrans" cxnId="{C2CF78F7-6CEA-49F7-84BF-2C9526F46690}">
      <dgm:prSet/>
      <dgm:spPr/>
      <dgm:t>
        <a:bodyPr/>
        <a:lstStyle/>
        <a:p>
          <a:endParaRPr lang="es-ES" sz="2000"/>
        </a:p>
      </dgm:t>
    </dgm:pt>
    <dgm:pt modelId="{65B9A114-D38F-42B8-B891-B31CEE910472}">
      <dgm:prSet custT="1"/>
      <dgm:spPr>
        <a:ln w="38100">
          <a:solidFill>
            <a:schemeClr val="accent4">
              <a:lumMod val="50000"/>
            </a:schemeClr>
          </a:solidFill>
        </a:ln>
        <a:scene3d>
          <a:camera prst="orthographicFront"/>
          <a:lightRig rig="flat" dir="t"/>
        </a:scene3d>
        <a:sp3d contourW="25400" prstMaterial="dkEdge">
          <a:bevelT w="8200" h="38100"/>
        </a:sp3d>
      </dgm:spPr>
      <dgm:t>
        <a:bodyPr/>
        <a:lstStyle/>
        <a:p>
          <a:r>
            <a:rPr lang="en" sz="2000" b="1" dirty="0">
              <a:solidFill>
                <a:schemeClr val="accent4">
                  <a:lumMod val="50000"/>
                </a:schemeClr>
              </a:solidFill>
            </a:rPr>
            <a:t>LOR</a:t>
          </a:r>
          <a:r>
            <a:rPr lang="en" sz="2000" b="1" dirty="0"/>
            <a:t>: Nyasaye ok bed koling’ aling’a. Olor piny mondo owuothi e kindwa. Odak e kind ji (Wuok 29:45; Joh. 14:16-17)</a:t>
          </a:r>
          <a:endParaRPr lang="es-ES" sz="2000" dirty="0"/>
        </a:p>
      </dgm:t>
    </dgm:pt>
    <dgm:pt modelId="{A5855C3B-F51B-48A1-9EC3-D8531464CB44}" type="parTrans" cxnId="{75E84018-6BD2-4D44-AEE8-70CC63B6B989}">
      <dgm:prSet/>
      <dgm:spPr/>
      <dgm:t>
        <a:bodyPr/>
        <a:lstStyle/>
        <a:p>
          <a:endParaRPr lang="es-ES" sz="2000"/>
        </a:p>
      </dgm:t>
    </dgm:pt>
    <dgm:pt modelId="{3CBAD9DE-1594-4FF3-B88F-1BEA16484D0B}" type="sibTrans" cxnId="{75E84018-6BD2-4D44-AEE8-70CC63B6B989}">
      <dgm:prSet/>
      <dgm:spPr/>
      <dgm:t>
        <a:bodyPr/>
        <a:lstStyle/>
        <a:p>
          <a:endParaRPr lang="es-ES" sz="2000"/>
        </a:p>
      </dgm:t>
    </dgm:pt>
    <dgm:pt modelId="{F2B6D1BB-F7F7-4623-A08F-E5685867016A}">
      <dgm:prSet custT="1"/>
      <dgm:spPr>
        <a:ln w="38100">
          <a:solidFill>
            <a:schemeClr val="accent3">
              <a:lumMod val="75000"/>
            </a:schemeClr>
          </a:solidFill>
        </a:ln>
        <a:scene3d>
          <a:camera prst="orthographicFront"/>
          <a:lightRig rig="flat" dir="t"/>
        </a:scene3d>
        <a:sp3d contourW="25400" prstMaterial="dkEdge">
          <a:bevelT w="8200" h="38100"/>
        </a:sp3d>
      </dgm:spPr>
      <dgm:t>
        <a:bodyPr/>
        <a:lstStyle/>
        <a:p>
          <a:r>
            <a:rPr lang="en" sz="2000" b="1" dirty="0">
              <a:solidFill>
                <a:schemeClr val="accent3">
                  <a:lumMod val="50000"/>
                </a:schemeClr>
              </a:solidFill>
            </a:rPr>
            <a:t>GOLO</a:t>
          </a:r>
          <a:r>
            <a:rPr lang="en" sz="2000" b="1" dirty="0"/>
            <a:t>: Nyasaye, e sechene, timo gik moko mondo ogolwa e thagruok kendo ochop singone (Jer. 29:11)</a:t>
          </a:r>
          <a:endParaRPr lang="es-ES" sz="2000" dirty="0"/>
        </a:p>
      </dgm:t>
    </dgm:pt>
    <dgm:pt modelId="{3F4AFA4B-382E-449B-93F5-C94D50698218}" type="parTrans" cxnId="{8FE6CD90-7B24-4EAF-B932-770EE0E4D197}">
      <dgm:prSet/>
      <dgm:spPr/>
      <dgm:t>
        <a:bodyPr/>
        <a:lstStyle/>
        <a:p>
          <a:endParaRPr lang="es-ES" sz="2000"/>
        </a:p>
      </dgm:t>
    </dgm:pt>
    <dgm:pt modelId="{210EAB51-A7B3-40BA-9BA7-3BDDF6AFC4DB}" type="sibTrans" cxnId="{8FE6CD90-7B24-4EAF-B932-770EE0E4D197}">
      <dgm:prSet/>
      <dgm:spPr/>
      <dgm:t>
        <a:bodyPr/>
        <a:lstStyle/>
        <a:p>
          <a:endParaRPr lang="es-ES" sz="2000"/>
        </a:p>
      </dgm:t>
    </dgm:pt>
    <dgm:pt modelId="{7D7C4CE1-5C7D-4237-94BE-437E5EE34D8E}" type="pres">
      <dgm:prSet presAssocID="{677DB225-1005-4F29-8F14-A69C4A73B38B}" presName="CompostProcess" presStyleCnt="0">
        <dgm:presLayoutVars>
          <dgm:dir/>
          <dgm:resizeHandles val="exact"/>
        </dgm:presLayoutVars>
      </dgm:prSet>
      <dgm:spPr/>
    </dgm:pt>
    <dgm:pt modelId="{B5574814-E0CD-4457-A488-DF16CA565BEA}" type="pres">
      <dgm:prSet presAssocID="{677DB225-1005-4F29-8F14-A69C4A73B38B}" presName="arrow" presStyleLbl="bgShp" presStyleIdx="0" presStyleCnt="1" custScaleX="116674"/>
      <dgm:spPr>
        <a:prstGeom prst="quadArrowCallout">
          <a:avLst/>
        </a:prstGeom>
        <a:scene3d>
          <a:camera prst="orthographicFront"/>
          <a:lightRig rig="threePt" dir="t"/>
        </a:scene3d>
        <a:sp3d>
          <a:bevelT/>
        </a:sp3d>
      </dgm:spPr>
    </dgm:pt>
    <dgm:pt modelId="{F045FBC6-9898-47E0-BA3A-4ED1270339F1}" type="pres">
      <dgm:prSet presAssocID="{677DB225-1005-4F29-8F14-A69C4A73B38B}" presName="linearProcess" presStyleCnt="0"/>
      <dgm:spPr/>
    </dgm:pt>
    <dgm:pt modelId="{94D1E227-41BF-433C-96AC-C9EF8410215C}" type="pres">
      <dgm:prSet presAssocID="{59F92ABD-1E06-491A-8A59-7BFFC995D695}" presName="textNode" presStyleLbl="node1" presStyleIdx="0" presStyleCnt="3" custScaleY="184192" custLinFactNeighborX="76779">
        <dgm:presLayoutVars>
          <dgm:bulletEnabled val="1"/>
        </dgm:presLayoutVars>
      </dgm:prSet>
      <dgm:spPr/>
    </dgm:pt>
    <dgm:pt modelId="{180C53CF-35E6-44B7-B3BB-D05153041CBC}" type="pres">
      <dgm:prSet presAssocID="{93304584-F568-46C9-A44D-E1A09BCCE358}" presName="sibTrans" presStyleCnt="0"/>
      <dgm:spPr/>
    </dgm:pt>
    <dgm:pt modelId="{AC825C12-AF42-4BA1-AA13-23C63E1A3627}" type="pres">
      <dgm:prSet presAssocID="{65B9A114-D38F-42B8-B891-B31CEE910472}" presName="textNode" presStyleLbl="node1" presStyleIdx="1" presStyleCnt="3" custScaleY="184192" custLinFactNeighborX="-2032">
        <dgm:presLayoutVars>
          <dgm:bulletEnabled val="1"/>
        </dgm:presLayoutVars>
      </dgm:prSet>
      <dgm:spPr/>
    </dgm:pt>
    <dgm:pt modelId="{FF9FF2A5-D338-41B7-BC20-8410AB5F3728}" type="pres">
      <dgm:prSet presAssocID="{3CBAD9DE-1594-4FF3-B88F-1BEA16484D0B}" presName="sibTrans" presStyleCnt="0"/>
      <dgm:spPr/>
    </dgm:pt>
    <dgm:pt modelId="{A6E77D58-24DC-441B-B8F3-E72D2F642819}" type="pres">
      <dgm:prSet presAssocID="{F2B6D1BB-F7F7-4623-A08F-E5685867016A}" presName="textNode" presStyleLbl="node1" presStyleIdx="2" presStyleCnt="3" custScaleY="184192" custLinFactNeighborX="-81454">
        <dgm:presLayoutVars>
          <dgm:bulletEnabled val="1"/>
        </dgm:presLayoutVars>
      </dgm:prSet>
      <dgm:spPr/>
    </dgm:pt>
  </dgm:ptLst>
  <dgm:cxnLst>
    <dgm:cxn modelId="{75E84018-6BD2-4D44-AEE8-70CC63B6B989}" srcId="{677DB225-1005-4F29-8F14-A69C4A73B38B}" destId="{65B9A114-D38F-42B8-B891-B31CEE910472}" srcOrd="1" destOrd="0" parTransId="{A5855C3B-F51B-48A1-9EC3-D8531464CB44}" sibTransId="{3CBAD9DE-1594-4FF3-B88F-1BEA16484D0B}"/>
    <dgm:cxn modelId="{8B869031-5BCF-4A10-97E9-4BAC875EB198}" type="presOf" srcId="{F2B6D1BB-F7F7-4623-A08F-E5685867016A}" destId="{A6E77D58-24DC-441B-B8F3-E72D2F642819}" srcOrd="0" destOrd="0" presId="urn:microsoft.com/office/officeart/2005/8/layout/hProcess9"/>
    <dgm:cxn modelId="{1BDD4260-139F-49FB-AA7F-A78480C9F2B8}" type="presOf" srcId="{59F92ABD-1E06-491A-8A59-7BFFC995D695}" destId="{94D1E227-41BF-433C-96AC-C9EF8410215C}" srcOrd="0" destOrd="0" presId="urn:microsoft.com/office/officeart/2005/8/layout/hProcess9"/>
    <dgm:cxn modelId="{8FE6CD90-7B24-4EAF-B932-770EE0E4D197}" srcId="{677DB225-1005-4F29-8F14-A69C4A73B38B}" destId="{F2B6D1BB-F7F7-4623-A08F-E5685867016A}" srcOrd="2" destOrd="0" parTransId="{3F4AFA4B-382E-449B-93F5-C94D50698218}" sibTransId="{210EAB51-A7B3-40BA-9BA7-3BDDF6AFC4DB}"/>
    <dgm:cxn modelId="{13A87EA3-131A-4FF0-951E-D032F986B7FE}" type="presOf" srcId="{677DB225-1005-4F29-8F14-A69C4A73B38B}" destId="{7D7C4CE1-5C7D-4237-94BE-437E5EE34D8E}" srcOrd="0" destOrd="0" presId="urn:microsoft.com/office/officeart/2005/8/layout/hProcess9"/>
    <dgm:cxn modelId="{8A5292E0-B557-4CB8-95CF-C490314F0CD9}" type="presOf" srcId="{65B9A114-D38F-42B8-B891-B31CEE910472}" destId="{AC825C12-AF42-4BA1-AA13-23C63E1A3627}" srcOrd="0" destOrd="0" presId="urn:microsoft.com/office/officeart/2005/8/layout/hProcess9"/>
    <dgm:cxn modelId="{C2CF78F7-6CEA-49F7-84BF-2C9526F46690}" srcId="{677DB225-1005-4F29-8F14-A69C4A73B38B}" destId="{59F92ABD-1E06-491A-8A59-7BFFC995D695}" srcOrd="0" destOrd="0" parTransId="{01278C7D-57E8-4666-BEA9-08329EBD78DA}" sibTransId="{93304584-F568-46C9-A44D-E1A09BCCE358}"/>
    <dgm:cxn modelId="{4DC6E260-A237-493D-A7C3-49B0C3AEFD40}" type="presParOf" srcId="{7D7C4CE1-5C7D-4237-94BE-437E5EE34D8E}" destId="{B5574814-E0CD-4457-A488-DF16CA565BEA}" srcOrd="0" destOrd="0" presId="urn:microsoft.com/office/officeart/2005/8/layout/hProcess9"/>
    <dgm:cxn modelId="{4A32E4BE-7D84-46CB-ACDF-3AFF9B862DCB}" type="presParOf" srcId="{7D7C4CE1-5C7D-4237-94BE-437E5EE34D8E}" destId="{F045FBC6-9898-47E0-BA3A-4ED1270339F1}" srcOrd="1" destOrd="0" presId="urn:microsoft.com/office/officeart/2005/8/layout/hProcess9"/>
    <dgm:cxn modelId="{2D485DD8-D3E4-491E-B811-2687D45C5B21}" type="presParOf" srcId="{F045FBC6-9898-47E0-BA3A-4ED1270339F1}" destId="{94D1E227-41BF-433C-96AC-C9EF8410215C}" srcOrd="0" destOrd="0" presId="urn:microsoft.com/office/officeart/2005/8/layout/hProcess9"/>
    <dgm:cxn modelId="{C762EDB8-AE29-4E7C-931D-1289996EDD7D}" type="presParOf" srcId="{F045FBC6-9898-47E0-BA3A-4ED1270339F1}" destId="{180C53CF-35E6-44B7-B3BB-D05153041CBC}" srcOrd="1" destOrd="0" presId="urn:microsoft.com/office/officeart/2005/8/layout/hProcess9"/>
    <dgm:cxn modelId="{AC5062B3-9C9E-447E-845A-EEEF2905BECD}" type="presParOf" srcId="{F045FBC6-9898-47E0-BA3A-4ED1270339F1}" destId="{AC825C12-AF42-4BA1-AA13-23C63E1A3627}" srcOrd="2" destOrd="0" presId="urn:microsoft.com/office/officeart/2005/8/layout/hProcess9"/>
    <dgm:cxn modelId="{2E2AA17A-A605-45DE-AF99-6D1B77B7989E}" type="presParOf" srcId="{F045FBC6-9898-47E0-BA3A-4ED1270339F1}" destId="{FF9FF2A5-D338-41B7-BC20-8410AB5F3728}" srcOrd="3" destOrd="0" presId="urn:microsoft.com/office/officeart/2005/8/layout/hProcess9"/>
    <dgm:cxn modelId="{F37D3084-0688-4B8E-BA5E-A0390763D288}" type="presParOf" srcId="{F045FBC6-9898-47E0-BA3A-4ED1270339F1}" destId="{A6E77D58-24DC-441B-B8F3-E72D2F642819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574814-E0CD-4457-A488-DF16CA565BEA}">
      <dsp:nvSpPr>
        <dsp:cNvPr id="0" name=""/>
        <dsp:cNvSpPr/>
      </dsp:nvSpPr>
      <dsp:spPr>
        <a:xfrm>
          <a:off x="49096" y="0"/>
          <a:ext cx="11773867" cy="2554544"/>
        </a:xfrm>
        <a:prstGeom prst="quadArrowCallou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4D1E227-41BF-433C-96AC-C9EF8410215C}">
      <dsp:nvSpPr>
        <dsp:cNvPr id="0" name=""/>
        <dsp:cNvSpPr/>
      </dsp:nvSpPr>
      <dsp:spPr>
        <a:xfrm>
          <a:off x="581042" y="336218"/>
          <a:ext cx="3502777" cy="188210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38100">
          <a:solidFill>
            <a:schemeClr val="accent2">
              <a:lumMod val="50000"/>
            </a:schemeClr>
          </a:solidFill>
        </a:ln>
        <a:effectLst/>
        <a:scene3d>
          <a:camera prst="orthographicFront"/>
          <a:lightRig rig="flat" dir="t"/>
        </a:scene3d>
        <a:sp3d contourW="25400"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accent2">
                  <a:lumMod val="50000"/>
                </a:schemeClr>
              </a:solidFill>
            </a:rPr>
            <a:t>NENO</a:t>
          </a:r>
          <a:r>
            <a:rPr lang="en" sz="2000" b="1" kern="1200" dirty="0"/>
            <a:t>: Nysaye ok ouma wang’e ne thagruok. Oneno gik moko duto. To moloyo oneno lit kod tim ma ok kare ma itimmo ne ogandane (2 Ruodhi 9:26).</a:t>
          </a:r>
          <a:endParaRPr lang="es-ES" sz="2000" kern="1200" dirty="0"/>
        </a:p>
      </dsp:txBody>
      <dsp:txXfrm>
        <a:off x="672919" y="428095"/>
        <a:ext cx="3319023" cy="1698353"/>
      </dsp:txXfrm>
    </dsp:sp>
    <dsp:sp modelId="{AC825C12-AF42-4BA1-AA13-23C63E1A3627}">
      <dsp:nvSpPr>
        <dsp:cNvPr id="0" name=""/>
        <dsp:cNvSpPr/>
      </dsp:nvSpPr>
      <dsp:spPr>
        <a:xfrm>
          <a:off x="4175819" y="336218"/>
          <a:ext cx="3502777" cy="1882107"/>
        </a:xfrm>
        <a:prstGeom prst="roundRect">
          <a:avLst/>
        </a:prstGeom>
        <a:gradFill rotWithShape="0">
          <a:gsLst>
            <a:gs pos="0">
              <a:schemeClr val="accent2">
                <a:hueOff val="7962347"/>
                <a:satOff val="-8219"/>
                <a:lumOff val="-745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7962347"/>
                <a:satOff val="-8219"/>
                <a:lumOff val="-745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7962347"/>
                <a:satOff val="-8219"/>
                <a:lumOff val="-745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38100">
          <a:solidFill>
            <a:schemeClr val="accent4">
              <a:lumMod val="50000"/>
            </a:schemeClr>
          </a:solidFill>
        </a:ln>
        <a:effectLst/>
        <a:scene3d>
          <a:camera prst="orthographicFront"/>
          <a:lightRig rig="flat" dir="t"/>
        </a:scene3d>
        <a:sp3d contourW="25400"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accent4">
                  <a:lumMod val="50000"/>
                </a:schemeClr>
              </a:solidFill>
            </a:rPr>
            <a:t>LOR</a:t>
          </a:r>
          <a:r>
            <a:rPr lang="en" sz="2000" b="1" kern="1200" dirty="0"/>
            <a:t>: Nyasaye ok bed koling’ aling’a. Olor piny mondo owuothi e kindwa. Odak e kind ji (Wuok 29:45; Joh. 14:16-17)</a:t>
          </a:r>
          <a:endParaRPr lang="es-ES" sz="2000" kern="1200" dirty="0"/>
        </a:p>
      </dsp:txBody>
      <dsp:txXfrm>
        <a:off x="4267696" y="428095"/>
        <a:ext cx="3319023" cy="1698353"/>
      </dsp:txXfrm>
    </dsp:sp>
    <dsp:sp modelId="{A6E77D58-24DC-441B-B8F3-E72D2F642819}">
      <dsp:nvSpPr>
        <dsp:cNvPr id="0" name=""/>
        <dsp:cNvSpPr/>
      </dsp:nvSpPr>
      <dsp:spPr>
        <a:xfrm>
          <a:off x="7767943" y="336218"/>
          <a:ext cx="3502777" cy="1882107"/>
        </a:xfrm>
        <a:prstGeom prst="roundRect">
          <a:avLst/>
        </a:prstGeom>
        <a:gradFill rotWithShape="0">
          <a:gsLst>
            <a:gs pos="0">
              <a:schemeClr val="accent2">
                <a:hueOff val="15924694"/>
                <a:satOff val="-16438"/>
                <a:lumOff val="-1490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15924694"/>
                <a:satOff val="-16438"/>
                <a:lumOff val="-1490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15924694"/>
                <a:satOff val="-16438"/>
                <a:lumOff val="-1490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38100">
          <a:solidFill>
            <a:schemeClr val="accent3">
              <a:lumMod val="75000"/>
            </a:schemeClr>
          </a:solidFill>
        </a:ln>
        <a:effectLst/>
        <a:scene3d>
          <a:camera prst="orthographicFront"/>
          <a:lightRig rig="flat" dir="t"/>
        </a:scene3d>
        <a:sp3d contourW="25400"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accent3">
                  <a:lumMod val="50000"/>
                </a:schemeClr>
              </a:solidFill>
            </a:rPr>
            <a:t>GOLO</a:t>
          </a:r>
          <a:r>
            <a:rPr lang="en" sz="2000" b="1" kern="1200" dirty="0"/>
            <a:t>: Nyasaye, e sechene, timo gik moko mondo ogolwa e thagruok kendo ochop singone (Jer. 29:11)</a:t>
          </a:r>
          <a:endParaRPr lang="es-ES" sz="2000" kern="1200" dirty="0"/>
        </a:p>
      </dsp:txBody>
      <dsp:txXfrm>
        <a:off x="7859820" y="428095"/>
        <a:ext cx="3319023" cy="16983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75749A-AEDD-9D2F-AC84-3911FDD5A0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D2F1D06-3694-75B5-DBC5-D59FE5C63B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671FD40-FCEA-3B56-7810-BBEB4706E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7DE2E-6DF9-4C2C-91B2-056FD293D0ED}" type="datetimeFigureOut">
              <a:rPr lang="es-ES" smtClean="0"/>
              <a:t>02/07/2025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4DCBDBE-B479-6C33-0093-64D6C1305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9D914D-B48C-2DD3-5724-3680F2EA9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9B69-89A3-49FC-8316-CF330EFE2D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4289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39D63F-ED42-1B69-BF1E-A631BB613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F6DE282-E367-F77D-22FD-6A13B57301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B13EA1F-59F0-4FE9-1ACD-9DE1F1BAD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7DE2E-6DF9-4C2C-91B2-056FD293D0ED}" type="datetimeFigureOut">
              <a:rPr lang="es-ES" smtClean="0"/>
              <a:t>02/07/2025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D933A0C-AF51-0DE5-02FD-9DCDB7309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6846491-8199-29BA-D36C-CAEFC36C2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9B69-89A3-49FC-8316-CF330EFE2D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3844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718A53C-FF75-9D99-EF9D-3D65D6E632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9BB3D25-312D-308B-C801-E30DE56F1F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CE8A34B-DF3C-E03A-1C87-5585C9E66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7DE2E-6DF9-4C2C-91B2-056FD293D0ED}" type="datetimeFigureOut">
              <a:rPr lang="es-ES" smtClean="0"/>
              <a:t>02/07/2025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0E39552-FD3C-7986-2692-A12DA0948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7B41D93-074A-6141-CF55-A07418061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9B69-89A3-49FC-8316-CF330EFE2D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4487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BC5242-8B85-8557-BB6A-EC5FA5CC3C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1636A15-A615-D552-643B-5BE998F78C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0B9167-08F1-9232-F550-BA3D31617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02/07/2025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843561D-3819-D62F-504E-0B23902F1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742DB3-855A-99A8-B1D1-ACB865A43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0485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187DD8-56B5-9443-F661-6A5303BE2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0DD9CD8-1BF2-D6C4-18CA-736C22A55B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736E3B-E045-D6EE-24D4-51DE43305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02/07/2025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34C23E-B978-4FAF-1970-48AD1014C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41B1BE-67DF-E439-79BB-16663D60C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6976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B4B658-3017-E75B-309B-6D5BFB6C2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4001EE6-8A99-E853-EB25-0F4F972B6F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3233F85-56E3-1FF6-7B6A-0581DA12F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02/07/2025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9DB2E5-B898-98C5-7B56-B1050038A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E4DF615-238F-9AC7-9D60-279B7B6DD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1530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B72884-11E8-0131-BFF5-34B10E06C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3C304CA-0A82-E53F-91F0-76D2D0AF29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2808C05-9AEE-2D43-5685-7B1E3261C5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1AA6CAF-E048-7217-7FBF-EECEA180C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02/07/2025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7DE3D02-9131-C7FE-F779-4EBE9E7E2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97FAF90-F926-7323-B286-6A566EC78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7475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C566C8-1795-9A1F-5B24-AC8F0A4A5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F339249-3A0A-0A66-E494-B94628E27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07B9772-F57D-1260-B879-6CD17157B7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2C6B75B-F42A-1D8C-2DC1-88E812FE2B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3DAE0DD-DEBA-7DDB-CC33-639967131C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58901A6-6BEB-9582-6595-DBC49D4A4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02/07/2025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64D162B-61FC-6E58-78B1-6EBF5737B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96B3F92-54B5-5AA6-B9BC-A07442C43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916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C27248-C770-6332-D9E1-06DB3AE44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9A658C4-D54E-2ED0-1AD6-363B9C14A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02/07/2025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F2FF0DF-D287-F5F7-8E3F-F9298B545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804369D-471E-9828-D713-5D81F089C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2555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4A17242-C785-15C9-1379-B9A1BAA3E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02/07/2025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A257EEF-4521-6B6D-C46B-BF189A6CD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3945EE9-3A90-B540-5F95-634A74CB2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219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9C0D16-1634-4B40-FF60-72962A4FF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DAD870E-339D-98B4-64C4-F46E5BC02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8274894-088E-E1DF-3B76-F5FB7A8DD8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601A5DE-CAC1-18A7-4621-999A73F28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02/07/2025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E7B2E03-EF41-6637-B9DE-92DA0500F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219CF3F-7614-AA39-8A82-6A41B6704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5050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E2F492-8DAB-A879-7CAD-FDDD6018D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9014EB8-23EC-B1F9-B5ED-9A15AA215E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6F9E676-4F7D-306A-93E6-E8996F4C9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7DE2E-6DF9-4C2C-91B2-056FD293D0ED}" type="datetimeFigureOut">
              <a:rPr lang="es-ES" smtClean="0"/>
              <a:t>02/07/2025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3BB6AA-10EB-EF6F-092C-50DE2B1C9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A7D9874-8E10-DEA7-B2B1-299EDECFB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9B69-89A3-49FC-8316-CF330EFE2D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794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BC2151-1B6B-4677-46B3-6BCF7A84E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13D3CE2-F016-8279-EAB5-B22EC7B593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62ED04D-2FF8-C17A-240E-CE4B655E5F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104A8ED-5426-E73E-23BC-FEE4D9715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02/07/2025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8678B2B-DFD3-B4FC-BD1C-F3EB3AB0A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E7634A-07D9-F00C-0FF5-CBED5C447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6182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F3FA4-91B3-2232-5B10-CB4EF8240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5CD1151-E280-41E7-58B2-005A5AE731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376219-E411-BF11-6DB6-9CED6EB08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02/07/2025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E5890B-CDD0-A1CB-FE9F-662538E79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9D042B-4856-FB2D-F76D-9A6D65522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461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1704705-6456-C284-FCBF-54308819DD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3D2852E-553E-9CFB-8F7D-0838F27647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B903240-C095-16BA-327D-3CAAEBEBB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02/07/2025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CEE36A-A456-EF06-E6A8-D61D12AC6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B8E7F8-148F-BF52-D5B4-884F736D1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4983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5140EE-ADA3-9B7B-0810-9DE2D708B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794A920-B546-59D6-3F62-FCA55F7009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029D53B-669B-70E0-364B-E94F81ED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7DE2E-6DF9-4C2C-91B2-056FD293D0ED}" type="datetimeFigureOut">
              <a:rPr lang="es-ES" smtClean="0"/>
              <a:t>02/07/2025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3A4751C-FE4D-0226-9FCF-5A91353D2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7844479-18E5-73AB-1303-17AD823D4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9B69-89A3-49FC-8316-CF330EFE2D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2380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2D2A45-EE5E-1404-5921-5E100F689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C50483-BC1A-1947-A176-DE04F48D21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639CECE-323A-44EF-12F7-6C479C6AB4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80A4515-185E-1140-EF81-E26BA181B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7DE2E-6DF9-4C2C-91B2-056FD293D0ED}" type="datetimeFigureOut">
              <a:rPr lang="es-ES" smtClean="0"/>
              <a:t>02/07/2025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717C071-E578-BB37-304D-B7B47B53E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3BFB21F-2E63-0DEF-BAE4-5F31EA2DC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9B69-89A3-49FC-8316-CF330EFE2D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08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98AC88-048A-F8B7-4CE0-0FE608B23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69B13B6-D6A8-36F6-B726-23C497936D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01ADBFD-4213-297D-C67A-96B63AE9B4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4FED2D4-7BD8-5E4A-8672-60D3A9EA0E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38A3627-A390-89AD-ED94-7F51DA981B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396C642-FE11-608B-87C7-40F545B61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7DE2E-6DF9-4C2C-91B2-056FD293D0ED}" type="datetimeFigureOut">
              <a:rPr lang="es-ES" smtClean="0"/>
              <a:t>02/07/2025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0F071A5-4789-3B5A-A7CD-AE32AA301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8B1EDC0-247B-850B-9E6C-2D3400502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9B69-89A3-49FC-8316-CF330EFE2D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122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745243-B6D0-80F5-9DF7-65D19E8CB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6A1DE0B-EF4B-7B6B-16A1-AD18E9A8F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7DE2E-6DF9-4C2C-91B2-056FD293D0ED}" type="datetimeFigureOut">
              <a:rPr lang="es-ES" smtClean="0"/>
              <a:t>02/07/2025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2CA4020-A969-1F51-3106-29846C4DB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FD5976F-979D-68F9-CDDC-102986984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9B69-89A3-49FC-8316-CF330EFE2D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7445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CCA352C-9709-BB01-4C96-9E51FE243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7DE2E-6DF9-4C2C-91B2-056FD293D0ED}" type="datetimeFigureOut">
              <a:rPr lang="es-ES" smtClean="0"/>
              <a:t>02/07/2025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33EA281-F2C1-DC7A-EC80-25EE56911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43ABCF8-F926-9367-FA2D-A7B582ACE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9B69-89A3-49FC-8316-CF330EFE2D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9513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605053-A7C5-9393-A0B2-5F2F3769F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67A661B-B5DC-A7D1-BBC3-A9E3287C5B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484FE52-45AA-9DF2-808E-42CD7FDAA8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C162BC3-40B2-1AF7-DEEC-F676164AE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7DE2E-6DF9-4C2C-91B2-056FD293D0ED}" type="datetimeFigureOut">
              <a:rPr lang="es-ES" smtClean="0"/>
              <a:t>02/07/2025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B17DD54-FBBC-9159-F134-2C9197AB7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732C301-BCF6-E096-A1B3-B56CC9DBC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9B69-89A3-49FC-8316-CF330EFE2D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7684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E604CE-29F7-E219-86E3-51909B28A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DAEA6A7-036B-324D-81BD-038664D2C5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4CD811C-AF5C-E7D8-0BAA-F9CA422C85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2128B20-4E5A-8EE1-EE7A-756DD8FFE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7DE2E-6DF9-4C2C-91B2-056FD293D0ED}" type="datetimeFigureOut">
              <a:rPr lang="es-ES" smtClean="0"/>
              <a:t>02/07/2025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FBDF626-1024-D62F-F942-1D4797298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A475AF7-970F-96F6-B8C7-D6864DFE8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9B69-89A3-49FC-8316-CF330EFE2D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7792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D1C8C26-3DE4-FF3D-D53D-04882F281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EF12CA8-A333-6561-6159-E721CECCA3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61E350B-BCD3-045F-E020-D44ABBF8F9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727DE2E-6DF9-4C2C-91B2-056FD293D0ED}" type="datetimeFigureOut">
              <a:rPr lang="es-ES" smtClean="0"/>
              <a:t>02/07/2025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92A9736-FA4B-937B-CBA0-84AF82EBAF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DF89182-0799-62AD-F380-0F417736B2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6459B69-89A3-49FC-8316-CF330EFE2D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0150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12C07F4-4E9F-F2BD-94BB-9CCA94DDC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C76BF94-1D6E-5419-7FFF-5D6BF9CFA6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B5DAAF-503D-5C63-0D57-D02267677C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0B3F51-AA9E-4D34-8144-3A5F1E1AEB52}" type="datetimeFigureOut">
              <a:rPr lang="es-ES" smtClean="0"/>
              <a:t>02/07/2025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C4CB22-D2D7-60F1-A7D6-29120CD021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9F44E1-4CE8-5978-2F3E-CB1AC17DBB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9241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0F6E4D6-E0EA-1E47-75C4-B0AEB5360FC1}"/>
              </a:ext>
            </a:extLst>
          </p:cNvPr>
          <p:cNvSpPr txBox="1"/>
          <p:nvPr/>
        </p:nvSpPr>
        <p:spPr>
          <a:xfrm>
            <a:off x="6438901" y="28367"/>
            <a:ext cx="57531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6000" b="1" spc="300" dirty="0">
                <a:ln w="22225" cmpd="sng">
                  <a:solidFill>
                    <a:srgbClr val="F4EE00"/>
                  </a:solidFill>
                  <a:prstDash val="solid"/>
                </a:ln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BUNGU MALIEL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15A41F5-8B81-0E78-73A3-174A790C27FA}"/>
              </a:ext>
            </a:extLst>
          </p:cNvPr>
          <p:cNvSpPr txBox="1"/>
          <p:nvPr/>
        </p:nvSpPr>
        <p:spPr>
          <a:xfrm>
            <a:off x="28875" y="6519446"/>
            <a:ext cx="35173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sz="1600" b="1" dirty="0">
                <a:solidFill>
                  <a:srgbClr val="DDAC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 2 for Julai 12, 2025</a:t>
            </a:r>
          </a:p>
        </p:txBody>
      </p:sp>
    </p:spTree>
    <p:extLst>
      <p:ext uri="{BB962C8B-B14F-4D97-AF65-F5344CB8AC3E}">
        <p14:creationId xmlns:p14="http://schemas.microsoft.com/office/powerpoint/2010/main" val="20830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61CB3411-54FF-BCD6-A6C2-8D483CE9B15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863" y="1563946"/>
            <a:ext cx="3606041" cy="270453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75000"/>
              </a:schemeClr>
            </a:solidFill>
            <a:miter lim="800000"/>
          </a:ln>
          <a:effectLst>
            <a:reflection blurRad="12700" stA="33000" endPos="16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9" name="Rectángulo 18">
            <a:extLst>
              <a:ext uri="{FF2B5EF4-FFF2-40B4-BE49-F238E27FC236}">
                <a16:creationId xmlns:a16="http://schemas.microsoft.com/office/drawing/2014/main" id="{BA196DD7-0174-D06F-4EBB-DD635500F91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384236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C45C666-BB8B-96FC-9229-767E1A104DDD}"/>
              </a:ext>
            </a:extLst>
          </p:cNvPr>
          <p:cNvSpPr txBox="1"/>
          <p:nvPr/>
        </p:nvSpPr>
        <p:spPr>
          <a:xfrm>
            <a:off x="3274142" y="0"/>
            <a:ext cx="8917857" cy="769441"/>
          </a:xfrm>
          <a:prstGeom prst="rect">
            <a:avLst/>
          </a:prstGeom>
          <a:noFill/>
          <a:effectLst>
            <a:outerShdw blurRad="50800" dist="127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" sz="4400" b="1" spc="3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DOK MISRI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D546CE7-A01E-1168-3243-593F388758E1}"/>
              </a:ext>
            </a:extLst>
          </p:cNvPr>
          <p:cNvSpPr txBox="1"/>
          <p:nvPr/>
        </p:nvSpPr>
        <p:spPr>
          <a:xfrm>
            <a:off x="3071854" y="702672"/>
            <a:ext cx="90257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Kane Musa pod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e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yo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Ruoth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Nyasye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nodhi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ire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kama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nobworoe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mondo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onege</a:t>
            </a:r>
            <a:r>
              <a:rPr lang="en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(Wuok 4:24)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16C2D1C-1824-B2D6-B0F0-4A05A71CB11C}"/>
              </a:ext>
            </a:extLst>
          </p:cNvPr>
          <p:cNvSpPr txBox="1"/>
          <p:nvPr/>
        </p:nvSpPr>
        <p:spPr>
          <a:xfrm>
            <a:off x="3811280" y="1490765"/>
            <a:ext cx="83807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Mokwongo</a:t>
            </a:r>
            <a:r>
              <a:rPr lang="en-US" sz="2000" b="1" dirty="0"/>
              <a:t> Musa </a:t>
            </a:r>
            <a:r>
              <a:rPr lang="en-US" sz="2000" b="1" dirty="0" err="1"/>
              <a:t>nokwayo</a:t>
            </a:r>
            <a:r>
              <a:rPr lang="en-US" sz="2000" b="1" dirty="0"/>
              <a:t> </a:t>
            </a:r>
            <a:r>
              <a:rPr lang="en-US" sz="2000" b="1" dirty="0" err="1"/>
              <a:t>jaduong’ne</a:t>
            </a:r>
            <a:r>
              <a:rPr lang="en-US" sz="2000" b="1" dirty="0"/>
              <a:t> </a:t>
            </a:r>
            <a:r>
              <a:rPr lang="en-US" sz="2000" b="1" dirty="0" err="1"/>
              <a:t>mondo</a:t>
            </a:r>
            <a:r>
              <a:rPr lang="en-US" sz="2000" b="1" dirty="0"/>
              <a:t> </a:t>
            </a:r>
            <a:r>
              <a:rPr lang="en-US" sz="2000" b="1" dirty="0" err="1"/>
              <a:t>omiye</a:t>
            </a:r>
            <a:r>
              <a:rPr lang="en-US" sz="2000" b="1" dirty="0"/>
              <a:t> </a:t>
            </a:r>
            <a:r>
              <a:rPr lang="en-US" sz="2000" b="1" dirty="0" err="1"/>
              <a:t>thuolo</a:t>
            </a:r>
            <a:r>
              <a:rPr lang="en-US" sz="2000" b="1" dirty="0"/>
              <a:t> kapok </a:t>
            </a:r>
            <a:r>
              <a:rPr lang="en-US" sz="2000" b="1" dirty="0" err="1"/>
              <a:t>odok</a:t>
            </a:r>
            <a:r>
              <a:rPr lang="en-US" sz="2000" b="1" dirty="0"/>
              <a:t> </a:t>
            </a:r>
            <a:r>
              <a:rPr lang="en-US" sz="2000" b="1" dirty="0" err="1"/>
              <a:t>Misri</a:t>
            </a:r>
            <a:r>
              <a:rPr lang="en-US" sz="2000" b="1" dirty="0"/>
              <a:t> (</a:t>
            </a:r>
            <a:r>
              <a:rPr lang="en-US" sz="2000" b="1" dirty="0" err="1"/>
              <a:t>Wuok</a:t>
            </a:r>
            <a:r>
              <a:rPr lang="en-US" sz="2000" b="1" dirty="0"/>
              <a:t>. 4:18 ). Ne </a:t>
            </a:r>
            <a:r>
              <a:rPr lang="en-US" sz="2000" b="1" dirty="0" err="1"/>
              <a:t>okawo</a:t>
            </a:r>
            <a:r>
              <a:rPr lang="en-US" sz="2000" b="1" dirty="0"/>
              <a:t> </a:t>
            </a:r>
            <a:r>
              <a:rPr lang="en-US" sz="2000" b="1" dirty="0" err="1"/>
              <a:t>joode</a:t>
            </a:r>
            <a:r>
              <a:rPr lang="en-US" sz="2000" b="1" dirty="0"/>
              <a:t> mi </a:t>
            </a:r>
            <a:r>
              <a:rPr lang="en-US" sz="2000" b="1" dirty="0" err="1"/>
              <a:t>ochako</a:t>
            </a:r>
            <a:r>
              <a:rPr lang="en-US" sz="2000" b="1" dirty="0"/>
              <a:t> </a:t>
            </a:r>
            <a:r>
              <a:rPr lang="en-US" sz="2000" b="1" dirty="0" err="1"/>
              <a:t>wuodhe</a:t>
            </a:r>
            <a:r>
              <a:rPr lang="en-US" sz="2000" b="1" dirty="0"/>
              <a:t> (</a:t>
            </a:r>
            <a:r>
              <a:rPr lang="en-US" sz="2000" b="1" dirty="0" err="1"/>
              <a:t>Wuok</a:t>
            </a:r>
            <a:r>
              <a:rPr lang="en-US" sz="2000" b="1" dirty="0"/>
              <a:t> 4:20). To </a:t>
            </a:r>
            <a:r>
              <a:rPr lang="en-US" sz="2000" b="1" dirty="0" err="1"/>
              <a:t>gimoro</a:t>
            </a:r>
            <a:r>
              <a:rPr lang="en-US" sz="2000" b="1" dirty="0"/>
              <a:t> </a:t>
            </a:r>
            <a:r>
              <a:rPr lang="en-US" sz="2000" b="1" dirty="0" err="1"/>
              <a:t>notimore</a:t>
            </a:r>
            <a:r>
              <a:rPr lang="en-US" sz="2000" b="1" dirty="0"/>
              <a:t> ma </a:t>
            </a:r>
            <a:r>
              <a:rPr lang="en-US" sz="2000" b="1" dirty="0" err="1"/>
              <a:t>kelo</a:t>
            </a:r>
            <a:r>
              <a:rPr lang="en-US" sz="2000" b="1" dirty="0"/>
              <a:t> </a:t>
            </a:r>
            <a:r>
              <a:rPr lang="en-US" sz="2000" b="1" dirty="0" err="1"/>
              <a:t>bwok</a:t>
            </a:r>
            <a:r>
              <a:rPr lang="en-US" sz="2000" b="1" dirty="0"/>
              <a:t>. </a:t>
            </a:r>
            <a:r>
              <a:rPr lang="en-US" sz="2000" b="1" dirty="0" err="1"/>
              <a:t>Nyasaye</a:t>
            </a:r>
            <a:r>
              <a:rPr lang="en-US" sz="2000" b="1" dirty="0"/>
              <a:t> ne </a:t>
            </a:r>
            <a:r>
              <a:rPr lang="en-US" sz="2000" b="1" dirty="0" err="1"/>
              <a:t>dwaro</a:t>
            </a:r>
            <a:r>
              <a:rPr lang="en-US" sz="2000" b="1" dirty="0"/>
              <a:t> </a:t>
            </a:r>
            <a:r>
              <a:rPr lang="en-US" sz="2000" b="1" dirty="0" err="1"/>
              <a:t>nego</a:t>
            </a:r>
            <a:r>
              <a:rPr lang="en-US" sz="2000" b="1" dirty="0"/>
              <a:t> e </a:t>
            </a:r>
            <a:r>
              <a:rPr lang="en-US" sz="2000" b="1" dirty="0" err="1"/>
              <a:t>yo</a:t>
            </a:r>
            <a:r>
              <a:rPr lang="en-US" sz="2000" b="1" dirty="0"/>
              <a:t> (</a:t>
            </a:r>
            <a:r>
              <a:rPr lang="en-US" sz="2000" b="1" dirty="0" err="1"/>
              <a:t>Wuok</a:t>
            </a:r>
            <a:r>
              <a:rPr lang="en-US" sz="2000" b="1" dirty="0"/>
              <a:t> 4:24 ).</a:t>
            </a:r>
            <a:endParaRPr lang="en" sz="2000" b="1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15A092A-62A7-5732-AFE3-88118299F050}"/>
              </a:ext>
            </a:extLst>
          </p:cNvPr>
          <p:cNvSpPr txBox="1"/>
          <p:nvPr/>
        </p:nvSpPr>
        <p:spPr>
          <a:xfrm>
            <a:off x="137863" y="4659674"/>
            <a:ext cx="74468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Musa (</a:t>
            </a:r>
            <a:r>
              <a:rPr lang="en-US" sz="2000" b="1" dirty="0" err="1"/>
              <a:t>nikech</a:t>
            </a:r>
            <a:r>
              <a:rPr lang="en-US" sz="2000" b="1" dirty="0"/>
              <a:t> </a:t>
            </a:r>
            <a:r>
              <a:rPr lang="en-US" sz="2000" b="1" dirty="0" err="1"/>
              <a:t>chiege</a:t>
            </a:r>
            <a:r>
              <a:rPr lang="en-US" sz="2000" b="1" dirty="0"/>
              <a:t>) ne </a:t>
            </a:r>
            <a:r>
              <a:rPr lang="en-US" sz="2000" b="1" dirty="0" err="1"/>
              <a:t>pok</a:t>
            </a:r>
            <a:r>
              <a:rPr lang="en-US" sz="2000" b="1" dirty="0"/>
              <a:t> </a:t>
            </a:r>
            <a:r>
              <a:rPr lang="en-US" sz="2000" b="1" dirty="0" err="1"/>
              <a:t>otero</a:t>
            </a:r>
            <a:r>
              <a:rPr lang="en-US" sz="2000" b="1" dirty="0"/>
              <a:t> </a:t>
            </a:r>
            <a:r>
              <a:rPr lang="en-US" sz="2000" b="1" dirty="0" err="1"/>
              <a:t>wuode</a:t>
            </a:r>
            <a:r>
              <a:rPr lang="en-US" sz="2000" b="1" dirty="0"/>
              <a:t> </a:t>
            </a:r>
            <a:r>
              <a:rPr lang="en-US" sz="2000" b="1" dirty="0" err="1"/>
              <a:t>nyangu</a:t>
            </a:r>
            <a:r>
              <a:rPr lang="en-US" sz="2000" b="1" dirty="0"/>
              <a:t>.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mano</a:t>
            </a:r>
            <a:r>
              <a:rPr lang="en-US" sz="2000" b="1" dirty="0"/>
              <a:t>, ne ok </a:t>
            </a:r>
            <a:r>
              <a:rPr lang="en-US" sz="2000" b="1" dirty="0" err="1"/>
              <a:t>oluwo</a:t>
            </a:r>
            <a:r>
              <a:rPr lang="en-US" sz="2000" b="1" dirty="0"/>
              <a:t> </a:t>
            </a:r>
            <a:r>
              <a:rPr lang="en-US" sz="2000" b="1" dirty="0" err="1"/>
              <a:t>chike</a:t>
            </a:r>
            <a:r>
              <a:rPr lang="en-US" sz="2000" b="1" dirty="0"/>
              <a:t> mag </a:t>
            </a:r>
            <a:r>
              <a:rPr lang="en-US" sz="2000" b="1" dirty="0" err="1"/>
              <a:t>singruok</a:t>
            </a:r>
            <a:r>
              <a:rPr lang="en-US" sz="2000" b="1" dirty="0"/>
              <a:t> ma </a:t>
            </a:r>
            <a:r>
              <a:rPr lang="en-US" sz="2000" b="1" dirty="0" err="1"/>
              <a:t>Nyasaye</a:t>
            </a:r>
            <a:r>
              <a:rPr lang="en-US" sz="2000" b="1" dirty="0"/>
              <a:t> </a:t>
            </a:r>
            <a:r>
              <a:rPr lang="en-US" sz="2000" b="1" dirty="0" err="1"/>
              <a:t>noloso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Ibrahim (</a:t>
            </a:r>
            <a:r>
              <a:rPr lang="en-US" sz="2000" b="1" dirty="0" err="1"/>
              <a:t>Chak</a:t>
            </a:r>
            <a:r>
              <a:rPr lang="en-US" sz="2000" b="1" dirty="0"/>
              <a:t>. 17:10)</a:t>
            </a:r>
            <a:endParaRPr lang="en" sz="2000" b="1" dirty="0"/>
          </a:p>
        </p:txBody>
      </p:sp>
      <p:pic>
        <p:nvPicPr>
          <p:cNvPr id="16" name="Imagen 15" descr="Una persona en un campo de pasto seco&#10;&#10;El contenido generado por IA puede ser incorrecto.">
            <a:extLst>
              <a:ext uri="{FF2B5EF4-FFF2-40B4-BE49-F238E27FC236}">
                <a16:creationId xmlns:a16="http://schemas.microsoft.com/office/drawing/2014/main" id="{BEC094A7-81F4-2698-C42F-6BF577BEB4B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17"/>
          <a:stretch>
            <a:fillRect/>
          </a:stretch>
        </p:blipFill>
        <p:spPr>
          <a:xfrm>
            <a:off x="7733070" y="3021280"/>
            <a:ext cx="4317329" cy="3936831"/>
          </a:xfrm>
          <a:prstGeom prst="roundRect">
            <a:avLst>
              <a:gd name="adj" fmla="val 11111"/>
            </a:avLst>
          </a:prstGeom>
          <a:ln w="95250" cap="rnd">
            <a:solidFill>
              <a:schemeClr val="accent5">
                <a:lumMod val="5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15AEA134-05D9-C2ED-5F1D-0AA4C716AE36}"/>
              </a:ext>
            </a:extLst>
          </p:cNvPr>
          <p:cNvSpPr txBox="1"/>
          <p:nvPr/>
        </p:nvSpPr>
        <p:spPr>
          <a:xfrm>
            <a:off x="3811280" y="2921331"/>
            <a:ext cx="394353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Zipora</a:t>
            </a:r>
            <a:r>
              <a:rPr lang="en-US" sz="2000" b="1" dirty="0"/>
              <a:t> ne </a:t>
            </a:r>
            <a:r>
              <a:rPr lang="en-US" sz="2000" b="1" dirty="0" err="1"/>
              <a:t>ong’eyo</a:t>
            </a:r>
            <a:r>
              <a:rPr lang="en-US" sz="2000" b="1" dirty="0"/>
              <a:t> </a:t>
            </a:r>
            <a:r>
              <a:rPr lang="en-US" sz="2000" b="1" dirty="0" err="1"/>
              <a:t>gima</a:t>
            </a:r>
            <a:r>
              <a:rPr lang="en-US" sz="2000" b="1" dirty="0"/>
              <a:t> ne </a:t>
            </a:r>
            <a:r>
              <a:rPr lang="en-US" sz="2000" b="1" dirty="0" err="1"/>
              <a:t>timore</a:t>
            </a:r>
            <a:r>
              <a:rPr lang="en-US" sz="2000" b="1" dirty="0"/>
              <a:t>, kendo ne </a:t>
            </a:r>
            <a:r>
              <a:rPr lang="en-US" sz="2000" b="1" dirty="0" err="1"/>
              <a:t>okawo</a:t>
            </a:r>
            <a:r>
              <a:rPr lang="en-US" sz="2000" b="1" dirty="0"/>
              <a:t> </a:t>
            </a:r>
            <a:r>
              <a:rPr lang="en-US" sz="2000" b="1" dirty="0" err="1"/>
              <a:t>okang</a:t>
            </a:r>
            <a:r>
              <a:rPr lang="en-US" sz="2000" b="1" dirty="0"/>
              <a:t>’ ma ne </a:t>
            </a:r>
            <a:r>
              <a:rPr lang="en-US" sz="2000" b="1" dirty="0" err="1"/>
              <a:t>dwarore</a:t>
            </a:r>
            <a:r>
              <a:rPr lang="en-US" sz="2000" b="1" dirty="0"/>
              <a:t> </a:t>
            </a:r>
            <a:r>
              <a:rPr lang="en-US" sz="2000" b="1" dirty="0" err="1"/>
              <a:t>mondo</a:t>
            </a:r>
            <a:r>
              <a:rPr lang="en-US" sz="2000" b="1" dirty="0"/>
              <a:t> </a:t>
            </a:r>
            <a:r>
              <a:rPr lang="en-US" sz="2000" b="1" dirty="0" err="1"/>
              <a:t>kik</a:t>
            </a:r>
            <a:r>
              <a:rPr lang="en-US" sz="2000" b="1" dirty="0"/>
              <a:t> </a:t>
            </a:r>
            <a:r>
              <a:rPr lang="en-US" sz="2000" b="1" dirty="0" err="1"/>
              <a:t>oyud</a:t>
            </a:r>
            <a:r>
              <a:rPr lang="en-US" sz="2000" b="1" dirty="0"/>
              <a:t> </a:t>
            </a:r>
            <a:r>
              <a:rPr lang="en-US" sz="2000" b="1" dirty="0" err="1"/>
              <a:t>tho</a:t>
            </a:r>
            <a:r>
              <a:rPr lang="en-US" sz="2000" b="1" dirty="0"/>
              <a:t>: ne </a:t>
            </a:r>
            <a:r>
              <a:rPr lang="en-US" sz="2000" b="1" dirty="0" err="1"/>
              <a:t>otero</a:t>
            </a:r>
            <a:r>
              <a:rPr lang="en-US" sz="2000" b="1" dirty="0"/>
              <a:t> </a:t>
            </a:r>
            <a:r>
              <a:rPr lang="en-US" sz="2000" b="1" dirty="0" err="1"/>
              <a:t>wuode</a:t>
            </a:r>
            <a:r>
              <a:rPr lang="en-US" sz="2000" b="1" dirty="0"/>
              <a:t> </a:t>
            </a:r>
            <a:r>
              <a:rPr lang="en-US" sz="2000" b="1" dirty="0" err="1"/>
              <a:t>nyangu</a:t>
            </a:r>
            <a:r>
              <a:rPr lang="en-US" sz="2000" b="1" dirty="0"/>
              <a:t> (</a:t>
            </a:r>
            <a:r>
              <a:rPr lang="en-US" sz="2000" b="1" dirty="0" err="1"/>
              <a:t>Wuok</a:t>
            </a:r>
            <a:r>
              <a:rPr lang="en-US" sz="2000" b="1" dirty="0"/>
              <a:t> 4:25).</a:t>
            </a:r>
            <a:endParaRPr lang="en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B957A90-6360-7D82-F2CB-BC5764C7C313}"/>
              </a:ext>
            </a:extLst>
          </p:cNvPr>
          <p:cNvSpPr txBox="1"/>
          <p:nvPr/>
        </p:nvSpPr>
        <p:spPr>
          <a:xfrm>
            <a:off x="137863" y="5782463"/>
            <a:ext cx="744684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Nikech</a:t>
            </a:r>
            <a:r>
              <a:rPr lang="en-US" sz="2000" b="1" dirty="0"/>
              <a:t> </a:t>
            </a:r>
            <a:r>
              <a:rPr lang="en-US" sz="2000" b="1" dirty="0" err="1"/>
              <a:t>dagi</a:t>
            </a:r>
            <a:r>
              <a:rPr lang="en-US" sz="2000" b="1" dirty="0"/>
              <a:t> </a:t>
            </a:r>
            <a:r>
              <a:rPr lang="en-US" sz="2000" b="1" dirty="0" err="1"/>
              <a:t>luwo</a:t>
            </a:r>
            <a:r>
              <a:rPr lang="en-US" sz="2000" b="1" dirty="0"/>
              <a:t> </a:t>
            </a:r>
            <a:r>
              <a:rPr lang="en-US" sz="2000" b="1" dirty="0" err="1"/>
              <a:t>chik</a:t>
            </a:r>
            <a:r>
              <a:rPr lang="en-US" sz="2000" b="1" dirty="0"/>
              <a:t> mane </a:t>
            </a:r>
            <a:r>
              <a:rPr lang="en-US" sz="2000" b="1" dirty="0" err="1"/>
              <a:t>ong’eyo</a:t>
            </a:r>
            <a:r>
              <a:rPr lang="en-US" sz="2000" b="1" dirty="0"/>
              <a:t> </a:t>
            </a:r>
            <a:r>
              <a:rPr lang="en-US" sz="2000" b="1" dirty="0" err="1"/>
              <a:t>maler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ne </a:t>
            </a:r>
            <a:r>
              <a:rPr lang="en-US" sz="2000" b="1" dirty="0" err="1"/>
              <a:t>ochiw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Nyasaye</a:t>
            </a:r>
            <a:r>
              <a:rPr lang="en-US" sz="2000" b="1" dirty="0"/>
              <a:t>, Musa ne ok </a:t>
            </a:r>
            <a:r>
              <a:rPr lang="en-US" sz="2000" b="1" dirty="0" err="1"/>
              <a:t>owinjore</a:t>
            </a:r>
            <a:r>
              <a:rPr lang="en-US" sz="2000" b="1" dirty="0"/>
              <a:t> </a:t>
            </a:r>
            <a:r>
              <a:rPr lang="en-US" sz="2000" b="1" dirty="0" err="1"/>
              <a:t>telo</a:t>
            </a:r>
            <a:r>
              <a:rPr lang="en-US" sz="2000" b="1" dirty="0"/>
              <a:t> ne </a:t>
            </a:r>
            <a:r>
              <a:rPr lang="en-US" sz="2000" b="1" dirty="0" err="1"/>
              <a:t>oganda</a:t>
            </a:r>
            <a:r>
              <a:rPr lang="en-US" sz="2000" b="1" dirty="0"/>
              <a:t>. Ne </a:t>
            </a:r>
            <a:r>
              <a:rPr lang="en-US" sz="2000" b="1" dirty="0" err="1"/>
              <a:t>nyaka</a:t>
            </a:r>
            <a:r>
              <a:rPr lang="en-US" sz="2000" b="1" dirty="0"/>
              <a:t> </a:t>
            </a:r>
            <a:r>
              <a:rPr lang="en-US" sz="2000" b="1" dirty="0" err="1"/>
              <a:t>los</a:t>
            </a:r>
            <a:r>
              <a:rPr lang="en-US" sz="2000" b="1" dirty="0"/>
              <a:t> </a:t>
            </a:r>
            <a:r>
              <a:rPr lang="en-US" sz="2000" b="1" dirty="0" err="1"/>
              <a:t>wachno</a:t>
            </a:r>
            <a:r>
              <a:rPr lang="en-US" sz="2000" b="1" dirty="0"/>
              <a:t> kapok </a:t>
            </a:r>
            <a:r>
              <a:rPr lang="en-US" sz="2000" b="1" dirty="0" err="1"/>
              <a:t>ochopo</a:t>
            </a:r>
            <a:r>
              <a:rPr lang="en-US" sz="2000" b="1" dirty="0"/>
              <a:t> </a:t>
            </a:r>
            <a:r>
              <a:rPr lang="en-US" sz="2000" b="1" dirty="0" err="1"/>
              <a:t>tich</a:t>
            </a:r>
            <a:r>
              <a:rPr lang="en-US" sz="2000" b="1" dirty="0"/>
              <a:t> ma ne </a:t>
            </a:r>
            <a:r>
              <a:rPr lang="en-US" sz="2000" b="1" dirty="0" err="1"/>
              <a:t>omiye</a:t>
            </a:r>
            <a:r>
              <a:rPr lang="en-US" sz="2000" b="1" dirty="0"/>
              <a:t>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652420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8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2E0984F-A561-0FFC-406E-095D4C3FF5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0CA399B-D9AB-97CA-FA5D-9D32CC8B5A43}"/>
              </a:ext>
            </a:extLst>
          </p:cNvPr>
          <p:cNvSpPr txBox="1"/>
          <p:nvPr/>
        </p:nvSpPr>
        <p:spPr>
          <a:xfrm>
            <a:off x="1762069" y="1182231"/>
            <a:ext cx="8667862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600" b="1" dirty="0">
                <a:latin typeface="Constantia" panose="02030602050306030303" pitchFamily="18" charset="0"/>
              </a:rPr>
              <a:t>“</a:t>
            </a:r>
            <a:r>
              <a:rPr lang="en-US" sz="2600" b="1" dirty="0" err="1">
                <a:latin typeface="Constantia" panose="02030602050306030303" pitchFamily="18" charset="0"/>
              </a:rPr>
              <a:t>Ng’ato</a:t>
            </a:r>
            <a:r>
              <a:rPr lang="en-US" sz="2600" b="1" dirty="0">
                <a:latin typeface="Constantia" panose="02030602050306030303" pitchFamily="18" charset="0"/>
              </a:rPr>
              <a:t> biro </a:t>
            </a:r>
            <a:r>
              <a:rPr lang="en-US" sz="2600" b="1" dirty="0" err="1">
                <a:latin typeface="Constantia" panose="02030602050306030303" pitchFamily="18" charset="0"/>
              </a:rPr>
              <a:t>yudo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teko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kod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nyalo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koyie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timo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gik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moko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gi</a:t>
            </a:r>
            <a:r>
              <a:rPr lang="en-US" sz="2600" b="1" dirty="0">
                <a:latin typeface="Constantia" panose="02030602050306030303" pitchFamily="18" charset="0"/>
              </a:rPr>
              <a:t> ting’ ma </a:t>
            </a:r>
            <a:r>
              <a:rPr lang="en-US" sz="2600" b="1" dirty="0" err="1">
                <a:latin typeface="Constantia" panose="02030602050306030303" pitchFamily="18" charset="0"/>
              </a:rPr>
              <a:t>Nyasye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oketo</a:t>
            </a:r>
            <a:r>
              <a:rPr lang="en-US" sz="2600" b="1" dirty="0">
                <a:latin typeface="Constantia" panose="02030602050306030303" pitchFamily="18" charset="0"/>
              </a:rPr>
              <a:t> e </a:t>
            </a:r>
            <a:r>
              <a:rPr lang="en-US" sz="2600" b="1" dirty="0" err="1">
                <a:latin typeface="Constantia" panose="02030602050306030303" pitchFamily="18" charset="0"/>
              </a:rPr>
              <a:t>wiye</a:t>
            </a:r>
            <a:r>
              <a:rPr lang="en-US" sz="2600" b="1" dirty="0">
                <a:latin typeface="Constantia" panose="02030602050306030303" pitchFamily="18" charset="0"/>
              </a:rPr>
              <a:t>, kendo </a:t>
            </a:r>
            <a:r>
              <a:rPr lang="en-US" sz="2600" b="1" dirty="0" err="1">
                <a:latin typeface="Constantia" panose="02030602050306030303" pitchFamily="18" charset="0"/>
              </a:rPr>
              <a:t>gi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chune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duto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otemo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mondo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otimgi</a:t>
            </a:r>
            <a:r>
              <a:rPr lang="en-US" sz="2600" b="1" dirty="0">
                <a:latin typeface="Constantia" panose="02030602050306030303" pitchFamily="18" charset="0"/>
              </a:rPr>
              <a:t> e </a:t>
            </a:r>
            <a:r>
              <a:rPr lang="en-US" sz="2600" b="1" dirty="0" err="1">
                <a:latin typeface="Constantia" panose="02030602050306030303" pitchFamily="18" charset="0"/>
              </a:rPr>
              <a:t>yo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makare</a:t>
            </a:r>
            <a:r>
              <a:rPr lang="en-US" sz="2600" b="1" dirty="0">
                <a:latin typeface="Constantia" panose="02030602050306030303" pitchFamily="18" charset="0"/>
              </a:rPr>
              <a:t>. Kata bed </a:t>
            </a:r>
            <a:r>
              <a:rPr lang="en-US" sz="2600" b="1" dirty="0" err="1">
                <a:latin typeface="Constantia" panose="02030602050306030303" pitchFamily="18" charset="0"/>
              </a:rPr>
              <a:t>ni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en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ng’at</a:t>
            </a:r>
            <a:r>
              <a:rPr lang="en-US" sz="2600" b="1" dirty="0">
                <a:latin typeface="Constantia" panose="02030602050306030303" pitchFamily="18" charset="0"/>
              </a:rPr>
              <a:t> man </a:t>
            </a:r>
            <a:r>
              <a:rPr lang="en-US" sz="2600" b="1" dirty="0" err="1">
                <a:latin typeface="Constantia" panose="02030602050306030303" pitchFamily="18" charset="0"/>
              </a:rPr>
              <a:t>piny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ahinya</a:t>
            </a:r>
            <a:r>
              <a:rPr lang="en-US" sz="2600" b="1" dirty="0">
                <a:latin typeface="Constantia" panose="02030602050306030303" pitchFamily="18" charset="0"/>
              </a:rPr>
              <a:t> kendo ma </a:t>
            </a:r>
            <a:r>
              <a:rPr lang="en-US" sz="2600" b="1" dirty="0" err="1">
                <a:latin typeface="Constantia" panose="02030602050306030303" pitchFamily="18" charset="0"/>
              </a:rPr>
              <a:t>nigi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nyalo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matin</a:t>
            </a:r>
            <a:r>
              <a:rPr lang="en-US" sz="2600" b="1" dirty="0">
                <a:latin typeface="Constantia" panose="02030602050306030303" pitchFamily="18" charset="0"/>
              </a:rPr>
              <a:t>, </a:t>
            </a:r>
            <a:r>
              <a:rPr lang="en-US" sz="2600" b="1" dirty="0" err="1">
                <a:latin typeface="Constantia" panose="02030602050306030303" pitchFamily="18" charset="0"/>
              </a:rPr>
              <a:t>ng’atno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nobed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gi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duong</a:t>
            </a:r>
            <a:r>
              <a:rPr lang="en-US" sz="2600" b="1" dirty="0">
                <a:latin typeface="Constantia" panose="02030602050306030303" pitchFamily="18" charset="0"/>
              </a:rPr>
              <a:t>’ </a:t>
            </a:r>
            <a:r>
              <a:rPr lang="en-US" sz="2600" b="1" dirty="0" err="1">
                <a:latin typeface="Constantia" panose="02030602050306030303" pitchFamily="18" charset="0"/>
              </a:rPr>
              <a:t>madieri</a:t>
            </a:r>
            <a:r>
              <a:rPr lang="en-US" sz="2600" b="1" dirty="0">
                <a:latin typeface="Constantia" panose="02030602050306030303" pitchFamily="18" charset="0"/>
              </a:rPr>
              <a:t>, </a:t>
            </a:r>
            <a:r>
              <a:rPr lang="en-US" sz="2600" b="1" dirty="0" err="1">
                <a:latin typeface="Constantia" panose="02030602050306030303" pitchFamily="18" charset="0"/>
              </a:rPr>
              <a:t>nikech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oyiengore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kuom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teko</a:t>
            </a:r>
            <a:r>
              <a:rPr lang="en-US" sz="2600" b="1" dirty="0">
                <a:latin typeface="Constantia" panose="02030602050306030303" pitchFamily="18" charset="0"/>
              </a:rPr>
              <a:t> mar </a:t>
            </a:r>
            <a:r>
              <a:rPr lang="en-US" sz="2600" b="1" dirty="0" err="1">
                <a:latin typeface="Constantia" panose="02030602050306030303" pitchFamily="18" charset="0"/>
              </a:rPr>
              <a:t>Nyasye</a:t>
            </a:r>
            <a:r>
              <a:rPr lang="en-US" sz="2600" b="1" dirty="0">
                <a:latin typeface="Constantia" panose="02030602050306030303" pitchFamily="18" charset="0"/>
              </a:rPr>
              <a:t> mar </a:t>
            </a:r>
            <a:r>
              <a:rPr lang="en-US" sz="2600" b="1" dirty="0" err="1">
                <a:latin typeface="Constantia" panose="02030602050306030303" pitchFamily="18" charset="0"/>
              </a:rPr>
              <a:t>timo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tichne</a:t>
            </a:r>
            <a:r>
              <a:rPr lang="en-US" sz="2600" b="1" dirty="0">
                <a:latin typeface="Constantia" panose="02030602050306030303" pitchFamily="18" charset="0"/>
              </a:rPr>
              <a:t>. </a:t>
            </a:r>
            <a:r>
              <a:rPr lang="en-US" sz="2600" b="1" dirty="0" err="1">
                <a:latin typeface="Constantia" panose="02030602050306030303" pitchFamily="18" charset="0"/>
              </a:rPr>
              <a:t>Ka</a:t>
            </a:r>
            <a:r>
              <a:rPr lang="en-US" sz="2600" b="1" dirty="0">
                <a:latin typeface="Constantia" panose="02030602050306030303" pitchFamily="18" charset="0"/>
              </a:rPr>
              <a:t> dine Musa gen </a:t>
            </a:r>
            <a:r>
              <a:rPr lang="en-US" sz="2600" b="1" dirty="0" err="1">
                <a:latin typeface="Constantia" panose="02030602050306030303" pitchFamily="18" charset="0"/>
              </a:rPr>
              <a:t>kuom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tekone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kod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rieko</a:t>
            </a:r>
            <a:r>
              <a:rPr lang="en-US" sz="2600" b="1" dirty="0">
                <a:latin typeface="Constantia" panose="02030602050306030303" pitchFamily="18" charset="0"/>
              </a:rPr>
              <a:t> mare </a:t>
            </a:r>
            <a:r>
              <a:rPr lang="en-US" sz="2600" b="1" dirty="0" err="1">
                <a:latin typeface="Constantia" panose="02030602050306030303" pitchFamily="18" charset="0"/>
              </a:rPr>
              <a:t>owuon</a:t>
            </a:r>
            <a:r>
              <a:rPr lang="en-US" sz="2600" b="1" dirty="0">
                <a:latin typeface="Constantia" panose="02030602050306030303" pitchFamily="18" charset="0"/>
              </a:rPr>
              <a:t>, kendo </a:t>
            </a:r>
            <a:r>
              <a:rPr lang="en-US" sz="2600" b="1" dirty="0" err="1">
                <a:latin typeface="Constantia" panose="02030602050306030303" pitchFamily="18" charset="0"/>
              </a:rPr>
              <a:t>okawo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gi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mor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tich</a:t>
            </a:r>
            <a:r>
              <a:rPr lang="en-US" sz="2600" b="1" dirty="0">
                <a:latin typeface="Constantia" panose="02030602050306030303" pitchFamily="18" charset="0"/>
              </a:rPr>
              <a:t> ma ne </a:t>
            </a:r>
            <a:r>
              <a:rPr lang="en-US" sz="2600" b="1" dirty="0" err="1">
                <a:latin typeface="Constantia" panose="02030602050306030303" pitchFamily="18" charset="0"/>
              </a:rPr>
              <a:t>omiye</a:t>
            </a:r>
            <a:r>
              <a:rPr lang="en-US" sz="2600" b="1" dirty="0">
                <a:latin typeface="Constantia" panose="02030602050306030303" pitchFamily="18" charset="0"/>
              </a:rPr>
              <a:t>, dine </a:t>
            </a:r>
            <a:r>
              <a:rPr lang="en-US" sz="2600" b="1" dirty="0" err="1">
                <a:latin typeface="Constantia" panose="02030602050306030303" pitchFamily="18" charset="0"/>
              </a:rPr>
              <a:t>onyiso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chuth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ni</a:t>
            </a:r>
            <a:r>
              <a:rPr lang="en-US" sz="2600" b="1" dirty="0">
                <a:latin typeface="Constantia" panose="02030602050306030303" pitchFamily="18" charset="0"/>
              </a:rPr>
              <a:t> ok </a:t>
            </a:r>
            <a:r>
              <a:rPr lang="en-US" sz="2600" b="1" dirty="0" err="1">
                <a:latin typeface="Constantia" panose="02030602050306030303" pitchFamily="18" charset="0"/>
              </a:rPr>
              <a:t>owinjore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timo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tijno</a:t>
            </a:r>
            <a:r>
              <a:rPr lang="en-US" sz="2600" b="1" dirty="0">
                <a:latin typeface="Constantia" panose="02030602050306030303" pitchFamily="18" charset="0"/>
              </a:rPr>
              <a:t>. </a:t>
            </a:r>
            <a:r>
              <a:rPr lang="en-US" sz="2600" b="1" dirty="0" err="1">
                <a:latin typeface="Constantia" panose="02030602050306030303" pitchFamily="18" charset="0"/>
              </a:rPr>
              <a:t>Ka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ng’ato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nyalo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neno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yom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yom</a:t>
            </a:r>
            <a:r>
              <a:rPr lang="en-US" sz="2600" b="1" dirty="0">
                <a:latin typeface="Constantia" panose="02030602050306030303" pitchFamily="18" charset="0"/>
              </a:rPr>
              <a:t> mare </a:t>
            </a:r>
            <a:r>
              <a:rPr lang="en-US" sz="2600" b="1" dirty="0" err="1">
                <a:latin typeface="Constantia" panose="02030602050306030303" pitchFamily="18" charset="0"/>
              </a:rPr>
              <a:t>owuon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kaluwore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gi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tich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momiye</a:t>
            </a:r>
            <a:r>
              <a:rPr lang="en-US" sz="2600" b="1" dirty="0">
                <a:latin typeface="Constantia" panose="02030602050306030303" pitchFamily="18" charset="0"/>
              </a:rPr>
              <a:t>, </a:t>
            </a:r>
            <a:r>
              <a:rPr lang="en-US" sz="2600" b="1" dirty="0" err="1">
                <a:latin typeface="Constantia" panose="02030602050306030303" pitchFamily="18" charset="0"/>
              </a:rPr>
              <a:t>mano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nyalo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miyo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okawo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Nyasaye</a:t>
            </a:r>
            <a:r>
              <a:rPr lang="en-US" sz="2600" b="1" dirty="0">
                <a:latin typeface="Constantia" panose="02030602050306030303" pitchFamily="18" charset="0"/>
              </a:rPr>
              <a:t> kaka </a:t>
            </a:r>
            <a:r>
              <a:rPr lang="en-US" sz="2600" b="1" dirty="0" err="1">
                <a:latin typeface="Constantia" panose="02030602050306030303" pitchFamily="18" charset="0"/>
              </a:rPr>
              <a:t>jang’adne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rieko</a:t>
            </a:r>
            <a:r>
              <a:rPr lang="en-US" sz="2600" b="1" dirty="0">
                <a:latin typeface="Constantia" panose="02030602050306030303" pitchFamily="18" charset="0"/>
              </a:rPr>
              <a:t> kendo </a:t>
            </a:r>
            <a:r>
              <a:rPr lang="en-US" sz="2600" b="1" dirty="0" err="1">
                <a:latin typeface="Constantia" panose="02030602050306030303" pitchFamily="18" charset="0"/>
              </a:rPr>
              <a:t>tekone</a:t>
            </a:r>
            <a:r>
              <a:rPr lang="en-US" sz="2600" b="1" dirty="0">
                <a:latin typeface="Constantia" panose="02030602050306030303" pitchFamily="18" charset="0"/>
              </a:rPr>
              <a:t>. </a:t>
            </a:r>
            <a:endParaRPr lang="en" sz="26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B918280-5035-2CBA-C3AA-7616D0163545}"/>
              </a:ext>
            </a:extLst>
          </p:cNvPr>
          <p:cNvSpPr txBox="1"/>
          <p:nvPr/>
        </p:nvSpPr>
        <p:spPr>
          <a:xfrm>
            <a:off x="7001719" y="6099051"/>
            <a:ext cx="36859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(Patriarchs and Prophets, p. 255)</a:t>
            </a:r>
            <a:endParaRPr lang="es-ES" sz="1600" b="1" dirty="0"/>
          </a:p>
        </p:txBody>
      </p:sp>
    </p:spTree>
    <p:extLst>
      <p:ext uri="{BB962C8B-B14F-4D97-AF65-F5344CB8AC3E}">
        <p14:creationId xmlns:p14="http://schemas.microsoft.com/office/powerpoint/2010/main" val="2104069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1595A09-E336-4D1B-9B3A-06A2287A5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F6D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Imagen 2" descr="Una caricatura de una playa&#10;&#10;El contenido generado por IA puede ser incorrecto.">
            <a:extLst>
              <a:ext uri="{FF2B5EF4-FFF2-40B4-BE49-F238E27FC236}">
                <a16:creationId xmlns:a16="http://schemas.microsoft.com/office/drawing/2014/main" id="{AD844362-9475-94EB-8106-5EA82E427D8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32" b="24100"/>
          <a:stretch>
            <a:fillRect/>
          </a:stretch>
        </p:blipFill>
        <p:spPr>
          <a:xfrm>
            <a:off x="20" y="10"/>
            <a:ext cx="12191980" cy="4558420"/>
          </a:xfrm>
          <a:custGeom>
            <a:avLst/>
            <a:gdLst/>
            <a:ahLst/>
            <a:cxnLst/>
            <a:rect l="l" t="t" r="r" b="b"/>
            <a:pathLst>
              <a:path w="12188952" h="4558430">
                <a:moveTo>
                  <a:pt x="6789701" y="4490221"/>
                </a:moveTo>
                <a:lnTo>
                  <a:pt x="6788702" y="4490299"/>
                </a:lnTo>
                <a:lnTo>
                  <a:pt x="6788476" y="4490833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3596895"/>
                </a:lnTo>
                <a:lnTo>
                  <a:pt x="12061096" y="3635026"/>
                </a:lnTo>
                <a:cubicBezTo>
                  <a:pt x="11933500" y="3671240"/>
                  <a:pt x="11805390" y="3705769"/>
                  <a:pt x="11676800" y="3738601"/>
                </a:cubicBezTo>
                <a:cubicBezTo>
                  <a:pt x="11262789" y="3846108"/>
                  <a:pt x="10845343" y="3939710"/>
                  <a:pt x="10425355" y="4022140"/>
                </a:cubicBezTo>
                <a:cubicBezTo>
                  <a:pt x="10092810" y="4087351"/>
                  <a:pt x="9759033" y="4145748"/>
                  <a:pt x="9424022" y="4197302"/>
                </a:cubicBezTo>
                <a:cubicBezTo>
                  <a:pt x="9102997" y="4246959"/>
                  <a:pt x="8781133" y="4291526"/>
                  <a:pt x="8458419" y="4331003"/>
                </a:cubicBezTo>
                <a:cubicBezTo>
                  <a:pt x="8211360" y="4361169"/>
                  <a:pt x="7963792" y="4386742"/>
                  <a:pt x="7715970" y="4410950"/>
                </a:cubicBezTo>
                <a:lnTo>
                  <a:pt x="6951716" y="4476730"/>
                </a:lnTo>
                <a:lnTo>
                  <a:pt x="6936303" y="4478801"/>
                </a:lnTo>
                <a:lnTo>
                  <a:pt x="6790448" y="4490162"/>
                </a:lnTo>
                <a:lnTo>
                  <a:pt x="6799941" y="4491982"/>
                </a:lnTo>
                <a:cubicBezTo>
                  <a:pt x="6811623" y="4492448"/>
                  <a:pt x="6823734" y="4490275"/>
                  <a:pt x="6835432" y="4490275"/>
                </a:cubicBezTo>
                <a:cubicBezTo>
                  <a:pt x="6851580" y="4490275"/>
                  <a:pt x="6867729" y="4487668"/>
                  <a:pt x="6884003" y="4487297"/>
                </a:cubicBezTo>
                <a:cubicBezTo>
                  <a:pt x="7115805" y="4481835"/>
                  <a:pt x="7347351" y="4469668"/>
                  <a:pt x="7578771" y="4454770"/>
                </a:cubicBezTo>
                <a:cubicBezTo>
                  <a:pt x="7927552" y="4432302"/>
                  <a:pt x="8276080" y="4404123"/>
                  <a:pt x="8623845" y="4367873"/>
                </a:cubicBezTo>
                <a:cubicBezTo>
                  <a:pt x="8909939" y="4338575"/>
                  <a:pt x="9195310" y="4303940"/>
                  <a:pt x="9479970" y="4263967"/>
                </a:cubicBezTo>
                <a:cubicBezTo>
                  <a:pt x="9864901" y="4209593"/>
                  <a:pt x="10248014" y="4144879"/>
                  <a:pt x="10629308" y="4069810"/>
                </a:cubicBezTo>
                <a:cubicBezTo>
                  <a:pt x="11090114" y="3978690"/>
                  <a:pt x="11546975" y="3871184"/>
                  <a:pt x="11998498" y="3743816"/>
                </a:cubicBezTo>
                <a:lnTo>
                  <a:pt x="12188952" y="3687715"/>
                </a:lnTo>
                <a:lnTo>
                  <a:pt x="12188952" y="3742439"/>
                </a:lnTo>
                <a:lnTo>
                  <a:pt x="11829257" y="3846853"/>
                </a:lnTo>
                <a:cubicBezTo>
                  <a:pt x="11534769" y="3926550"/>
                  <a:pt x="11238120" y="3997436"/>
                  <a:pt x="10939183" y="4061368"/>
                </a:cubicBezTo>
                <a:cubicBezTo>
                  <a:pt x="10622824" y="4129150"/>
                  <a:pt x="10304941" y="4189147"/>
                  <a:pt x="9985530" y="4241373"/>
                </a:cubicBezTo>
                <a:cubicBezTo>
                  <a:pt x="9720036" y="4284822"/>
                  <a:pt x="9453814" y="4323467"/>
                  <a:pt x="9186882" y="4357320"/>
                </a:cubicBezTo>
                <a:cubicBezTo>
                  <a:pt x="8984197" y="4382894"/>
                  <a:pt x="8781514" y="4406977"/>
                  <a:pt x="8578198" y="4426839"/>
                </a:cubicBezTo>
                <a:cubicBezTo>
                  <a:pt x="8340547" y="4449559"/>
                  <a:pt x="8102644" y="4471034"/>
                  <a:pt x="7864358" y="4488290"/>
                </a:cubicBezTo>
                <a:cubicBezTo>
                  <a:pt x="7554994" y="4510634"/>
                  <a:pt x="7245502" y="4528512"/>
                  <a:pt x="6935502" y="4539684"/>
                </a:cubicBezTo>
                <a:cubicBezTo>
                  <a:pt x="6782917" y="4545147"/>
                  <a:pt x="6630334" y="4548995"/>
                  <a:pt x="6477750" y="4553587"/>
                </a:cubicBezTo>
                <a:cubicBezTo>
                  <a:pt x="6439195" y="4551503"/>
                  <a:pt x="6400529" y="4553128"/>
                  <a:pt x="6362294" y="4558430"/>
                </a:cubicBezTo>
                <a:lnTo>
                  <a:pt x="6057129" y="4558430"/>
                </a:lnTo>
                <a:lnTo>
                  <a:pt x="5977784" y="4553836"/>
                </a:lnTo>
                <a:cubicBezTo>
                  <a:pt x="5740261" y="4541423"/>
                  <a:pt x="5502739" y="4527644"/>
                  <a:pt x="5265087" y="4517587"/>
                </a:cubicBezTo>
                <a:cubicBezTo>
                  <a:pt x="4958267" y="4505171"/>
                  <a:pt x="4651826" y="4484691"/>
                  <a:pt x="4346277" y="4455517"/>
                </a:cubicBezTo>
                <a:cubicBezTo>
                  <a:pt x="4021654" y="4424605"/>
                  <a:pt x="3697795" y="4389970"/>
                  <a:pt x="3373045" y="4356948"/>
                </a:cubicBezTo>
                <a:cubicBezTo>
                  <a:pt x="3035412" y="4322686"/>
                  <a:pt x="2698456" y="4283047"/>
                  <a:pt x="2362173" y="4238021"/>
                </a:cubicBezTo>
                <a:cubicBezTo>
                  <a:pt x="1984692" y="4187868"/>
                  <a:pt x="1608364" y="4130142"/>
                  <a:pt x="1233177" y="4064845"/>
                </a:cubicBezTo>
                <a:cubicBezTo>
                  <a:pt x="842181" y="3996132"/>
                  <a:pt x="453758" y="3917644"/>
                  <a:pt x="68500" y="3825138"/>
                </a:cubicBezTo>
                <a:lnTo>
                  <a:pt x="0" y="3807783"/>
                </a:lnTo>
                <a:lnTo>
                  <a:pt x="0" y="3751294"/>
                </a:lnTo>
                <a:lnTo>
                  <a:pt x="72441" y="3770071"/>
                </a:lnTo>
                <a:cubicBezTo>
                  <a:pt x="247961" y="3812249"/>
                  <a:pt x="424164" y="3851509"/>
                  <a:pt x="600716" y="3888441"/>
                </a:cubicBezTo>
                <a:cubicBezTo>
                  <a:pt x="988279" y="3969255"/>
                  <a:pt x="1378133" y="4038153"/>
                  <a:pt x="1769512" y="4098609"/>
                </a:cubicBezTo>
                <a:cubicBezTo>
                  <a:pt x="2052426" y="4142185"/>
                  <a:pt x="2335725" y="4182282"/>
                  <a:pt x="2613554" y="4215551"/>
                </a:cubicBezTo>
                <a:cubicBezTo>
                  <a:pt x="2605544" y="4218158"/>
                  <a:pt x="2594611" y="4208102"/>
                  <a:pt x="2581134" y="4205620"/>
                </a:cubicBezTo>
                <a:cubicBezTo>
                  <a:pt x="2087178" y="4113668"/>
                  <a:pt x="1597684" y="4002775"/>
                  <a:pt x="1112635" y="3872923"/>
                </a:cubicBezTo>
                <a:cubicBezTo>
                  <a:pt x="880453" y="3810852"/>
                  <a:pt x="649713" y="3744374"/>
                  <a:pt x="420412" y="3673490"/>
                </a:cubicBezTo>
                <a:lnTo>
                  <a:pt x="0" y="3534573"/>
                </a:lnTo>
                <a:close/>
              </a:path>
            </a:pathLst>
          </a:cu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539727F2-8F2A-EC65-27C2-3F3D7CEA9627}"/>
              </a:ext>
            </a:extLst>
          </p:cNvPr>
          <p:cNvSpPr txBox="1"/>
          <p:nvPr/>
        </p:nvSpPr>
        <p:spPr>
          <a:xfrm>
            <a:off x="-3047" y="4661774"/>
            <a:ext cx="12191999" cy="209288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s-E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Eka</a:t>
            </a:r>
            <a:r>
              <a:rPr kumimoji="0" lang="es-E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Jehova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Nyasaye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nowacho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niya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‘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Chutho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aseneno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thagruok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mar 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joga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e 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piny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Misri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 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Asewinjo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ywakgi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nikech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joma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chunogi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gi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tich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mar 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wasumbini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kendo 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ang’eyo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thagruokgi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 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Omiyo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aselor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mondo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aresgi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e 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lwet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jo-</a:t>
            </a:r>
            <a:r>
              <a:rPr kumimoji="0" lang="en-US" sz="2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Misri</a:t>
            </a:r>
            <a:r>
              <a:rPr kumimoji="0" lang="en-US" sz="2600" b="1" i="0" u="none" strike="noStrike" kern="1200" cap="none" spc="0" normalizeH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kendo </a:t>
            </a:r>
            <a:r>
              <a:rPr kumimoji="0" lang="en-US" sz="2600" b="1" i="0" u="none" strike="noStrike" kern="1200" cap="none" spc="0" normalizeH="0" noProof="0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agolgi</a:t>
            </a:r>
            <a:r>
              <a:rPr kumimoji="0" lang="en-US" sz="2600" b="1" i="0" u="none" strike="noStrike" kern="1200" cap="none" spc="0" normalizeH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e </a:t>
            </a:r>
            <a:r>
              <a:rPr kumimoji="0" lang="en-US" sz="2600" b="1" i="0" u="none" strike="noStrike" kern="1200" cap="none" spc="0" normalizeH="0" noProof="0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pinyno</a:t>
            </a:r>
            <a:r>
              <a:rPr kumimoji="0" lang="en-US" sz="2600" b="1" i="0" u="none" strike="noStrike" kern="1200" cap="none" spc="0" normalizeH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mondo</a:t>
            </a:r>
            <a:r>
              <a:rPr kumimoji="0" lang="en-US" sz="2600" b="1" i="0" u="none" strike="noStrike" kern="1200" cap="none" spc="0" normalizeH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akelgi</a:t>
            </a:r>
            <a:r>
              <a:rPr kumimoji="0" lang="en-US" sz="2600" b="1" i="0" u="none" strike="noStrike" kern="1200" cap="none" spc="0" normalizeH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e </a:t>
            </a:r>
            <a:r>
              <a:rPr kumimoji="0" lang="en-US" sz="2600" b="1" i="0" u="none" strike="noStrike" kern="1200" cap="none" spc="0" normalizeH="0" noProof="0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piny</a:t>
            </a:r>
            <a:r>
              <a:rPr kumimoji="0" lang="en-US" sz="2600" b="1" i="0" u="none" strike="noStrike" kern="1200" cap="none" spc="0" normalizeH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maber</a:t>
            </a:r>
            <a:r>
              <a:rPr kumimoji="0" lang="en-US" sz="2600" b="1" i="0" u="none" strike="noStrike" kern="1200" cap="none" spc="0" normalizeH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kendo </a:t>
            </a:r>
            <a:r>
              <a:rPr kumimoji="0" lang="en-US" sz="2600" b="1" i="0" u="none" strike="noStrike" kern="1200" cap="none" spc="0" normalizeH="0" noProof="0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malach</a:t>
            </a:r>
            <a:r>
              <a:rPr kumimoji="0" lang="en-US" sz="2600" b="1" i="0" u="none" strike="noStrike" kern="1200" cap="none" spc="0" normalizeH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ma </a:t>
            </a:r>
            <a:r>
              <a:rPr kumimoji="0" lang="en-US" sz="2600" b="1" i="0" u="none" strike="noStrike" kern="1200" cap="none" spc="0" normalizeH="0" noProof="0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en</a:t>
            </a:r>
            <a:r>
              <a:rPr kumimoji="0" lang="en-US" sz="2600" b="1" i="0" u="none" strike="noStrike" kern="1200" cap="none" spc="0" normalizeH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piny</a:t>
            </a:r>
            <a:r>
              <a:rPr kumimoji="0" lang="en-US" sz="2600" b="1" i="0" u="none" strike="noStrike" kern="1200" cap="none" spc="0" normalizeH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mopong</a:t>
            </a:r>
            <a:r>
              <a:rPr kumimoji="0" lang="en-US" sz="2600" b="1" i="0" u="none" strike="noStrike" kern="1200" cap="none" spc="0" normalizeH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’ </a:t>
            </a:r>
            <a:r>
              <a:rPr kumimoji="0" lang="en-US" sz="2600" b="1" i="0" u="none" strike="noStrike" kern="1200" cap="none" spc="0" normalizeH="0" noProof="0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gi</a:t>
            </a:r>
            <a:r>
              <a:rPr kumimoji="0" lang="en-US" sz="2600" b="1" i="0" u="none" strike="noStrike" kern="1200" cap="none" spc="0" normalizeH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chak</a:t>
            </a:r>
            <a:r>
              <a:rPr kumimoji="0" lang="en-US" sz="2600" b="1" i="0" u="none" strike="noStrike" kern="1200" cap="none" spc="0" normalizeH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kod</a:t>
            </a:r>
            <a:r>
              <a:rPr kumimoji="0" lang="en-US" sz="2600" b="1" i="0" u="none" strike="noStrike" kern="1200" cap="none" spc="0" normalizeH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mor</a:t>
            </a:r>
            <a:r>
              <a:rPr kumimoji="0" lang="en-US" sz="2600" b="1" i="0" u="none" strike="noStrike" kern="1200" cap="none" spc="0" normalizeH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kich</a:t>
            </a:r>
            <a:r>
              <a:rPr kumimoji="0" lang="en-U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’</a:t>
            </a:r>
            <a:r>
              <a:rPr kumimoji="0" lang="es-ES" sz="2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r>
              <a:rPr kumimoji="0" lang="es-ES" sz="1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es-ES" sz="1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Wuok</a:t>
            </a:r>
            <a:r>
              <a:rPr kumimoji="0" lang="es-ES" sz="1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3:7, 8, </a:t>
            </a:r>
            <a:r>
              <a:rPr kumimoji="0" lang="es-ES" sz="1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Loko</a:t>
            </a:r>
            <a:r>
              <a:rPr kumimoji="0" lang="es-ES" sz="1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1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Manyien</a:t>
            </a:r>
            <a:r>
              <a:rPr kumimoji="0" lang="es-ES" sz="1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71166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90A9E2B5-053E-23B2-62F9-BE5FAA755A86}"/>
              </a:ext>
            </a:extLst>
          </p:cNvPr>
          <p:cNvSpPr txBox="1"/>
          <p:nvPr/>
        </p:nvSpPr>
        <p:spPr>
          <a:xfrm>
            <a:off x="6501685" y="3858628"/>
            <a:ext cx="5661740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solidFill>
                  <a:srgbClr val="FFD4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Luong (Wuok 3):</a:t>
            </a:r>
          </a:p>
          <a:p>
            <a:pPr lvl="1">
              <a:spcBef>
                <a:spcPts val="6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Bungu Maliel (Wuok 3:1-6)</a:t>
            </a:r>
          </a:p>
          <a:p>
            <a:pPr lvl="1">
              <a:spcBef>
                <a:spcPts val="6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Chike Nyasaye (Wuok 3:7-12)</a:t>
            </a:r>
          </a:p>
          <a:p>
            <a:pPr lvl="1">
              <a:spcBef>
                <a:spcPts val="6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Nying Nyasaye (Wuok 3:13-22)</a:t>
            </a:r>
          </a:p>
          <a:p>
            <a:pPr>
              <a:spcBef>
                <a:spcPts val="1200"/>
              </a:spcBef>
            </a:pPr>
            <a:r>
              <a:rPr lang="en" sz="2000" b="1" dirty="0">
                <a:solidFill>
                  <a:srgbClr val="43EC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Chop ote (Wuok 4):</a:t>
            </a:r>
          </a:p>
          <a:p>
            <a:pPr lvl="1">
              <a:spcBef>
                <a:spcPts val="6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Badhruok gi Weche Mang’eny (Wuok 4:1-17)</a:t>
            </a:r>
          </a:p>
          <a:p>
            <a:pPr lvl="1">
              <a:spcBef>
                <a:spcPts val="6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Dok Misri (Wuok 4:18-31)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98B8CBC-2E9A-DB6F-49CD-6BEF710B85C3}"/>
              </a:ext>
            </a:extLst>
          </p:cNvPr>
          <p:cNvSpPr txBox="1"/>
          <p:nvPr/>
        </p:nvSpPr>
        <p:spPr>
          <a:xfrm>
            <a:off x="239026" y="185884"/>
            <a:ext cx="71939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Bang’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Musa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notemo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kendo ne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orem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mondo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ores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oganda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Israel,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notiyo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kaka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jakwath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kuom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higni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40 e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thim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mar Midian. E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kindeno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kata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obedo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osiko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kobedo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kod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winjruok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machiegni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Nyasaye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ne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oweyo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paro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 ne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-go chon mar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bedo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jares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jo-Israel.</a:t>
            </a:r>
            <a:endParaRPr lang="en" sz="2000" b="1" dirty="0">
              <a:solidFill>
                <a:schemeClr val="bg1"/>
              </a:solidFill>
              <a:effectLst>
                <a:glow rad="101600">
                  <a:srgbClr val="5F400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 descr="Imagen que contiene agua, pasto, parado, mujer&#10;&#10;El contenido generado por IA puede ser incorrecto.">
            <a:extLst>
              <a:ext uri="{FF2B5EF4-FFF2-40B4-BE49-F238E27FC236}">
                <a16:creationId xmlns:a16="http://schemas.microsoft.com/office/drawing/2014/main" id="{34ADEEC1-E7A8-35A6-9C90-09E2420B0E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46208" y="123926"/>
            <a:ext cx="4493392" cy="3081288"/>
          </a:xfrm>
          <a:prstGeom prst="rect">
            <a:avLst/>
          </a:prstGeom>
          <a:ln w="38100" cap="sq">
            <a:solidFill>
              <a:srgbClr val="87A8C5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n 6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D17ECFAD-BF07-6ECF-9EDA-BA2F1D5004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4916" y="3722451"/>
            <a:ext cx="3810000" cy="3038475"/>
          </a:xfrm>
          <a:prstGeom prst="rect">
            <a:avLst/>
          </a:prstGeom>
          <a:ln w="38100" cap="sq">
            <a:solidFill>
              <a:srgbClr val="43ECBB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n 8" descr="Imagen que contiene persona, tabla, comida, hombre&#10;&#10;El contenido generado por IA puede ser incorrecto.">
            <a:extLst>
              <a:ext uri="{FF2B5EF4-FFF2-40B4-BE49-F238E27FC236}">
                <a16:creationId xmlns:a16="http://schemas.microsoft.com/office/drawing/2014/main" id="{3A332A79-1D09-008F-14F6-749AA67DA90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2400" y="3722451"/>
            <a:ext cx="1512771" cy="3038475"/>
          </a:xfrm>
          <a:prstGeom prst="rect">
            <a:avLst/>
          </a:prstGeom>
          <a:ln w="38100" cap="sq">
            <a:solidFill>
              <a:srgbClr val="43ECBB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085AA44A-D031-D656-2684-ACE699DB6AD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2579" y="4306959"/>
            <a:ext cx="271934" cy="2646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n 12" descr="Logotipo, Icono&#10;&#10;El contenido generado por IA puede ser incorrecto.">
            <a:extLst>
              <a:ext uri="{FF2B5EF4-FFF2-40B4-BE49-F238E27FC236}">
                <a16:creationId xmlns:a16="http://schemas.microsoft.com/office/drawing/2014/main" id="{8FA01F73-DF38-ECFD-72F3-5A39413449D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2579" y="4688054"/>
            <a:ext cx="271934" cy="2646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n 14" descr="Icono&#10;&#10;El contenido generado por IA puede ser incorrecto.">
            <a:extLst>
              <a:ext uri="{FF2B5EF4-FFF2-40B4-BE49-F238E27FC236}">
                <a16:creationId xmlns:a16="http://schemas.microsoft.com/office/drawing/2014/main" id="{4C54DEF9-1557-7822-3281-0EA8CAC8822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4954" y="6551805"/>
            <a:ext cx="271934" cy="2646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 descr="Imagen que contiene ipod&#10;&#10;El contenido generado por IA puede ser incorrecto.">
            <a:extLst>
              <a:ext uri="{FF2B5EF4-FFF2-40B4-BE49-F238E27FC236}">
                <a16:creationId xmlns:a16="http://schemas.microsoft.com/office/drawing/2014/main" id="{1C18E1BC-1A0B-7040-2A40-FA3A76891C8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2579" y="5909161"/>
            <a:ext cx="271934" cy="2646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0" name="Imagen 19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5E9AEB55-F36F-B330-1809-D5C979FC8858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2579" y="5070840"/>
            <a:ext cx="271934" cy="2646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4" name="Imagen 23" descr="Icono&#10;&#10;El contenido generado por IA puede ser incorrecto.">
            <a:extLst>
              <a:ext uri="{FF2B5EF4-FFF2-40B4-BE49-F238E27FC236}">
                <a16:creationId xmlns:a16="http://schemas.microsoft.com/office/drawing/2014/main" id="{19EBC397-270C-E03D-9D70-D2BBBD29491B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9772" y="5464517"/>
            <a:ext cx="531913" cy="41576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1" name="Imagen 30" descr="Icono&#10;&#10;El contenido generado por IA puede ser incorrecto.">
            <a:extLst>
              <a:ext uri="{FF2B5EF4-FFF2-40B4-BE49-F238E27FC236}">
                <a16:creationId xmlns:a16="http://schemas.microsoft.com/office/drawing/2014/main" id="{63077559-38E3-E083-F633-B6197E79839C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9772" y="3854146"/>
            <a:ext cx="531913" cy="41576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A4A5281-1F66-A03E-C376-9360D091A156}"/>
              </a:ext>
            </a:extLst>
          </p:cNvPr>
          <p:cNvSpPr txBox="1"/>
          <p:nvPr/>
        </p:nvSpPr>
        <p:spPr>
          <a:xfrm>
            <a:off x="239027" y="1996039"/>
            <a:ext cx="7193983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Nyasaye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pok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oweyo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parono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Kuome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Musa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ema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ne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obedo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kaka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jares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moyier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Nikech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wiye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bende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pok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owil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thagruok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mar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ogandane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Koro,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kinde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osechopo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mar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golo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Israel e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sandruokgi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malit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mar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wasumbini</a:t>
            </a:r>
            <a:r>
              <a:rPr lang="en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64484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41224B4-12EB-0526-91A9-43E51401A654}"/>
              </a:ext>
            </a:extLst>
          </p:cNvPr>
          <p:cNvSpPr txBox="1"/>
          <p:nvPr/>
        </p:nvSpPr>
        <p:spPr>
          <a:xfrm>
            <a:off x="2107934" y="5671975"/>
            <a:ext cx="7122694" cy="1107996"/>
          </a:xfrm>
          <a:prstGeom prst="rect">
            <a:avLst/>
          </a:prstGeom>
          <a:noFill/>
        </p:spPr>
        <p:txBody>
          <a:bodyPr wrap="square">
            <a:prstTxWarp prst="textTriangleInverted">
              <a:avLst/>
            </a:prstTxWarp>
            <a:spAutoFit/>
          </a:bodyPr>
          <a:lstStyle/>
          <a:p>
            <a:pPr algn="ctr"/>
            <a:r>
              <a:rPr lang="en" sz="6600" b="1" spc="50" dirty="0">
                <a:ln w="0"/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bg2">
                      <a:lumMod val="20000"/>
                      <a:lumOff val="8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LUONG</a:t>
            </a:r>
          </a:p>
        </p:txBody>
      </p:sp>
    </p:spTree>
    <p:extLst>
      <p:ext uri="{BB962C8B-B14F-4D97-AF65-F5344CB8AC3E}">
        <p14:creationId xmlns:p14="http://schemas.microsoft.com/office/powerpoint/2010/main" val="245131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7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 descr="Llamas de fuego sobre fondo negro">
            <a:extLst>
              <a:ext uri="{FF2B5EF4-FFF2-40B4-BE49-F238E27FC236}">
                <a16:creationId xmlns:a16="http://schemas.microsoft.com/office/drawing/2014/main" id="{97240143-F816-C8C5-0019-E068193EC9DB}"/>
              </a:ext>
            </a:extLst>
          </p:cNvPr>
          <p:cNvSpPr txBox="1"/>
          <p:nvPr/>
        </p:nvSpPr>
        <p:spPr>
          <a:xfrm>
            <a:off x="0" y="-96250"/>
            <a:ext cx="96012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600" dirty="0">
                <a:ln w="10160">
                  <a:solidFill>
                    <a:schemeClr val="bg2">
                      <a:lumMod val="60000"/>
                      <a:lumOff val="40000"/>
                    </a:schemeClr>
                  </a:solidFill>
                  <a:prstDash val="solid"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outerShdw blurRad="38100" dist="38100" dir="4200000" algn="tl" rotWithShape="0">
                    <a:srgbClr val="000000"/>
                  </a:outerShdw>
                </a:effectLst>
              </a:rPr>
              <a:t>BUNGU MALIEL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C268A33-5461-98AE-A904-5AF743EB419A}"/>
              </a:ext>
            </a:extLst>
          </p:cNvPr>
          <p:cNvSpPr txBox="1"/>
          <p:nvPr/>
        </p:nvSpPr>
        <p:spPr>
          <a:xfrm>
            <a:off x="147320" y="541879"/>
            <a:ext cx="9601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Malaika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mar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Nysaye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nofwenyorene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kanyo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e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ligek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mach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maliel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e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chuny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bungu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moro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. Musa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norange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moneno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ni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bungu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liel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aliela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, to ok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wang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’</a:t>
            </a:r>
            <a:r>
              <a:rPr lang="en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(Wuok 3:2)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79498DB-FFA9-00EE-610F-B68B877B1705}"/>
              </a:ext>
            </a:extLst>
          </p:cNvPr>
          <p:cNvSpPr txBox="1"/>
          <p:nvPr/>
        </p:nvSpPr>
        <p:spPr>
          <a:xfrm>
            <a:off x="2346258" y="1411500"/>
            <a:ext cx="974217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Higni</a:t>
            </a:r>
            <a:r>
              <a:rPr lang="en-US" sz="2000" b="1" dirty="0"/>
              <a:t> 40 ma Musa </a:t>
            </a:r>
            <a:r>
              <a:rPr lang="en-US" sz="2000" b="1" dirty="0" err="1"/>
              <a:t>nodak</a:t>
            </a:r>
            <a:r>
              <a:rPr lang="en-US" sz="2000" b="1" dirty="0"/>
              <a:t> e </a:t>
            </a:r>
            <a:r>
              <a:rPr lang="en-US" sz="2000" b="1" dirty="0" err="1"/>
              <a:t>piny</a:t>
            </a:r>
            <a:r>
              <a:rPr lang="en-US" sz="2000" b="1" dirty="0"/>
              <a:t> Midian </a:t>
            </a:r>
            <a:r>
              <a:rPr lang="en-US" sz="2000" b="1" dirty="0" err="1"/>
              <a:t>inyalo</a:t>
            </a:r>
            <a:r>
              <a:rPr lang="en-US" sz="2000" b="1" dirty="0"/>
              <a:t> </a:t>
            </a:r>
            <a:r>
              <a:rPr lang="en-US" sz="2000" b="1" dirty="0" err="1"/>
              <a:t>nyis</a:t>
            </a:r>
            <a:r>
              <a:rPr lang="en-US" sz="2000" b="1" dirty="0"/>
              <a:t> e </a:t>
            </a:r>
            <a:r>
              <a:rPr lang="en-US" sz="2000" b="1" dirty="0" err="1"/>
              <a:t>yo</a:t>
            </a:r>
            <a:r>
              <a:rPr lang="en-US" sz="2000" b="1" dirty="0"/>
              <a:t> </a:t>
            </a:r>
            <a:r>
              <a:rPr lang="en-US" sz="2000" b="1" dirty="0" err="1"/>
              <a:t>machiek</a:t>
            </a:r>
            <a:r>
              <a:rPr lang="en-US" sz="2000" b="1" dirty="0"/>
              <a:t> </a:t>
            </a:r>
            <a:r>
              <a:rPr lang="en-US" sz="2000" b="1" dirty="0" err="1"/>
              <a:t>kama</a:t>
            </a:r>
            <a:r>
              <a:rPr lang="en-US" sz="2000" b="1" dirty="0"/>
              <a:t>: ne </a:t>
            </a:r>
            <a:r>
              <a:rPr lang="en-US" sz="2000" b="1" dirty="0" err="1"/>
              <a:t>okendo</a:t>
            </a:r>
            <a:r>
              <a:rPr lang="en-US" sz="2000" b="1" dirty="0"/>
              <a:t>, ne </a:t>
            </a:r>
            <a:r>
              <a:rPr lang="en-US" sz="2000" b="1" dirty="0" err="1"/>
              <a:t>onyuolo</a:t>
            </a:r>
            <a:r>
              <a:rPr lang="en-US" sz="2000" b="1" dirty="0"/>
              <a:t> </a:t>
            </a:r>
            <a:r>
              <a:rPr lang="en-US" sz="2000" b="1" dirty="0" err="1"/>
              <a:t>yawuowi</a:t>
            </a:r>
            <a:r>
              <a:rPr lang="en-US" sz="2000" b="1" dirty="0"/>
              <a:t> </a:t>
            </a:r>
            <a:r>
              <a:rPr lang="en-US" sz="2000" b="1" dirty="0" err="1"/>
              <a:t>ariyo</a:t>
            </a:r>
            <a:r>
              <a:rPr lang="en-US" sz="2000" b="1" dirty="0"/>
              <a:t>, kendo ne </a:t>
            </a:r>
            <a:r>
              <a:rPr lang="en-US" sz="2000" b="1" dirty="0" err="1"/>
              <a:t>otiyo</a:t>
            </a:r>
            <a:r>
              <a:rPr lang="en-US" sz="2000" b="1" dirty="0"/>
              <a:t> kaka </a:t>
            </a:r>
            <a:r>
              <a:rPr lang="en-US" sz="2000" b="1" dirty="0" err="1"/>
              <a:t>jakwath</a:t>
            </a:r>
            <a:r>
              <a:rPr lang="en-US" sz="2000" b="1" dirty="0"/>
              <a:t> ne </a:t>
            </a:r>
            <a:r>
              <a:rPr lang="en-US" sz="2000" b="1" dirty="0" err="1"/>
              <a:t>jaduong’ne</a:t>
            </a:r>
            <a:r>
              <a:rPr lang="en-US" sz="2000" b="1" dirty="0"/>
              <a:t>. Bende, </a:t>
            </a:r>
            <a:r>
              <a:rPr lang="en-US" sz="2000" b="1" dirty="0" err="1"/>
              <a:t>notiyo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thuolono</a:t>
            </a:r>
            <a:r>
              <a:rPr lang="en-US" sz="2000" b="1" dirty="0"/>
              <a:t> e </a:t>
            </a:r>
            <a:r>
              <a:rPr lang="en-US" sz="2000" b="1" dirty="0" err="1"/>
              <a:t>ndiko</a:t>
            </a:r>
            <a:r>
              <a:rPr lang="en-US" sz="2000" b="1" dirty="0"/>
              <a:t> </a:t>
            </a:r>
            <a:r>
              <a:rPr lang="en-US" sz="2000" b="1" dirty="0" err="1"/>
              <a:t>buge</a:t>
            </a:r>
            <a:r>
              <a:rPr lang="en-US" sz="2000" b="1" dirty="0"/>
              <a:t> </a:t>
            </a:r>
            <a:r>
              <a:rPr lang="en-US" sz="2000" b="1" dirty="0" err="1"/>
              <a:t>ariyo</a:t>
            </a:r>
            <a:r>
              <a:rPr lang="en-US" sz="2000" b="1" dirty="0"/>
              <a:t>: </a:t>
            </a:r>
            <a:r>
              <a:rPr lang="en-US" sz="2000" b="1" dirty="0" err="1"/>
              <a:t>Ayubu</a:t>
            </a:r>
            <a:r>
              <a:rPr lang="en-US" sz="2000" b="1" dirty="0"/>
              <a:t> </a:t>
            </a:r>
            <a:r>
              <a:rPr lang="en-US" sz="2000" b="1" dirty="0" err="1"/>
              <a:t>kod</a:t>
            </a:r>
            <a:r>
              <a:rPr lang="en-US" sz="2000" b="1" dirty="0"/>
              <a:t> </a:t>
            </a:r>
            <a:r>
              <a:rPr lang="en-US" sz="2000" b="1" dirty="0" err="1"/>
              <a:t>Chakruok</a:t>
            </a:r>
            <a:r>
              <a:rPr lang="en-US" sz="2000" b="1" dirty="0"/>
              <a:t>, ma </a:t>
            </a:r>
            <a:r>
              <a:rPr lang="en-US" sz="2000" b="1" dirty="0" err="1"/>
              <a:t>dwarore</a:t>
            </a:r>
            <a:r>
              <a:rPr lang="en-US" sz="2000" b="1" dirty="0"/>
              <a:t> </a:t>
            </a:r>
            <a:r>
              <a:rPr lang="en-US" sz="2000" b="1" dirty="0" err="1"/>
              <a:t>ahinya</a:t>
            </a:r>
            <a:r>
              <a:rPr lang="en-US" sz="2000" b="1" dirty="0"/>
              <a:t> e </a:t>
            </a:r>
            <a:r>
              <a:rPr lang="en-US" sz="2000" b="1" dirty="0" err="1"/>
              <a:t>ng’eyo</a:t>
            </a:r>
            <a:r>
              <a:rPr lang="en-US" sz="2000" b="1" dirty="0"/>
              <a:t> </a:t>
            </a:r>
            <a:r>
              <a:rPr lang="en-US" sz="2000" b="1" dirty="0" err="1"/>
              <a:t>thuond</a:t>
            </a:r>
            <a:r>
              <a:rPr lang="en-US" sz="2000" b="1" dirty="0"/>
              <a:t> </a:t>
            </a:r>
            <a:r>
              <a:rPr lang="en-US" sz="2000" b="1" dirty="0" err="1"/>
              <a:t>weche</a:t>
            </a:r>
            <a:r>
              <a:rPr lang="en-US" sz="2000" b="1" dirty="0"/>
              <a:t> mag </a:t>
            </a:r>
            <a:r>
              <a:rPr lang="en-US" sz="2000" b="1" dirty="0" err="1"/>
              <a:t>warruok</a:t>
            </a:r>
            <a:r>
              <a:rPr lang="en-US" sz="2000" b="1" dirty="0"/>
              <a:t>. To, </a:t>
            </a:r>
            <a:r>
              <a:rPr lang="en-US" sz="2000" b="1" dirty="0" err="1"/>
              <a:t>gik</a:t>
            </a:r>
            <a:r>
              <a:rPr lang="en-US" sz="2000" b="1" dirty="0"/>
              <a:t> </a:t>
            </a:r>
            <a:r>
              <a:rPr lang="en-US" sz="2000" b="1" dirty="0" err="1"/>
              <a:t>moko</a:t>
            </a:r>
            <a:r>
              <a:rPr lang="en-US" sz="2000" b="1" dirty="0"/>
              <a:t> </a:t>
            </a:r>
            <a:r>
              <a:rPr lang="en-US" sz="2000" b="1" dirty="0" err="1"/>
              <a:t>duto</a:t>
            </a:r>
            <a:r>
              <a:rPr lang="en-US" sz="2000" b="1" dirty="0"/>
              <a:t> </a:t>
            </a:r>
            <a:r>
              <a:rPr lang="en-US" sz="2000" b="1" dirty="0" err="1"/>
              <a:t>nolokore</a:t>
            </a:r>
            <a:r>
              <a:rPr lang="en-US" sz="2000" b="1" dirty="0"/>
              <a:t> </a:t>
            </a:r>
            <a:r>
              <a:rPr lang="en-US" sz="2000" b="1" dirty="0" err="1"/>
              <a:t>piyo</a:t>
            </a:r>
            <a:r>
              <a:rPr lang="en-US" sz="2000" b="1" dirty="0"/>
              <a:t> </a:t>
            </a:r>
            <a:r>
              <a:rPr lang="en-US" sz="2000" b="1" dirty="0" err="1"/>
              <a:t>piyo</a:t>
            </a:r>
            <a:r>
              <a:rPr lang="en-US" sz="2000" b="1" dirty="0"/>
              <a:t>.</a:t>
            </a:r>
            <a:endParaRPr lang="en" sz="2000" b="1" dirty="0"/>
          </a:p>
        </p:txBody>
      </p:sp>
      <p:pic>
        <p:nvPicPr>
          <p:cNvPr id="4" name="Imagen 3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4751E5F0-C83A-A693-303D-C2B933D45DE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075" y="4461100"/>
            <a:ext cx="4083685" cy="2347225"/>
          </a:xfrm>
          <a:prstGeom prst="roundRect">
            <a:avLst>
              <a:gd name="adj" fmla="val 1145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Imagen 7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4A2669C2-6331-D5B9-26C9-8EE4CC9D8CA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9075" y="1303590"/>
            <a:ext cx="2056051" cy="25032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74C5EB2E-7866-91BA-3E9C-B8D25D751D0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4700" y="4085913"/>
            <a:ext cx="2753729" cy="2772087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B4B53748-82C6-D13F-5152-65A69E2A9060}"/>
              </a:ext>
            </a:extLst>
          </p:cNvPr>
          <p:cNvSpPr txBox="1"/>
          <p:nvPr/>
        </p:nvSpPr>
        <p:spPr>
          <a:xfrm>
            <a:off x="4399280" y="4277234"/>
            <a:ext cx="481075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Ka</a:t>
            </a:r>
            <a:r>
              <a:rPr lang="en-US" sz="2000" b="1" dirty="0"/>
              <a:t> ne </a:t>
            </a:r>
            <a:r>
              <a:rPr lang="en-US" sz="2000" b="1" dirty="0" err="1"/>
              <a:t>owuoyo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Musa, </a:t>
            </a:r>
            <a:r>
              <a:rPr lang="en-US" sz="2000" b="1" dirty="0" err="1"/>
              <a:t>Nyasaye</a:t>
            </a:r>
            <a:r>
              <a:rPr lang="en-US" sz="2000" b="1" dirty="0"/>
              <a:t> ne </a:t>
            </a:r>
            <a:r>
              <a:rPr lang="en-US" sz="2000" b="1" dirty="0" err="1"/>
              <a:t>onyisore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en</a:t>
            </a:r>
            <a:r>
              <a:rPr lang="en-US" sz="2000" b="1" dirty="0"/>
              <a:t> </a:t>
            </a:r>
            <a:r>
              <a:rPr lang="en-US" sz="2000" b="1" dirty="0" err="1"/>
              <a:t>Nyasach</a:t>
            </a:r>
            <a:r>
              <a:rPr lang="en-US" sz="2000" b="1" dirty="0"/>
              <a:t> Ibrahim, </a:t>
            </a:r>
            <a:r>
              <a:rPr lang="en-US" sz="2000" b="1" dirty="0" err="1"/>
              <a:t>Isaka</a:t>
            </a:r>
            <a:r>
              <a:rPr lang="en-US" sz="2000" b="1" dirty="0"/>
              <a:t>, </a:t>
            </a:r>
            <a:r>
              <a:rPr lang="en-US" sz="2000" b="1" dirty="0" err="1"/>
              <a:t>kod</a:t>
            </a:r>
            <a:r>
              <a:rPr lang="en-US" sz="2000" b="1" dirty="0"/>
              <a:t> </a:t>
            </a:r>
            <a:r>
              <a:rPr lang="en-US" sz="2000" b="1" dirty="0" err="1"/>
              <a:t>Jakobo</a:t>
            </a:r>
            <a:r>
              <a:rPr lang="en-US" sz="2000" b="1" dirty="0"/>
              <a:t>. </a:t>
            </a:r>
            <a:r>
              <a:rPr lang="en-US" sz="2000" b="1" dirty="0" err="1"/>
              <a:t>Parono</a:t>
            </a:r>
            <a:r>
              <a:rPr lang="en-US" sz="2000" b="1" dirty="0"/>
              <a:t> ne </a:t>
            </a:r>
            <a:r>
              <a:rPr lang="en-US" sz="2000" b="1" dirty="0" err="1"/>
              <a:t>ler</a:t>
            </a:r>
            <a:r>
              <a:rPr lang="en-US" sz="2000" b="1" dirty="0"/>
              <a:t>: </a:t>
            </a:r>
            <a:r>
              <a:rPr lang="en-US" sz="2000" b="1" dirty="0" err="1"/>
              <a:t>Nyasaye</a:t>
            </a:r>
            <a:r>
              <a:rPr lang="en-US" sz="2000" b="1" dirty="0"/>
              <a:t> ne </a:t>
            </a:r>
            <a:r>
              <a:rPr lang="en-US" sz="2000" b="1" dirty="0" err="1"/>
              <a:t>olor</a:t>
            </a:r>
            <a:r>
              <a:rPr lang="en-US" sz="2000" b="1" dirty="0"/>
              <a:t> </a:t>
            </a:r>
            <a:r>
              <a:rPr lang="en-US" sz="2000" b="1" dirty="0" err="1"/>
              <a:t>piny</a:t>
            </a:r>
            <a:r>
              <a:rPr lang="en-US" sz="2000" b="1" dirty="0"/>
              <a:t> </a:t>
            </a:r>
            <a:r>
              <a:rPr lang="en-US" sz="2000" b="1" dirty="0" err="1"/>
              <a:t>mondo</a:t>
            </a:r>
            <a:r>
              <a:rPr lang="en-US" sz="2000" b="1" dirty="0"/>
              <a:t> </a:t>
            </a:r>
            <a:r>
              <a:rPr lang="en-US" sz="2000" b="1" dirty="0" err="1"/>
              <a:t>ochop</a:t>
            </a:r>
            <a:r>
              <a:rPr lang="en-US" sz="2000" b="1" dirty="0"/>
              <a:t> </a:t>
            </a:r>
            <a:r>
              <a:rPr lang="en-US" sz="2000" b="1" dirty="0" err="1"/>
              <a:t>singruok</a:t>
            </a:r>
            <a:r>
              <a:rPr lang="en-US" sz="2000" b="1" dirty="0"/>
              <a:t> ma ne </a:t>
            </a:r>
            <a:r>
              <a:rPr lang="en-US" sz="2000" b="1" dirty="0" err="1"/>
              <a:t>osingo</a:t>
            </a:r>
            <a:r>
              <a:rPr lang="en-US" sz="2000" b="1" dirty="0"/>
              <a:t> ne </a:t>
            </a:r>
            <a:r>
              <a:rPr lang="en-US" sz="2000" b="1" dirty="0" err="1"/>
              <a:t>jodongogi</a:t>
            </a:r>
            <a:r>
              <a:rPr lang="en-US" sz="2000" b="1" dirty="0"/>
              <a:t> kendo </a:t>
            </a:r>
            <a:r>
              <a:rPr lang="en-US" sz="2000" b="1" dirty="0" err="1"/>
              <a:t>mondo</a:t>
            </a:r>
            <a:r>
              <a:rPr lang="en-US" sz="2000" b="1" dirty="0"/>
              <a:t> </a:t>
            </a:r>
            <a:r>
              <a:rPr lang="en-US" sz="2000" b="1" dirty="0" err="1"/>
              <a:t>omi</a:t>
            </a:r>
            <a:r>
              <a:rPr lang="en-US" sz="2000" b="1" dirty="0"/>
              <a:t> Israel </a:t>
            </a:r>
            <a:r>
              <a:rPr lang="en-US" sz="2000" b="1" dirty="0" err="1"/>
              <a:t>piny</a:t>
            </a:r>
            <a:r>
              <a:rPr lang="en-US" sz="2000" b="1" dirty="0"/>
              <a:t> Kanaan (</a:t>
            </a:r>
            <a:r>
              <a:rPr lang="en-US" sz="2000" b="1" dirty="0" err="1"/>
              <a:t>Chak</a:t>
            </a:r>
            <a:r>
              <a:rPr lang="en-US" sz="2000" b="1" dirty="0"/>
              <a:t>. 12:7; 26:3; 48:3-4).</a:t>
            </a:r>
            <a:endParaRPr lang="en" sz="2000" b="1" dirty="0"/>
          </a:p>
        </p:txBody>
      </p:sp>
      <p:pic>
        <p:nvPicPr>
          <p:cNvPr id="14" name="Imagen 13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696E3D82-835C-9FFB-CA88-21799D07D3F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3417" y="129931"/>
            <a:ext cx="2029339" cy="114150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1BD6EA6E-5D55-B384-B160-B22BDFA4D5EB}"/>
              </a:ext>
            </a:extLst>
          </p:cNvPr>
          <p:cNvSpPr txBox="1"/>
          <p:nvPr/>
        </p:nvSpPr>
        <p:spPr>
          <a:xfrm>
            <a:off x="2275126" y="2723317"/>
            <a:ext cx="962666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E </a:t>
            </a:r>
            <a:r>
              <a:rPr lang="en-US" sz="2000" b="1" dirty="0" err="1"/>
              <a:t>Horeb</a:t>
            </a:r>
            <a:r>
              <a:rPr lang="en-US" sz="2000" b="1" dirty="0"/>
              <a:t> (God Sinai), </a:t>
            </a:r>
            <a:r>
              <a:rPr lang="en-US" sz="2000" b="1" dirty="0" err="1"/>
              <a:t>Malaika</a:t>
            </a:r>
            <a:r>
              <a:rPr lang="en-US" sz="2000" b="1" dirty="0"/>
              <a:t> mar </a:t>
            </a:r>
            <a:r>
              <a:rPr lang="en-US" sz="2000" b="1" dirty="0" err="1"/>
              <a:t>Nyasaye</a:t>
            </a:r>
            <a:r>
              <a:rPr lang="en-US" sz="2000" b="1" dirty="0"/>
              <a:t> ne </a:t>
            </a:r>
            <a:r>
              <a:rPr lang="en-US" sz="2000" b="1" dirty="0" err="1"/>
              <a:t>ofwenyore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Musa e </a:t>
            </a:r>
            <a:r>
              <a:rPr lang="en-US" sz="2000" b="1" dirty="0" err="1"/>
              <a:t>bungu</a:t>
            </a:r>
            <a:r>
              <a:rPr lang="en-US" sz="2000" b="1" dirty="0"/>
              <a:t> ma ne </a:t>
            </a:r>
            <a:r>
              <a:rPr lang="en-US" sz="2000" b="1" dirty="0" err="1"/>
              <a:t>wang</a:t>
            </a:r>
            <a:r>
              <a:rPr lang="en-US" sz="2000" b="1" dirty="0"/>
              <a:t>’ (</a:t>
            </a:r>
            <a:r>
              <a:rPr lang="en-US" sz="2000" b="1" dirty="0" err="1"/>
              <a:t>Wuok</a:t>
            </a:r>
            <a:r>
              <a:rPr lang="en-US" sz="2000" b="1" dirty="0"/>
              <a:t> 3:1-3). </a:t>
            </a:r>
            <a:r>
              <a:rPr lang="en-US" sz="2000" b="1" dirty="0" err="1"/>
              <a:t>Malaikani</a:t>
            </a:r>
            <a:r>
              <a:rPr lang="en-US" sz="2000" b="1" dirty="0"/>
              <a:t> ne </a:t>
            </a:r>
            <a:r>
              <a:rPr lang="en-US" sz="2000" b="1" dirty="0" err="1"/>
              <a:t>en</a:t>
            </a:r>
            <a:r>
              <a:rPr lang="en-US" sz="2000" b="1" dirty="0"/>
              <a:t> </a:t>
            </a:r>
            <a:r>
              <a:rPr lang="en-US" sz="2000" b="1" dirty="0" err="1"/>
              <a:t>ng’a</a:t>
            </a:r>
            <a:r>
              <a:rPr lang="en-US" sz="2000" b="1" dirty="0"/>
              <a:t>? </a:t>
            </a:r>
            <a:r>
              <a:rPr lang="en-US" sz="2000" b="1" dirty="0" err="1"/>
              <a:t>Nyasaye</a:t>
            </a:r>
            <a:r>
              <a:rPr lang="en-US" sz="2000" b="1" dirty="0"/>
              <a:t> </a:t>
            </a:r>
            <a:r>
              <a:rPr lang="en-US" sz="2000" b="1" dirty="0" err="1"/>
              <a:t>owuon</a:t>
            </a:r>
            <a:r>
              <a:rPr lang="en-US" sz="2000" b="1" dirty="0"/>
              <a:t> (</a:t>
            </a:r>
            <a:r>
              <a:rPr lang="en-US" sz="2000" b="1" dirty="0" err="1"/>
              <a:t>Wuok</a:t>
            </a:r>
            <a:r>
              <a:rPr lang="en-US" sz="2000" b="1" dirty="0"/>
              <a:t> 3:4). Kane </a:t>
            </a:r>
            <a:r>
              <a:rPr lang="en-US" sz="2000" b="1" dirty="0" err="1"/>
              <a:t>pok</a:t>
            </a:r>
            <a:r>
              <a:rPr lang="en-US" sz="2000" b="1" dirty="0"/>
              <a:t> </a:t>
            </a:r>
            <a:r>
              <a:rPr lang="en-US" sz="2000" b="1" dirty="0" err="1"/>
              <a:t>odoko</a:t>
            </a:r>
            <a:r>
              <a:rPr lang="en-US" sz="2000" b="1" dirty="0"/>
              <a:t> </a:t>
            </a:r>
            <a:r>
              <a:rPr lang="en-US" sz="2000" b="1" dirty="0" err="1"/>
              <a:t>dhano</a:t>
            </a:r>
            <a:r>
              <a:rPr lang="en-US" sz="2000" b="1" dirty="0"/>
              <a:t>, </a:t>
            </a:r>
            <a:r>
              <a:rPr lang="en-US" sz="2000" b="1" dirty="0" err="1"/>
              <a:t>Yesu</a:t>
            </a:r>
            <a:r>
              <a:rPr lang="en-US" sz="2000" b="1" dirty="0"/>
              <a:t> </a:t>
            </a:r>
            <a:r>
              <a:rPr lang="en-US" sz="2000" b="1" dirty="0" err="1"/>
              <a:t>nofwenyore</a:t>
            </a:r>
            <a:r>
              <a:rPr lang="en-US" sz="2000" b="1" dirty="0"/>
              <a:t> e </a:t>
            </a:r>
            <a:r>
              <a:rPr lang="en-US" sz="2000" b="1" dirty="0" err="1"/>
              <a:t>kinde</a:t>
            </a:r>
            <a:r>
              <a:rPr lang="en-US" sz="2000" b="1" dirty="0"/>
              <a:t> </a:t>
            </a:r>
            <a:r>
              <a:rPr lang="en-US" sz="2000" b="1" dirty="0" err="1"/>
              <a:t>mang’eny</a:t>
            </a:r>
            <a:r>
              <a:rPr lang="en-US" sz="2000" b="1" dirty="0"/>
              <a:t> kaka “</a:t>
            </a:r>
            <a:r>
              <a:rPr lang="en-US" sz="2000" b="1" dirty="0" err="1"/>
              <a:t>Malaika</a:t>
            </a:r>
            <a:r>
              <a:rPr lang="en-US" sz="2000" b="1" dirty="0"/>
              <a:t> mar </a:t>
            </a:r>
            <a:r>
              <a:rPr lang="en-US" sz="2000" b="1" dirty="0" err="1"/>
              <a:t>Jehova</a:t>
            </a:r>
            <a:r>
              <a:rPr lang="en-US" sz="2000" b="1" dirty="0"/>
              <a:t>” (</a:t>
            </a:r>
            <a:r>
              <a:rPr lang="en-US" sz="2000" b="1" dirty="0" err="1"/>
              <a:t>Chak</a:t>
            </a:r>
            <a:r>
              <a:rPr lang="en-US" sz="2000" b="1" dirty="0"/>
              <a:t>. 22:11-17; </a:t>
            </a:r>
            <a:r>
              <a:rPr lang="en-US" sz="2000" b="1" dirty="0" err="1"/>
              <a:t>Bura</a:t>
            </a:r>
            <a:r>
              <a:rPr lang="en-US" sz="2000" b="1" dirty="0"/>
              <a:t> 6:11, 16; 13:17-22; </a:t>
            </a:r>
            <a:r>
              <a:rPr lang="en-US" sz="2000" b="1" dirty="0" err="1"/>
              <a:t>Zek</a:t>
            </a:r>
            <a:r>
              <a:rPr lang="en-US" sz="2000" b="1" dirty="0"/>
              <a:t>. 3:1-2).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1213114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8D32C27-A1BC-D53C-BCB9-04A3D5A0DD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5511596-D2CE-89F0-3AD1-5D37C213BB9B}"/>
              </a:ext>
            </a:extLst>
          </p:cNvPr>
          <p:cNvSpPr txBox="1"/>
          <p:nvPr/>
        </p:nvSpPr>
        <p:spPr>
          <a:xfrm>
            <a:off x="3128211" y="0"/>
            <a:ext cx="9063788" cy="769441"/>
          </a:xfrm>
          <a:prstGeom prst="rect">
            <a:avLst/>
          </a:prstGeom>
          <a:noFill/>
          <a:effectLst>
            <a:outerShdw blurRad="50800" dist="12700" dir="2700000" algn="tl" rotWithShape="0">
              <a:prstClr val="black">
                <a:alpha val="73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" sz="4400" b="1" spc="3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CHIKE NYASAYE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E7C85F6-C29F-3358-856A-6F152B6777FD}"/>
              </a:ext>
            </a:extLst>
          </p:cNvPr>
          <p:cNvSpPr txBox="1"/>
          <p:nvPr/>
        </p:nvSpPr>
        <p:spPr>
          <a:xfrm>
            <a:off x="3128211" y="730983"/>
            <a:ext cx="8957912" cy="54483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bg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tIns="0" bIns="0">
            <a:spAutoFit/>
          </a:bodyPr>
          <a:lstStyle/>
          <a:p>
            <a:pPr algn="ctr"/>
            <a:r>
              <a:rPr lang="en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“Omiyo koro abiro ori ir Farao mondo igol joga ma jo-Israel oa e piny Misri” </a:t>
            </a:r>
            <a:r>
              <a:rPr lang="en" sz="1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(Wuok 3:10)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7E6FD85-72DF-19EB-6D3F-82CF196FCC29}"/>
              </a:ext>
            </a:extLst>
          </p:cNvPr>
          <p:cNvSpPr txBox="1"/>
          <p:nvPr/>
        </p:nvSpPr>
        <p:spPr>
          <a:xfrm>
            <a:off x="3234088" y="1396195"/>
            <a:ext cx="89579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000" b="1" dirty="0" err="1"/>
              <a:t>Nyasaye</a:t>
            </a:r>
            <a:r>
              <a:rPr lang="en-US" sz="2000" b="1" dirty="0"/>
              <a:t> </a:t>
            </a:r>
            <a:r>
              <a:rPr lang="en-US" sz="2000" b="1" dirty="0" err="1"/>
              <a:t>nyisore</a:t>
            </a:r>
            <a:r>
              <a:rPr lang="en-US" sz="2000" b="1" dirty="0"/>
              <a:t> kaka </a:t>
            </a:r>
            <a:r>
              <a:rPr lang="en-US" sz="2000" b="1" dirty="0" err="1"/>
              <a:t>Ng’at</a:t>
            </a:r>
            <a:r>
              <a:rPr lang="en-US" sz="2000" b="1" dirty="0"/>
              <a:t> ma </a:t>
            </a:r>
            <a:r>
              <a:rPr lang="en-US" sz="2000" b="1" dirty="0" err="1"/>
              <a:t>nigi</a:t>
            </a:r>
            <a:r>
              <a:rPr lang="en-US" sz="2000" b="1" dirty="0"/>
              <a:t> </a:t>
            </a:r>
            <a:r>
              <a:rPr lang="en-US" sz="2000" b="1" dirty="0" err="1"/>
              <a:t>teko</a:t>
            </a:r>
            <a:r>
              <a:rPr lang="en-US" sz="2000" b="1" dirty="0"/>
              <a:t>, </a:t>
            </a:r>
            <a:r>
              <a:rPr lang="en-US" sz="2000" b="1" dirty="0" err="1"/>
              <a:t>ka</a:t>
            </a:r>
            <a:r>
              <a:rPr lang="en-US" sz="2000" b="1" dirty="0"/>
              <a:t> </a:t>
            </a:r>
            <a:r>
              <a:rPr lang="en-US" sz="2000" b="1" dirty="0" err="1"/>
              <a:t>otiyo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weche</a:t>
            </a:r>
            <a:r>
              <a:rPr lang="en-US" sz="2000" b="1" dirty="0"/>
              <a:t> mag </a:t>
            </a:r>
            <a:r>
              <a:rPr lang="en-US" sz="2000" b="1" dirty="0" err="1"/>
              <a:t>timo</a:t>
            </a:r>
            <a:r>
              <a:rPr lang="en-US" sz="2000" b="1" dirty="0"/>
              <a:t> </a:t>
            </a:r>
            <a:r>
              <a:rPr lang="en-US" sz="2000" b="1" dirty="0" err="1"/>
              <a:t>gik</a:t>
            </a:r>
            <a:r>
              <a:rPr lang="en-US" sz="2000" b="1" dirty="0"/>
              <a:t> </a:t>
            </a:r>
            <a:r>
              <a:rPr lang="en-US" sz="2000" b="1" dirty="0" err="1"/>
              <a:t>moko</a:t>
            </a:r>
            <a:r>
              <a:rPr lang="en-US" sz="2000" b="1" dirty="0"/>
              <a:t>: </a:t>
            </a:r>
            <a:r>
              <a:rPr lang="en-US" sz="2000" b="1" dirty="0" err="1"/>
              <a:t>aseneno</a:t>
            </a:r>
            <a:r>
              <a:rPr lang="en-US" sz="2000" b="1" dirty="0"/>
              <a:t>, </a:t>
            </a:r>
            <a:r>
              <a:rPr lang="en-US" sz="2000" b="1" dirty="0" err="1"/>
              <a:t>aselor</a:t>
            </a:r>
            <a:r>
              <a:rPr lang="en-US" sz="2000" b="1" dirty="0"/>
              <a:t>, </a:t>
            </a:r>
            <a:r>
              <a:rPr lang="en-US" sz="2000" b="1" dirty="0" err="1"/>
              <a:t>sgolgi</a:t>
            </a:r>
            <a:r>
              <a:rPr lang="en-US" sz="2000" b="1" dirty="0"/>
              <a:t>(</a:t>
            </a:r>
            <a:r>
              <a:rPr lang="en-US" sz="2000" b="1" dirty="0" err="1"/>
              <a:t>Wuok</a:t>
            </a:r>
            <a:r>
              <a:rPr lang="en-US" sz="2000" b="1" dirty="0"/>
              <a:t> 3:7-8).</a:t>
            </a:r>
            <a:endParaRPr lang="en" sz="20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4B04372C-B24B-7C2C-1235-55174F51BB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27446133"/>
              </p:ext>
            </p:extLst>
          </p:nvPr>
        </p:nvGraphicFramePr>
        <p:xfrm>
          <a:off x="159970" y="2079724"/>
          <a:ext cx="11872061" cy="2554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708EBEE0-8629-627C-E04E-D442BE3327E1}"/>
              </a:ext>
            </a:extLst>
          </p:cNvPr>
          <p:cNvSpPr txBox="1"/>
          <p:nvPr/>
        </p:nvSpPr>
        <p:spPr>
          <a:xfrm>
            <a:off x="192054" y="4607060"/>
            <a:ext cx="752099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Nyasaye</a:t>
            </a:r>
            <a:r>
              <a:rPr lang="en-US" sz="2000" b="1" dirty="0"/>
              <a:t> </a:t>
            </a:r>
            <a:r>
              <a:rPr lang="en-US" sz="2000" b="1" dirty="0" err="1"/>
              <a:t>bende</a:t>
            </a:r>
            <a:r>
              <a:rPr lang="en-US" sz="2000" b="1" dirty="0"/>
              <a:t> ne </a:t>
            </a:r>
            <a:r>
              <a:rPr lang="en-US" sz="2000" b="1" dirty="0" err="1"/>
              <a:t>dwaro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Musa </a:t>
            </a:r>
            <a:r>
              <a:rPr lang="en-US" sz="2000" b="1" dirty="0" err="1"/>
              <a:t>otim</a:t>
            </a:r>
            <a:r>
              <a:rPr lang="en-US" sz="2000" b="1" dirty="0"/>
              <a:t> </a:t>
            </a:r>
            <a:r>
              <a:rPr lang="en-US" sz="2000" b="1" dirty="0" err="1"/>
              <a:t>gik</a:t>
            </a:r>
            <a:r>
              <a:rPr lang="en-US" sz="2000" b="1" dirty="0"/>
              <a:t> </a:t>
            </a:r>
            <a:r>
              <a:rPr lang="en-US" sz="2000" b="1" dirty="0" err="1"/>
              <a:t>monyise</a:t>
            </a:r>
            <a:r>
              <a:rPr lang="en-US" sz="2000" b="1" dirty="0"/>
              <a:t>: </a:t>
            </a:r>
            <a:r>
              <a:rPr lang="en-US" sz="2000" b="1" dirty="0" err="1"/>
              <a:t>Dhi</a:t>
            </a:r>
            <a:r>
              <a:rPr lang="en-US" sz="2000" b="1" dirty="0"/>
              <a:t> </a:t>
            </a:r>
            <a:r>
              <a:rPr lang="en-US" sz="2000" b="1" dirty="0" err="1"/>
              <a:t>Misri</a:t>
            </a:r>
            <a:r>
              <a:rPr lang="en-US" sz="2000" b="1" dirty="0"/>
              <a:t> kendo </a:t>
            </a:r>
            <a:r>
              <a:rPr lang="en-US" sz="2000" b="1" dirty="0" err="1"/>
              <a:t>igol</a:t>
            </a:r>
            <a:r>
              <a:rPr lang="en-US" sz="2000" b="1" dirty="0"/>
              <a:t> </a:t>
            </a:r>
            <a:r>
              <a:rPr lang="en-US" sz="2000" b="1" dirty="0" err="1"/>
              <a:t>ogandana</a:t>
            </a:r>
            <a:r>
              <a:rPr lang="en-US" sz="2000" b="1" dirty="0"/>
              <a:t> </a:t>
            </a:r>
            <a:r>
              <a:rPr lang="en-US" sz="2000" b="1" dirty="0" err="1"/>
              <a:t>oko</a:t>
            </a:r>
            <a:r>
              <a:rPr lang="en-US" sz="2000" b="1" dirty="0"/>
              <a:t> </a:t>
            </a:r>
            <a:r>
              <a:rPr lang="en-US" sz="2000" b="1" dirty="0" err="1"/>
              <a:t>kuno</a:t>
            </a:r>
            <a:r>
              <a:rPr lang="en-US" sz="2000" b="1" dirty="0"/>
              <a:t> (</a:t>
            </a:r>
            <a:r>
              <a:rPr lang="en-US" sz="2000" b="1" dirty="0" err="1"/>
              <a:t>Wuok</a:t>
            </a:r>
            <a:r>
              <a:rPr lang="en-US" sz="2000" b="1" dirty="0"/>
              <a:t> 3:10, 12). </a:t>
            </a:r>
            <a:r>
              <a:rPr lang="en-US" sz="2000" b="1" dirty="0" err="1"/>
              <a:t>Tijno</a:t>
            </a:r>
            <a:r>
              <a:rPr lang="en-US" sz="2000" b="1" dirty="0"/>
              <a:t> </a:t>
            </a:r>
            <a:r>
              <a:rPr lang="en-US" sz="2000" b="1" dirty="0" err="1"/>
              <a:t>nomiyo</a:t>
            </a:r>
            <a:r>
              <a:rPr lang="en-US" sz="2000" b="1" dirty="0"/>
              <a:t> Musa </a:t>
            </a:r>
            <a:r>
              <a:rPr lang="en-US" sz="2000" b="1" dirty="0" err="1"/>
              <a:t>obedo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buok</a:t>
            </a:r>
            <a:r>
              <a:rPr lang="en-US" sz="2000" b="1" dirty="0"/>
              <a:t> </a:t>
            </a:r>
            <a:r>
              <a:rPr lang="en-US" sz="2000" b="1" dirty="0" err="1"/>
              <a:t>ahinya</a:t>
            </a:r>
            <a:r>
              <a:rPr lang="en-US" sz="2000" b="1" dirty="0"/>
              <a:t>. Koro, ne ok </a:t>
            </a:r>
            <a:r>
              <a:rPr lang="en-US" sz="2000" b="1" dirty="0" err="1"/>
              <a:t>odwar</a:t>
            </a:r>
            <a:r>
              <a:rPr lang="en-US" sz="2000" b="1" dirty="0"/>
              <a:t> </a:t>
            </a:r>
            <a:r>
              <a:rPr lang="en-US" sz="2000" b="1" dirty="0" err="1"/>
              <a:t>tiyo</a:t>
            </a:r>
            <a:r>
              <a:rPr lang="en-US" sz="2000" b="1" dirty="0"/>
              <a:t> kendo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tekone</a:t>
            </a:r>
            <a:r>
              <a:rPr lang="en-US" sz="2000" b="1" dirty="0"/>
              <a:t>; ne ok </a:t>
            </a:r>
            <a:r>
              <a:rPr lang="en-US" sz="2000" b="1" dirty="0" err="1"/>
              <a:t>oparo</a:t>
            </a:r>
            <a:r>
              <a:rPr lang="en-US" sz="2000" b="1" dirty="0"/>
              <a:t> kendo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onyalo</a:t>
            </a:r>
            <a:r>
              <a:rPr lang="en-US" sz="2000" b="1" dirty="0"/>
              <a:t> </a:t>
            </a:r>
            <a:r>
              <a:rPr lang="en-US" sz="2000" b="1" dirty="0" err="1"/>
              <a:t>chopo</a:t>
            </a:r>
            <a:r>
              <a:rPr lang="en-US" sz="2000" b="1" dirty="0"/>
              <a:t> </a:t>
            </a:r>
            <a:r>
              <a:rPr lang="en-US" sz="2000" b="1" dirty="0" err="1"/>
              <a:t>oteno</a:t>
            </a:r>
            <a:r>
              <a:rPr lang="en-US" sz="2000" b="1" dirty="0"/>
              <a:t>; ne </a:t>
            </a:r>
            <a:r>
              <a:rPr lang="en-US" sz="2000" b="1" dirty="0" err="1"/>
              <a:t>onyalo</a:t>
            </a:r>
            <a:r>
              <a:rPr lang="en-US" sz="2000" b="1" dirty="0"/>
              <a:t> mana </a:t>
            </a:r>
            <a:r>
              <a:rPr lang="en-US" sz="2000" b="1" dirty="0" err="1"/>
              <a:t>wacho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, “</a:t>
            </a:r>
            <a:r>
              <a:rPr lang="en-US" sz="2000" b="1" dirty="0" err="1"/>
              <a:t>Anto</a:t>
            </a:r>
            <a:r>
              <a:rPr lang="en-US" sz="2000" b="1" dirty="0"/>
              <a:t> an </a:t>
            </a:r>
            <a:r>
              <a:rPr lang="en-US" sz="2000" b="1" dirty="0" err="1"/>
              <a:t>ng’a</a:t>
            </a:r>
            <a:r>
              <a:rPr lang="en-US" sz="2000" b="1" dirty="0"/>
              <a:t>?” (</a:t>
            </a:r>
            <a:r>
              <a:rPr lang="en-US" sz="2000" b="1" dirty="0" err="1"/>
              <a:t>Wuok</a:t>
            </a:r>
            <a:r>
              <a:rPr lang="en-US" sz="2000" b="1" dirty="0"/>
              <a:t> 3:11).                                  Kido mar </a:t>
            </a:r>
            <a:r>
              <a:rPr lang="en-US" sz="2000" b="1" dirty="0" err="1"/>
              <a:t>sunga</a:t>
            </a:r>
            <a:r>
              <a:rPr lang="en-US" sz="2000" b="1" dirty="0"/>
              <a:t> ma ne </a:t>
            </a:r>
            <a:r>
              <a:rPr lang="en-US" sz="2000" b="1" dirty="0" err="1"/>
              <a:t>en</a:t>
            </a:r>
            <a:r>
              <a:rPr lang="en-US" sz="2000" b="1" dirty="0"/>
              <a:t>-go ne </a:t>
            </a:r>
            <a:r>
              <a:rPr lang="en-US" sz="2000" b="1" dirty="0" err="1"/>
              <a:t>oselokore</a:t>
            </a:r>
            <a:r>
              <a:rPr lang="en-US" sz="2000" b="1" dirty="0"/>
              <a:t> </a:t>
            </a:r>
            <a:r>
              <a:rPr lang="en-US" sz="2000" b="1" dirty="0" err="1"/>
              <a:t>obedo</a:t>
            </a:r>
            <a:r>
              <a:rPr lang="en-US" sz="2000" b="1" dirty="0"/>
              <a:t> </a:t>
            </a:r>
            <a:r>
              <a:rPr lang="en-US" sz="2000" b="1" dirty="0" err="1"/>
              <a:t>ng’at</a:t>
            </a:r>
            <a:r>
              <a:rPr lang="en-US" sz="2000" b="1" dirty="0"/>
              <a:t> ma </a:t>
            </a:r>
            <a:r>
              <a:rPr lang="en-US" sz="2000" b="1" dirty="0" err="1"/>
              <a:t>mwol</a:t>
            </a:r>
            <a:r>
              <a:rPr lang="en-US" sz="2000" b="1" dirty="0"/>
              <a:t>.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adier</a:t>
            </a:r>
            <a:r>
              <a:rPr lang="en-US" sz="2000" b="1" dirty="0"/>
              <a:t>, </a:t>
            </a:r>
            <a:r>
              <a:rPr lang="en-US" sz="2000" b="1" dirty="0" err="1"/>
              <a:t>sani</a:t>
            </a:r>
            <a:r>
              <a:rPr lang="en-US" sz="2000" b="1" dirty="0"/>
              <a:t> </a:t>
            </a:r>
            <a:r>
              <a:rPr lang="en-US" sz="2000" b="1" dirty="0" err="1"/>
              <a:t>ema</a:t>
            </a:r>
            <a:r>
              <a:rPr lang="en-US" sz="2000" b="1" dirty="0"/>
              <a:t> </a:t>
            </a:r>
            <a:r>
              <a:rPr lang="en-US" sz="2000" b="1" dirty="0" err="1"/>
              <a:t>koro</a:t>
            </a:r>
            <a:r>
              <a:rPr lang="en-US" sz="2000" b="1" dirty="0"/>
              <a:t> ne </a:t>
            </a:r>
            <a:r>
              <a:rPr lang="en-US" sz="2000" b="1" dirty="0" err="1"/>
              <a:t>oikre</a:t>
            </a:r>
            <a:r>
              <a:rPr lang="en-US" sz="2000" b="1" dirty="0"/>
              <a:t> ne </a:t>
            </a:r>
            <a:r>
              <a:rPr lang="en-US" sz="2000" b="1" dirty="0" err="1"/>
              <a:t>tije</a:t>
            </a:r>
            <a:r>
              <a:rPr lang="en-US" sz="2000" b="1" dirty="0"/>
              <a:t>.</a:t>
            </a:r>
            <a:r>
              <a:rPr lang="en" sz="2000" b="1" dirty="0"/>
              <a:t>.</a:t>
            </a:r>
          </a:p>
        </p:txBody>
      </p:sp>
      <p:pic>
        <p:nvPicPr>
          <p:cNvPr id="5" name="Imagen 4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7DF066D5-E61F-7761-250B-34E94D9425B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9892" y="154185"/>
            <a:ext cx="2843566" cy="2059625"/>
          </a:xfrm>
          <a:prstGeom prst="ellipse">
            <a:avLst/>
          </a:prstGeom>
          <a:ln w="63500" cap="rnd">
            <a:solidFill>
              <a:srgbClr val="29A045"/>
            </a:solidFill>
          </a:ln>
          <a:effectLst>
            <a:glow rad="76200">
              <a:schemeClr val="bg2">
                <a:lumMod val="60000"/>
                <a:lumOff val="40000"/>
              </a:schemeClr>
            </a:glo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Imagen 10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AEF929FE-22D5-DAA3-134A-8F384B4DE05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80960" y="4467926"/>
            <a:ext cx="4369867" cy="23028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accent3">
                <a:lumMod val="60000"/>
                <a:lumOff val="40000"/>
              </a:schemeClr>
            </a:contourClr>
          </a:sp3d>
        </p:spPr>
      </p:pic>
    </p:spTree>
    <p:extLst>
      <p:ext uri="{BB962C8B-B14F-4D97-AF65-F5344CB8AC3E}">
        <p14:creationId xmlns:p14="http://schemas.microsoft.com/office/powerpoint/2010/main" val="528514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5574814-E0CD-4457-A488-DF16CA565B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500"/>
                                        <p:tgtEl>
                                          <p:spTgt spid="2">
                                            <p:graphicEl>
                                              <a:dgm id="{B5574814-E0CD-4457-A488-DF16CA565B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4D1E227-41BF-433C-96AC-C9EF841021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94D1E227-41BF-433C-96AC-C9EF841021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graphicEl>
                                              <a:dgm id="{94D1E227-41BF-433C-96AC-C9EF841021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graphicEl>
                                              <a:dgm id="{94D1E227-41BF-433C-96AC-C9EF841021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94D1E227-41BF-433C-96AC-C9EF841021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94D1E227-41BF-433C-96AC-C9EF841021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C825C12-AF42-4BA1-AA13-23C63E1A3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AC825C12-AF42-4BA1-AA13-23C63E1A3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AC825C12-AF42-4BA1-AA13-23C63E1A3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AC825C12-AF42-4BA1-AA13-23C63E1A36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AC825C12-AF42-4BA1-AA13-23C63E1A3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AC825C12-AF42-4BA1-AA13-23C63E1A3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6E77D58-24DC-441B-B8F3-E72D2F6428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A6E77D58-24DC-441B-B8F3-E72D2F6428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A6E77D58-24DC-441B-B8F3-E72D2F6428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">
                                            <p:graphicEl>
                                              <a:dgm id="{A6E77D58-24DC-441B-B8F3-E72D2F6428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A6E77D58-24DC-441B-B8F3-E72D2F6428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A6E77D58-24DC-441B-B8F3-E72D2F6428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8" grpId="0"/>
      <p:bldGraphic spid="2" grpId="0" uiExpand="1">
        <p:bldSub>
          <a:bldDgm bld="one"/>
        </p:bldSub>
      </p:bldGraphic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4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BA93B9E-557F-35F2-7B83-573811A05BB0}"/>
              </a:ext>
            </a:extLst>
          </p:cNvPr>
          <p:cNvSpPr txBox="1"/>
          <p:nvPr/>
        </p:nvSpPr>
        <p:spPr>
          <a:xfrm>
            <a:off x="1144657" y="-157898"/>
            <a:ext cx="8495899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57150" contourW="31750" prstMaterial="matte">
              <a:bevelT w="63500" h="12700" prst="angle"/>
              <a:contourClr>
                <a:schemeClr val="tx1"/>
              </a:contourClr>
            </a:sp3d>
          </a:bodyPr>
          <a:lstStyle/>
          <a:p>
            <a:pPr algn="ctr"/>
            <a:r>
              <a:rPr lang="en" sz="5400" b="1" dirty="0">
                <a:solidFill>
                  <a:srgbClr val="F2DB51"/>
                </a:solidFill>
              </a:rPr>
              <a:t>NYING NYSAYE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BFC0CFC-35CA-06DA-A091-C9058ECFDA51}"/>
              </a:ext>
            </a:extLst>
          </p:cNvPr>
          <p:cNvSpPr txBox="1"/>
          <p:nvPr/>
        </p:nvSpPr>
        <p:spPr>
          <a:xfrm>
            <a:off x="128167" y="665964"/>
            <a:ext cx="8979201" cy="86177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“Nyasaye nowacho ni Musa niya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, ‘AN MANTIE e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nyinga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.’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Eka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nomedo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wacho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niya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, ‘Ma e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gima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mondo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iwach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ni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jo-Israel: “AN MANTIE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oseora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iru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(Wuok 3:14)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3812773-8959-7201-154B-E18D661734AB}"/>
              </a:ext>
            </a:extLst>
          </p:cNvPr>
          <p:cNvSpPr txBox="1"/>
          <p:nvPr/>
        </p:nvSpPr>
        <p:spPr>
          <a:xfrm>
            <a:off x="5056697" y="1419214"/>
            <a:ext cx="6862657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900" b="1" dirty="0" err="1"/>
              <a:t>Nyiseche</a:t>
            </a:r>
            <a:r>
              <a:rPr lang="en-US" sz="1900" b="1" dirty="0"/>
              <a:t> jo-</a:t>
            </a:r>
            <a:r>
              <a:rPr lang="en-US" sz="1900" b="1" dirty="0" err="1"/>
              <a:t>Misri</a:t>
            </a:r>
            <a:r>
              <a:rPr lang="en-US" sz="1900" b="1" dirty="0"/>
              <a:t> </a:t>
            </a:r>
            <a:r>
              <a:rPr lang="en-US" sz="1900" b="1" dirty="0" err="1"/>
              <a:t>duto</a:t>
            </a:r>
            <a:r>
              <a:rPr lang="en-US" sz="1900" b="1" dirty="0"/>
              <a:t> ne </a:t>
            </a:r>
            <a:r>
              <a:rPr lang="en-US" sz="1900" b="1" dirty="0" err="1"/>
              <a:t>nigi</a:t>
            </a:r>
            <a:r>
              <a:rPr lang="en-US" sz="1900" b="1" dirty="0"/>
              <a:t> </a:t>
            </a:r>
            <a:r>
              <a:rPr lang="en-US" sz="1900" b="1" dirty="0" err="1"/>
              <a:t>nyingegi</a:t>
            </a:r>
            <a:r>
              <a:rPr lang="en-US" sz="1900" b="1" dirty="0"/>
              <a:t>, to Israel ne </a:t>
            </a:r>
            <a:r>
              <a:rPr lang="en-US" sz="1900" b="1" dirty="0" err="1"/>
              <a:t>lamo</a:t>
            </a:r>
            <a:r>
              <a:rPr lang="en-US" sz="1900" b="1" dirty="0"/>
              <a:t> “</a:t>
            </a:r>
            <a:r>
              <a:rPr lang="en-US" sz="1900" b="1" dirty="0" err="1"/>
              <a:t>Nyasaye</a:t>
            </a:r>
            <a:r>
              <a:rPr lang="en-US" sz="1900" b="1" dirty="0"/>
              <a:t> </a:t>
            </a:r>
            <a:r>
              <a:rPr lang="en-US" sz="1900" b="1" dirty="0" err="1"/>
              <a:t>Maratego</a:t>
            </a:r>
            <a:r>
              <a:rPr lang="en-US" sz="1900" b="1" dirty="0"/>
              <a:t>” (</a:t>
            </a:r>
            <a:r>
              <a:rPr lang="en-US" sz="1900" b="1" dirty="0" err="1"/>
              <a:t>Wuok</a:t>
            </a:r>
            <a:r>
              <a:rPr lang="en-US" sz="1900" b="1" dirty="0"/>
              <a:t> 6:3). Bang’ </a:t>
            </a:r>
            <a:r>
              <a:rPr lang="en-US" sz="1900" b="1" dirty="0" err="1"/>
              <a:t>nyuandruok</a:t>
            </a:r>
            <a:r>
              <a:rPr lang="en-US" sz="1900" b="1" dirty="0"/>
              <a:t> </a:t>
            </a:r>
            <a:r>
              <a:rPr lang="en-US" sz="1900" b="1" dirty="0" err="1"/>
              <a:t>gi</a:t>
            </a:r>
            <a:r>
              <a:rPr lang="en-US" sz="1900" b="1" dirty="0"/>
              <a:t> </a:t>
            </a:r>
            <a:r>
              <a:rPr lang="en-US" sz="1900" b="1" dirty="0" err="1"/>
              <a:t>richo</a:t>
            </a:r>
            <a:r>
              <a:rPr lang="en-US" sz="1900" b="1" dirty="0"/>
              <a:t> mag </a:t>
            </a:r>
            <a:r>
              <a:rPr lang="en-US" sz="1900" b="1" dirty="0" err="1"/>
              <a:t>piny</a:t>
            </a:r>
            <a:r>
              <a:rPr lang="en-US" sz="1900" b="1" dirty="0"/>
              <a:t> </a:t>
            </a:r>
            <a:r>
              <a:rPr lang="en-US" sz="1900" b="1" dirty="0" err="1"/>
              <a:t>Misri</a:t>
            </a:r>
            <a:r>
              <a:rPr lang="en-US" sz="1900" b="1" dirty="0"/>
              <a:t> </a:t>
            </a:r>
            <a:r>
              <a:rPr lang="en-US" sz="1900" b="1" dirty="0" err="1"/>
              <a:t>kuom</a:t>
            </a:r>
            <a:r>
              <a:rPr lang="en-US" sz="1900" b="1" dirty="0"/>
              <a:t> </a:t>
            </a:r>
            <a:r>
              <a:rPr lang="en-US" sz="1900" b="1" dirty="0" err="1"/>
              <a:t>higni</a:t>
            </a:r>
            <a:r>
              <a:rPr lang="en-US" sz="1900" b="1" dirty="0"/>
              <a:t> </a:t>
            </a:r>
            <a:r>
              <a:rPr lang="en-US" sz="1900" b="1" dirty="0" err="1"/>
              <a:t>mathoth</a:t>
            </a:r>
            <a:r>
              <a:rPr lang="en-US" sz="1900" b="1" dirty="0"/>
              <a:t>, jo-Israel ne </a:t>
            </a:r>
            <a:r>
              <a:rPr lang="en-US" sz="1900" b="1" dirty="0" err="1"/>
              <a:t>dwaro</a:t>
            </a:r>
            <a:r>
              <a:rPr lang="en-US" sz="1900" b="1" dirty="0"/>
              <a:t> </a:t>
            </a:r>
            <a:r>
              <a:rPr lang="en-US" sz="1900" b="1" dirty="0" err="1"/>
              <a:t>ng’eyo</a:t>
            </a:r>
            <a:r>
              <a:rPr lang="en-US" sz="1900" b="1" dirty="0"/>
              <a:t> </a:t>
            </a:r>
            <a:r>
              <a:rPr lang="en-US" sz="1900" b="1" dirty="0" err="1"/>
              <a:t>nying</a:t>
            </a:r>
            <a:r>
              <a:rPr lang="en-US" sz="1900" b="1" dirty="0"/>
              <a:t> </a:t>
            </a:r>
            <a:r>
              <a:rPr lang="en-US" sz="1900" b="1" dirty="0" err="1"/>
              <a:t>Jawargi</a:t>
            </a:r>
            <a:r>
              <a:rPr lang="en-US" sz="1900" b="1" dirty="0"/>
              <a:t> (</a:t>
            </a:r>
            <a:r>
              <a:rPr lang="en-US" sz="1900" b="1" dirty="0" err="1"/>
              <a:t>Wuok</a:t>
            </a:r>
            <a:r>
              <a:rPr lang="en-US" sz="1900" b="1" dirty="0"/>
              <a:t> 3:13).</a:t>
            </a:r>
            <a:endParaRPr lang="en" sz="1900" b="1" dirty="0"/>
          </a:p>
        </p:txBody>
      </p:sp>
      <p:pic>
        <p:nvPicPr>
          <p:cNvPr id="4" name="Imagen 3" descr="Imagen que contiene tabla, celular, cerca, teléfono&#10;&#10;El contenido generado por IA puede ser incorrecto.">
            <a:extLst>
              <a:ext uri="{FF2B5EF4-FFF2-40B4-BE49-F238E27FC236}">
                <a16:creationId xmlns:a16="http://schemas.microsoft.com/office/drawing/2014/main" id="{573DE701-AAB2-3883-47AA-6CAB9B805B7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3068" y="188615"/>
            <a:ext cx="2827856" cy="112368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18E1F12-1BC2-C364-DD41-45CE51EB6F5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2165" y="4788564"/>
            <a:ext cx="1159882" cy="1910615"/>
          </a:xfrm>
          <a:prstGeom prst="snip2DiagRect">
            <a:avLst>
              <a:gd name="adj1" fmla="val 16669"/>
              <a:gd name="adj2" fmla="val 18003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DE62064D-ABB4-29FA-F45D-957B52F173A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916" y="4788563"/>
            <a:ext cx="1284073" cy="1910615"/>
          </a:xfrm>
          <a:prstGeom prst="snip2DiagRect">
            <a:avLst>
              <a:gd name="adj1" fmla="val 15125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Imagen 12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F0BC5F35-0950-C5EF-8E01-CF34BE596AC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6890" y="4788564"/>
            <a:ext cx="1218374" cy="1910615"/>
          </a:xfrm>
          <a:prstGeom prst="snip2DiagRect">
            <a:avLst>
              <a:gd name="adj1" fmla="val 16373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23224DEC-5009-5CE7-0532-BD1F3371395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1475" y="1573491"/>
            <a:ext cx="4321912" cy="3169319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1A8213CC-66EA-D534-10D0-CF576DAC11FE}"/>
              </a:ext>
            </a:extLst>
          </p:cNvPr>
          <p:cNvSpPr txBox="1"/>
          <p:nvPr/>
        </p:nvSpPr>
        <p:spPr>
          <a:xfrm>
            <a:off x="5082267" y="6150114"/>
            <a:ext cx="6862657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900" b="1" dirty="0" err="1"/>
              <a:t>Gima</a:t>
            </a:r>
            <a:r>
              <a:rPr lang="en-US" sz="1900" b="1" dirty="0"/>
              <a:t> </a:t>
            </a:r>
            <a:r>
              <a:rPr lang="en-US" sz="1900" b="1" dirty="0" err="1"/>
              <a:t>duong</a:t>
            </a:r>
            <a:r>
              <a:rPr lang="en-US" sz="1900" b="1" dirty="0"/>
              <a:t>’ </a:t>
            </a:r>
            <a:r>
              <a:rPr lang="en-US" sz="1900" b="1" dirty="0" err="1"/>
              <a:t>en</a:t>
            </a:r>
            <a:r>
              <a:rPr lang="en-US" sz="1900" b="1" dirty="0"/>
              <a:t> </a:t>
            </a:r>
            <a:r>
              <a:rPr lang="en-US" sz="1900" b="1" dirty="0" err="1"/>
              <a:t>ni</a:t>
            </a:r>
            <a:r>
              <a:rPr lang="en-US" sz="1900" b="1" dirty="0"/>
              <a:t> </a:t>
            </a:r>
            <a:r>
              <a:rPr lang="en-US" sz="1900" b="1" dirty="0" err="1"/>
              <a:t>Nyasaye</a:t>
            </a:r>
            <a:r>
              <a:rPr lang="en-US" sz="1900" b="1" dirty="0"/>
              <a:t> </a:t>
            </a:r>
            <a:r>
              <a:rPr lang="en-US" sz="1900" b="1" dirty="0" err="1"/>
              <a:t>dwaro</a:t>
            </a:r>
            <a:r>
              <a:rPr lang="en-US" sz="1900" b="1" dirty="0"/>
              <a:t> </a:t>
            </a:r>
            <a:r>
              <a:rPr lang="en-US" sz="1900" b="1" dirty="0" err="1"/>
              <a:t>ni</a:t>
            </a:r>
            <a:r>
              <a:rPr lang="en-US" sz="1900" b="1" dirty="0"/>
              <a:t> </a:t>
            </a:r>
            <a:r>
              <a:rPr lang="en-US" sz="1900" b="1" dirty="0" err="1"/>
              <a:t>wabed</a:t>
            </a:r>
            <a:r>
              <a:rPr lang="en-US" sz="1900" b="1" dirty="0"/>
              <a:t> </a:t>
            </a:r>
            <a:r>
              <a:rPr lang="en-US" sz="1900" b="1" dirty="0" err="1"/>
              <a:t>machiegni</a:t>
            </a:r>
            <a:r>
              <a:rPr lang="en-US" sz="1900" b="1" dirty="0"/>
              <a:t> </a:t>
            </a:r>
            <a:r>
              <a:rPr lang="en-US" sz="1900" b="1" dirty="0" err="1"/>
              <a:t>kode</a:t>
            </a:r>
            <a:r>
              <a:rPr lang="en-US" sz="1900" b="1" dirty="0"/>
              <a:t> kaka </a:t>
            </a:r>
            <a:r>
              <a:rPr lang="en-US" sz="1900" b="1" dirty="0" err="1"/>
              <a:t>osiepe</a:t>
            </a:r>
            <a:r>
              <a:rPr lang="en-US" sz="1900" b="1" dirty="0"/>
              <a:t>.</a:t>
            </a:r>
            <a:endParaRPr lang="en" sz="19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ED04FDE-8EB8-CEFE-B990-AACEFBA94C22}"/>
              </a:ext>
            </a:extLst>
          </p:cNvPr>
          <p:cNvSpPr txBox="1"/>
          <p:nvPr/>
        </p:nvSpPr>
        <p:spPr>
          <a:xfrm>
            <a:off x="5056697" y="4411979"/>
            <a:ext cx="6830919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900" b="1" dirty="0" err="1"/>
              <a:t>Kuom</a:t>
            </a:r>
            <a:r>
              <a:rPr lang="en-US" sz="1900" b="1" dirty="0"/>
              <a:t> </a:t>
            </a:r>
            <a:r>
              <a:rPr lang="en-US" sz="1900" b="1" dirty="0" err="1"/>
              <a:t>kinde</a:t>
            </a:r>
            <a:r>
              <a:rPr lang="en-US" sz="1900" b="1" dirty="0"/>
              <a:t>, kaka ne </a:t>
            </a:r>
            <a:r>
              <a:rPr lang="en-US" sz="1900" b="1" dirty="0" err="1"/>
              <a:t>iluongo</a:t>
            </a:r>
            <a:r>
              <a:rPr lang="en-US" sz="1900" b="1" dirty="0"/>
              <a:t> </a:t>
            </a:r>
            <a:r>
              <a:rPr lang="en-US" sz="1900" b="1" dirty="0" err="1"/>
              <a:t>nyingno</a:t>
            </a:r>
            <a:r>
              <a:rPr lang="en-US" sz="1900" b="1" dirty="0"/>
              <a:t> ne </a:t>
            </a:r>
            <a:r>
              <a:rPr lang="en-US" sz="1900" b="1" dirty="0" err="1"/>
              <a:t>olal</a:t>
            </a:r>
            <a:r>
              <a:rPr lang="en-US" sz="1900" b="1" dirty="0"/>
              <a:t>. </a:t>
            </a:r>
            <a:r>
              <a:rPr lang="en-US" sz="1900" b="1" dirty="0" err="1"/>
              <a:t>Nyasaye</a:t>
            </a:r>
            <a:r>
              <a:rPr lang="en-US" sz="1900" b="1" dirty="0"/>
              <a:t> ne </a:t>
            </a:r>
            <a:r>
              <a:rPr lang="en-US" sz="1900" b="1" dirty="0" err="1"/>
              <a:t>oyie</a:t>
            </a:r>
            <a:r>
              <a:rPr lang="en-US" sz="1900" b="1" dirty="0"/>
              <a:t> </a:t>
            </a:r>
            <a:r>
              <a:rPr lang="en-US" sz="1900" b="1" dirty="0" err="1"/>
              <a:t>mondo</a:t>
            </a:r>
            <a:r>
              <a:rPr lang="en-US" sz="1900" b="1" dirty="0"/>
              <a:t> </a:t>
            </a:r>
            <a:r>
              <a:rPr lang="en-US" sz="1900" b="1" dirty="0" err="1"/>
              <a:t>obed</a:t>
            </a:r>
            <a:r>
              <a:rPr lang="en-US" sz="1900" b="1" dirty="0"/>
              <a:t> </a:t>
            </a:r>
            <a:r>
              <a:rPr lang="en-US" sz="1900" b="1" dirty="0" err="1"/>
              <a:t>kamano</a:t>
            </a:r>
            <a:r>
              <a:rPr lang="en-US" sz="1900" b="1" dirty="0"/>
              <a:t> </a:t>
            </a:r>
            <a:r>
              <a:rPr lang="en-US" sz="1900" b="1" dirty="0" err="1"/>
              <a:t>nikech</a:t>
            </a:r>
            <a:r>
              <a:rPr lang="en-US" sz="1900" b="1" dirty="0"/>
              <a:t> </a:t>
            </a:r>
            <a:r>
              <a:rPr lang="en-US" sz="1900" b="1" dirty="0" err="1"/>
              <a:t>gima</a:t>
            </a:r>
            <a:r>
              <a:rPr lang="en-US" sz="1900" b="1" dirty="0"/>
              <a:t> </a:t>
            </a:r>
            <a:r>
              <a:rPr lang="en-US" sz="1900" b="1" dirty="0" err="1"/>
              <a:t>duong</a:t>
            </a:r>
            <a:r>
              <a:rPr lang="en-US" sz="1900" b="1" dirty="0"/>
              <a:t>’ ok </a:t>
            </a:r>
            <a:r>
              <a:rPr lang="en-US" sz="1900" b="1" dirty="0" err="1"/>
              <a:t>en</a:t>
            </a:r>
            <a:r>
              <a:rPr lang="en-US" sz="1900" b="1" dirty="0"/>
              <a:t> </a:t>
            </a:r>
            <a:r>
              <a:rPr lang="en-US" sz="1900" b="1" dirty="0" err="1"/>
              <a:t>nying</a:t>
            </a:r>
            <a:r>
              <a:rPr lang="en-US" sz="1900" b="1" dirty="0"/>
              <a:t>’ </a:t>
            </a:r>
            <a:r>
              <a:rPr lang="en-US" sz="1900" b="1" dirty="0" err="1"/>
              <a:t>owuon</a:t>
            </a:r>
            <a:r>
              <a:rPr lang="en-US" sz="1900" b="1" dirty="0"/>
              <a:t>, to </a:t>
            </a:r>
            <a:r>
              <a:rPr lang="en-US" sz="1900" b="1" dirty="0" err="1"/>
              <a:t>en</a:t>
            </a:r>
            <a:r>
              <a:rPr lang="en-US" sz="1900" b="1" dirty="0"/>
              <a:t> </a:t>
            </a:r>
            <a:r>
              <a:rPr lang="en-US" sz="1900" b="1" dirty="0" err="1"/>
              <a:t>kido</a:t>
            </a:r>
            <a:r>
              <a:rPr lang="en-US" sz="1900" b="1" dirty="0"/>
              <a:t> mare. </a:t>
            </a:r>
            <a:r>
              <a:rPr lang="en-US" sz="1900" b="1" dirty="0" err="1"/>
              <a:t>Olokore</a:t>
            </a:r>
            <a:r>
              <a:rPr lang="en-US" sz="1900" b="1" dirty="0"/>
              <a:t> </a:t>
            </a:r>
            <a:r>
              <a:rPr lang="en-US" sz="1900" b="1" dirty="0" err="1"/>
              <a:t>kaluwore</a:t>
            </a:r>
            <a:r>
              <a:rPr lang="en-US" sz="1900" b="1" dirty="0"/>
              <a:t> </a:t>
            </a:r>
            <a:r>
              <a:rPr lang="en-US" sz="1900" b="1" dirty="0" err="1"/>
              <a:t>gi</a:t>
            </a:r>
            <a:r>
              <a:rPr lang="en-US" sz="1900" b="1" dirty="0"/>
              <a:t> </a:t>
            </a:r>
            <a:r>
              <a:rPr lang="en-US" sz="1900" b="1" dirty="0" err="1"/>
              <a:t>dwarowa</a:t>
            </a:r>
            <a:r>
              <a:rPr lang="en-US" sz="1900" b="1" dirty="0"/>
              <a:t>. </a:t>
            </a:r>
            <a:r>
              <a:rPr lang="en-US" sz="1900" b="1" dirty="0" err="1"/>
              <a:t>Wanyalo</a:t>
            </a:r>
            <a:r>
              <a:rPr lang="en-US" sz="1900" b="1" dirty="0"/>
              <a:t> </a:t>
            </a:r>
            <a:r>
              <a:rPr lang="en-US" sz="1900" b="1" dirty="0" err="1"/>
              <a:t>luonge</a:t>
            </a:r>
            <a:r>
              <a:rPr lang="en-US" sz="1900" b="1" dirty="0"/>
              <a:t> </a:t>
            </a:r>
            <a:r>
              <a:rPr lang="en-US" sz="1900" b="1" dirty="0" err="1"/>
              <a:t>ni</a:t>
            </a:r>
            <a:r>
              <a:rPr lang="en-US" sz="1900" b="1" dirty="0"/>
              <a:t> “</a:t>
            </a:r>
            <a:r>
              <a:rPr lang="en-US" sz="1900" b="1" dirty="0" err="1"/>
              <a:t>Jakwath</a:t>
            </a:r>
            <a:r>
              <a:rPr lang="en-US" sz="1900" b="1" dirty="0"/>
              <a:t>,” “</a:t>
            </a:r>
            <a:r>
              <a:rPr lang="en-US" sz="1900" b="1" dirty="0" err="1"/>
              <a:t>Jathieth</a:t>
            </a:r>
            <a:r>
              <a:rPr lang="en-US" sz="1900" b="1" dirty="0"/>
              <a:t>,” “</a:t>
            </a:r>
            <a:r>
              <a:rPr lang="en-US" sz="1900" b="1" dirty="0" err="1"/>
              <a:t>Jachiwo</a:t>
            </a:r>
            <a:r>
              <a:rPr lang="en-US" sz="1900" b="1" dirty="0"/>
              <a:t>,” “</a:t>
            </a:r>
            <a:r>
              <a:rPr lang="en-US" sz="1900" b="1" dirty="0" err="1"/>
              <a:t>Wuoro</a:t>
            </a:r>
            <a:r>
              <a:rPr lang="en-US" sz="1900" b="1" dirty="0"/>
              <a:t>,” ..., “Hera.”</a:t>
            </a:r>
            <a:endParaRPr lang="en" sz="1900" b="1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6A3C665-C148-4B92-E93E-DC1742990BC7}"/>
              </a:ext>
            </a:extLst>
          </p:cNvPr>
          <p:cNvSpPr txBox="1"/>
          <p:nvPr/>
        </p:nvSpPr>
        <p:spPr>
          <a:xfrm>
            <a:off x="5056696" y="2915597"/>
            <a:ext cx="6830919" cy="1554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900" b="1" dirty="0"/>
              <a:t>Kaka e </a:t>
            </a:r>
            <a:r>
              <a:rPr lang="en-US" sz="1900" b="1" dirty="0" err="1"/>
              <a:t>kindeno</a:t>
            </a:r>
            <a:r>
              <a:rPr lang="en-US" sz="1900" b="1" dirty="0"/>
              <a:t> </a:t>
            </a:r>
            <a:r>
              <a:rPr lang="en-US" sz="1900" b="1" dirty="0" err="1"/>
              <a:t>nying</a:t>
            </a:r>
            <a:r>
              <a:rPr lang="en-US" sz="1900" b="1" dirty="0"/>
              <a:t>’ ne </a:t>
            </a:r>
            <a:r>
              <a:rPr lang="en-US" sz="1900" b="1" dirty="0" err="1"/>
              <a:t>itudo</a:t>
            </a:r>
            <a:r>
              <a:rPr lang="en-US" sz="1900" b="1" dirty="0"/>
              <a:t> </a:t>
            </a:r>
            <a:r>
              <a:rPr lang="en-US" sz="1900" b="1" dirty="0" err="1"/>
              <a:t>gi</a:t>
            </a:r>
            <a:r>
              <a:rPr lang="en-US" sz="1900" b="1" dirty="0"/>
              <a:t> </a:t>
            </a:r>
            <a:r>
              <a:rPr lang="en-US" sz="1900" b="1" dirty="0" err="1"/>
              <a:t>kido</a:t>
            </a:r>
            <a:r>
              <a:rPr lang="en-US" sz="1900" b="1" dirty="0"/>
              <a:t> mar </a:t>
            </a:r>
            <a:r>
              <a:rPr lang="en-US" sz="1900" b="1" dirty="0" err="1"/>
              <a:t>ng’ato</a:t>
            </a:r>
            <a:r>
              <a:rPr lang="en-US" sz="1900" b="1" dirty="0"/>
              <a:t>, </a:t>
            </a:r>
            <a:r>
              <a:rPr lang="en-US" sz="1900" b="1" dirty="0" err="1"/>
              <a:t>Nyasaye</a:t>
            </a:r>
            <a:r>
              <a:rPr lang="en-US" sz="1900" b="1" dirty="0"/>
              <a:t> </a:t>
            </a:r>
            <a:r>
              <a:rPr lang="en-US" sz="1900" b="1" dirty="0" err="1"/>
              <a:t>nyisore</a:t>
            </a:r>
            <a:r>
              <a:rPr lang="en-US" sz="1900" b="1" dirty="0"/>
              <a:t> </a:t>
            </a:r>
            <a:r>
              <a:rPr lang="en-US" sz="1900" b="1" dirty="0" err="1"/>
              <a:t>gi</a:t>
            </a:r>
            <a:r>
              <a:rPr lang="en-US" sz="1900" b="1" dirty="0"/>
              <a:t> </a:t>
            </a:r>
            <a:r>
              <a:rPr lang="en-US" sz="1900" b="1" dirty="0" err="1"/>
              <a:t>achiel</a:t>
            </a:r>
            <a:r>
              <a:rPr lang="en-US" sz="1900" b="1" dirty="0"/>
              <a:t> </a:t>
            </a:r>
            <a:r>
              <a:rPr lang="en-US" sz="1900" b="1" dirty="0" err="1"/>
              <a:t>kuom</a:t>
            </a:r>
            <a:r>
              <a:rPr lang="en-US" sz="1900" b="1" dirty="0"/>
              <a:t> </a:t>
            </a:r>
            <a:r>
              <a:rPr lang="en-US" sz="1900" b="1" dirty="0" err="1"/>
              <a:t>kido</a:t>
            </a:r>
            <a:r>
              <a:rPr lang="en-US" sz="1900" b="1" dirty="0"/>
              <a:t> mage </a:t>
            </a:r>
            <a:r>
              <a:rPr lang="en-US" sz="1900" b="1" dirty="0" err="1"/>
              <a:t>madongo</a:t>
            </a:r>
            <a:r>
              <a:rPr lang="en-US" sz="1900" b="1" dirty="0"/>
              <a:t>: ‘</a:t>
            </a:r>
            <a:r>
              <a:rPr lang="en-US" sz="1900" b="1" dirty="0" err="1"/>
              <a:t>ehyeh</a:t>
            </a:r>
            <a:r>
              <a:rPr lang="en-US" sz="1900" b="1" dirty="0"/>
              <a:t> (</a:t>
            </a:r>
            <a:r>
              <a:rPr lang="en-US" sz="1900" b="1" dirty="0" err="1"/>
              <a:t>bedo</a:t>
            </a:r>
            <a:r>
              <a:rPr lang="en-US" sz="1900" b="1" dirty="0"/>
              <a:t>). </a:t>
            </a:r>
            <a:r>
              <a:rPr lang="en-US" sz="1900" b="1" dirty="0" err="1"/>
              <a:t>Nyasaye</a:t>
            </a:r>
            <a:r>
              <a:rPr lang="en-US" sz="1900" b="1" dirty="0"/>
              <a:t> </a:t>
            </a:r>
            <a:r>
              <a:rPr lang="en-US" sz="1900" b="1" dirty="0" err="1"/>
              <a:t>ochwere</a:t>
            </a:r>
            <a:r>
              <a:rPr lang="en-US" sz="1900" b="1" dirty="0"/>
              <a:t>, </a:t>
            </a:r>
            <a:r>
              <a:rPr lang="en-US" sz="1900" b="1" dirty="0" err="1"/>
              <a:t>osebedo</a:t>
            </a:r>
            <a:r>
              <a:rPr lang="en-US" sz="1900" b="1" dirty="0"/>
              <a:t>, </a:t>
            </a:r>
            <a:r>
              <a:rPr lang="en-US" sz="1900" b="1" dirty="0" err="1"/>
              <a:t>entie</a:t>
            </a:r>
            <a:r>
              <a:rPr lang="en-US" sz="1900" b="1" dirty="0"/>
              <a:t>, kendo </a:t>
            </a:r>
            <a:r>
              <a:rPr lang="en-US" sz="1900" b="1" dirty="0" err="1"/>
              <a:t>obiro</a:t>
            </a:r>
            <a:r>
              <a:rPr lang="en-US" sz="1900" b="1" dirty="0"/>
              <a:t> </a:t>
            </a:r>
            <a:r>
              <a:rPr lang="en-US" sz="1900" b="1" dirty="0" err="1"/>
              <a:t>bedo</a:t>
            </a:r>
            <a:r>
              <a:rPr lang="en-US" sz="1900" b="1" dirty="0"/>
              <a:t> </a:t>
            </a:r>
            <a:r>
              <a:rPr lang="en-US" sz="1900" b="1" dirty="0" err="1"/>
              <a:t>nyaka</a:t>
            </a:r>
            <a:r>
              <a:rPr lang="en-US" sz="1900" b="1" dirty="0"/>
              <a:t> </a:t>
            </a:r>
            <a:r>
              <a:rPr lang="en-US" sz="1900" b="1" dirty="0" err="1"/>
              <a:t>chieng</a:t>
            </a:r>
            <a:r>
              <a:rPr lang="en-US" sz="1900" b="1" dirty="0"/>
              <a:t>’. </a:t>
            </a:r>
            <a:r>
              <a:rPr lang="en-US" sz="1900" b="1" dirty="0" err="1"/>
              <a:t>En</a:t>
            </a:r>
            <a:r>
              <a:rPr lang="en-US" sz="1900" b="1" dirty="0"/>
              <a:t> “AN MANTIE” (</a:t>
            </a:r>
            <a:r>
              <a:rPr lang="en-US" sz="1900" b="1" dirty="0" err="1"/>
              <a:t>Wuok</a:t>
            </a:r>
            <a:r>
              <a:rPr lang="en-US" sz="1900" b="1" dirty="0"/>
              <a:t> 3:14)</a:t>
            </a:r>
            <a:r>
              <a:rPr lang="en" sz="19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36393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11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23E081A-620E-E9A8-2AA8-DF3F60ED5B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90CBBBF-67E9-204E-1C44-F6B18B504046}"/>
              </a:ext>
            </a:extLst>
          </p:cNvPr>
          <p:cNvSpPr txBox="1"/>
          <p:nvPr/>
        </p:nvSpPr>
        <p:spPr>
          <a:xfrm>
            <a:off x="2107934" y="5633475"/>
            <a:ext cx="7122694" cy="1107996"/>
          </a:xfrm>
          <a:prstGeom prst="rect">
            <a:avLst/>
          </a:prstGeom>
          <a:noFill/>
        </p:spPr>
        <p:txBody>
          <a:bodyPr wrap="square">
            <a:prstTxWarp prst="textTriangleInverted">
              <a:avLst/>
            </a:prstTxWarp>
            <a:spAutoFit/>
          </a:bodyPr>
          <a:lstStyle/>
          <a:p>
            <a:pPr algn="ctr"/>
            <a:r>
              <a:rPr lang="en" sz="5400" b="1" spc="50" dirty="0">
                <a:ln w="0"/>
                <a:solidFill>
                  <a:srgbClr val="A8A400"/>
                </a:solidFill>
                <a:effectLst>
                  <a:glow rad="63500">
                    <a:schemeClr val="bg2">
                      <a:lumMod val="20000"/>
                      <a:lumOff val="8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CHOP OTE</a:t>
            </a:r>
          </a:p>
        </p:txBody>
      </p:sp>
    </p:spTree>
    <p:extLst>
      <p:ext uri="{BB962C8B-B14F-4D97-AF65-F5344CB8AC3E}">
        <p14:creationId xmlns:p14="http://schemas.microsoft.com/office/powerpoint/2010/main" val="1578008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4080EB66-BA7F-96DA-67EA-6E861944C2FE}"/>
              </a:ext>
            </a:extLst>
          </p:cNvPr>
          <p:cNvSpPr/>
          <p:nvPr/>
        </p:nvSpPr>
        <p:spPr>
          <a:xfrm>
            <a:off x="314327" y="2510134"/>
            <a:ext cx="2457448" cy="907620"/>
          </a:xfrm>
          <a:prstGeom prst="rect">
            <a:avLst/>
          </a:prstGeom>
          <a:solidFill>
            <a:srgbClr val="B2E0B9"/>
          </a:solidFill>
          <a:ln w="28575">
            <a:solidFill>
              <a:srgbClr val="63D37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b="1" dirty="0">
                <a:solidFill>
                  <a:schemeClr val="tx1"/>
                </a:solidFill>
              </a:rPr>
              <a:t>“An to an ng’a?”                          (Wuok 3:11)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4BB0ED4-C566-F2DC-73AD-8F9761FB7F7D}"/>
              </a:ext>
            </a:extLst>
          </p:cNvPr>
          <p:cNvSpPr txBox="1"/>
          <p:nvPr/>
        </p:nvSpPr>
        <p:spPr>
          <a:xfrm>
            <a:off x="1" y="0"/>
            <a:ext cx="9172876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4000" b="1" spc="300" dirty="0">
                <a:ln/>
                <a:solidFill>
                  <a:schemeClr val="accent3"/>
                </a:solidFill>
              </a:rPr>
              <a:t>BADHRUOK GI WECHE MANG’ENY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B75967F-311C-DA56-52F6-6D11484D980A}"/>
              </a:ext>
            </a:extLst>
          </p:cNvPr>
          <p:cNvSpPr txBox="1"/>
          <p:nvPr/>
        </p:nvSpPr>
        <p:spPr>
          <a:xfrm>
            <a:off x="0" y="558847"/>
            <a:ext cx="9991023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«To Musa ne pod odagi, ka kwero Ruoth Nyasaye niya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, “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Ruoth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kiyie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,  to or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ng’ato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moro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nono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mihero</a:t>
            </a:r>
            <a:r>
              <a:rPr lang="en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.”»  </a:t>
            </a:r>
            <a:r>
              <a:rPr lang="en" sz="14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(Wuok 4:13)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0E733AF-CC39-5464-05C7-51AE8CF6782E}"/>
              </a:ext>
            </a:extLst>
          </p:cNvPr>
          <p:cNvSpPr txBox="1"/>
          <p:nvPr/>
        </p:nvSpPr>
        <p:spPr>
          <a:xfrm>
            <a:off x="3231381" y="1151292"/>
            <a:ext cx="67025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Kapok ne </a:t>
            </a:r>
            <a:r>
              <a:rPr lang="en-US" sz="2000" b="1" dirty="0" err="1"/>
              <a:t>oyie</a:t>
            </a:r>
            <a:r>
              <a:rPr lang="en-US" sz="2000" b="1" dirty="0"/>
              <a:t>  </a:t>
            </a:r>
            <a:r>
              <a:rPr lang="en-US" sz="2000" b="1" dirty="0" err="1"/>
              <a:t>ayanga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ok </a:t>
            </a:r>
            <a:r>
              <a:rPr lang="en-US" sz="2000" b="1" dirty="0" err="1"/>
              <a:t>odwar</a:t>
            </a:r>
            <a:r>
              <a:rPr lang="en-US" sz="2000" b="1" dirty="0"/>
              <a:t> </a:t>
            </a:r>
            <a:r>
              <a:rPr lang="en-US" sz="2000" b="1" dirty="0" err="1"/>
              <a:t>chopo</a:t>
            </a:r>
            <a:r>
              <a:rPr lang="en-US" sz="2000" b="1" dirty="0"/>
              <a:t> </a:t>
            </a:r>
            <a:r>
              <a:rPr lang="en-US" sz="2000" b="1" dirty="0" err="1"/>
              <a:t>tich</a:t>
            </a:r>
            <a:r>
              <a:rPr lang="en-US" sz="2000" b="1" dirty="0"/>
              <a:t> ma ne </a:t>
            </a:r>
            <a:r>
              <a:rPr lang="en-US" sz="2000" b="1" dirty="0" err="1"/>
              <a:t>Nyasaye</a:t>
            </a:r>
            <a:r>
              <a:rPr lang="en-US" sz="2000" b="1" dirty="0"/>
              <a:t> </a:t>
            </a:r>
            <a:r>
              <a:rPr lang="en-US" sz="2000" b="1" dirty="0" err="1"/>
              <a:t>omiye</a:t>
            </a:r>
            <a:r>
              <a:rPr lang="en-US" sz="2000" b="1" dirty="0"/>
              <a:t>, Musa </a:t>
            </a:r>
            <a:r>
              <a:rPr lang="en-US" sz="2000" b="1" dirty="0" err="1"/>
              <a:t>nonyiso</a:t>
            </a:r>
            <a:r>
              <a:rPr lang="en-US" sz="2000" b="1" dirty="0"/>
              <a:t> </a:t>
            </a:r>
            <a:r>
              <a:rPr lang="en-US" sz="2000" b="1" dirty="0" err="1"/>
              <a:t>weche</a:t>
            </a:r>
            <a:r>
              <a:rPr lang="en-US" sz="2000" b="1" dirty="0"/>
              <a:t> </a:t>
            </a:r>
            <a:r>
              <a:rPr lang="en-US" sz="2000" b="1" dirty="0" err="1"/>
              <a:t>ang’wen</a:t>
            </a:r>
            <a:r>
              <a:rPr lang="en-US" sz="2000" b="1" dirty="0"/>
              <a:t> “</a:t>
            </a:r>
            <a:r>
              <a:rPr lang="en-US" sz="2000" b="1" dirty="0" err="1"/>
              <a:t>malong’o</a:t>
            </a:r>
            <a:r>
              <a:rPr lang="en-US" sz="2000" b="1" dirty="0"/>
              <a:t>” ma ne </a:t>
            </a:r>
            <a:r>
              <a:rPr lang="en-US" sz="2000" b="1" dirty="0" err="1"/>
              <a:t>omiyo</a:t>
            </a:r>
            <a:r>
              <a:rPr lang="en-US" sz="2000" b="1" dirty="0"/>
              <a:t> </a:t>
            </a:r>
            <a:r>
              <a:rPr lang="en-US" sz="2000" b="1" dirty="0" err="1"/>
              <a:t>odagi</a:t>
            </a:r>
            <a:r>
              <a:rPr lang="en-US" sz="2000" b="1" dirty="0"/>
              <a:t> </a:t>
            </a:r>
            <a:r>
              <a:rPr lang="en-US" sz="2000" b="1" dirty="0" err="1"/>
              <a:t>tijno</a:t>
            </a:r>
            <a:r>
              <a:rPr lang="en-US" sz="2000" b="1" dirty="0"/>
              <a:t>.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badhruok</a:t>
            </a:r>
            <a:r>
              <a:rPr lang="en-US" sz="2000" b="1" dirty="0"/>
              <a:t> </a:t>
            </a:r>
            <a:r>
              <a:rPr lang="en-US" sz="2000" b="1" dirty="0" err="1"/>
              <a:t>ka</a:t>
            </a:r>
            <a:r>
              <a:rPr lang="en-US" sz="2000" b="1" dirty="0"/>
              <a:t> </a:t>
            </a:r>
            <a:r>
              <a:rPr lang="en-US" sz="2000" b="1" dirty="0" err="1"/>
              <a:t>badhruoko</a:t>
            </a:r>
            <a:r>
              <a:rPr lang="en-US" sz="2000" b="1" dirty="0"/>
              <a:t> ma ne </a:t>
            </a:r>
            <a:r>
              <a:rPr lang="en-US" sz="2000" b="1" dirty="0" err="1"/>
              <a:t>ochiwo</a:t>
            </a:r>
            <a:r>
              <a:rPr lang="en-US" sz="2000" b="1" dirty="0"/>
              <a:t>, </a:t>
            </a:r>
            <a:r>
              <a:rPr lang="en-US" sz="2000" b="1" dirty="0" err="1"/>
              <a:t>Nyasaye</a:t>
            </a:r>
            <a:r>
              <a:rPr lang="en-US" sz="2000" b="1" dirty="0"/>
              <a:t> </a:t>
            </a:r>
            <a:r>
              <a:rPr lang="en-US" sz="2000" b="1" dirty="0" err="1"/>
              <a:t>nodwoko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singruok</a:t>
            </a:r>
            <a:r>
              <a:rPr lang="en-US" sz="2000" b="1" dirty="0"/>
              <a:t>.</a:t>
            </a:r>
            <a:endParaRPr lang="en" sz="2000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9E0B21C-812C-44CB-4936-93C7D5DE0197}"/>
              </a:ext>
            </a:extLst>
          </p:cNvPr>
          <p:cNvSpPr txBox="1"/>
          <p:nvPr/>
        </p:nvSpPr>
        <p:spPr>
          <a:xfrm>
            <a:off x="142875" y="6123447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Gikone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Nyasaye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nowacho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 Musa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niya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“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Wecheni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mag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mibadhi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oromo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inyalo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timo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tijni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kendo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ibiro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time” (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Wuok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4:14-17).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n 3" descr="Imagen que contiene roca, parado, grande, rocoso&#10;&#10;El contenido generado por IA puede ser incorrecto.">
            <a:extLst>
              <a:ext uri="{FF2B5EF4-FFF2-40B4-BE49-F238E27FC236}">
                <a16:creationId xmlns:a16="http://schemas.microsoft.com/office/drawing/2014/main" id="{701B648F-8E45-2F80-34DF-C194B80615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1981" y="984867"/>
            <a:ext cx="2607908" cy="1429369"/>
          </a:xfrm>
          <a:prstGeom prst="rect">
            <a:avLst/>
          </a:prstGeom>
          <a:ln w="57150" cap="rnd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243BB8A5-2920-4C0A-9518-6B2F927C1FD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067723" y="132249"/>
            <a:ext cx="1986462" cy="2229952"/>
          </a:xfrm>
          <a:prstGeom prst="rect">
            <a:avLst/>
          </a:prstGeom>
          <a:ln w="889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A38CCAC5-FB54-CD4D-3C4C-C3953141FEDD}"/>
              </a:ext>
            </a:extLst>
          </p:cNvPr>
          <p:cNvSpPr/>
          <p:nvPr/>
        </p:nvSpPr>
        <p:spPr>
          <a:xfrm>
            <a:off x="2790834" y="2506817"/>
            <a:ext cx="2457448" cy="907620"/>
          </a:xfrm>
          <a:prstGeom prst="rect">
            <a:avLst/>
          </a:prstGeom>
          <a:solidFill>
            <a:srgbClr val="B2E0B9"/>
          </a:solidFill>
          <a:ln w="28575">
            <a:solidFill>
              <a:srgbClr val="63D37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b="1" dirty="0">
                <a:solidFill>
                  <a:schemeClr val="tx1"/>
                </a:solidFill>
              </a:rPr>
              <a:t>“Anabed kodi”       (Wuok 3:12)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CCEDFD7E-F465-A30B-EC0E-A6E4B2C63079}"/>
              </a:ext>
            </a:extLst>
          </p:cNvPr>
          <p:cNvSpPr/>
          <p:nvPr/>
        </p:nvSpPr>
        <p:spPr>
          <a:xfrm>
            <a:off x="5229223" y="2506817"/>
            <a:ext cx="6648449" cy="907620"/>
          </a:xfrm>
          <a:prstGeom prst="rect">
            <a:avLst/>
          </a:prstGeom>
          <a:solidFill>
            <a:srgbClr val="B2E0B9"/>
          </a:solidFill>
          <a:ln w="28575">
            <a:solidFill>
              <a:srgbClr val="63D37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" b="1" dirty="0">
                <a:solidFill>
                  <a:schemeClr val="tx1"/>
                </a:solidFill>
              </a:rPr>
              <a:t>Teko maro chopo ote ma Nyasaye omiyowa ok ni kuomwa. Nyasaye ema miyowa tekono. Obiro bedo kodwa  kaka ne obedo gi Musa.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7B327682-B362-EDB2-82FA-EFC47127529C}"/>
              </a:ext>
            </a:extLst>
          </p:cNvPr>
          <p:cNvSpPr/>
          <p:nvPr/>
        </p:nvSpPr>
        <p:spPr>
          <a:xfrm>
            <a:off x="304798" y="3426371"/>
            <a:ext cx="2457448" cy="907620"/>
          </a:xfrm>
          <a:prstGeom prst="rect">
            <a:avLst/>
          </a:prstGeom>
          <a:solidFill>
            <a:srgbClr val="D9EFDB"/>
          </a:solidFill>
          <a:ln w="28575">
            <a:solidFill>
              <a:srgbClr val="63D37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b="1" dirty="0">
                <a:solidFill>
                  <a:schemeClr val="tx1"/>
                </a:solidFill>
              </a:rPr>
              <a:t>“Nyingi ng’a?” (Wuok 3:13)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57E59527-4E71-4F45-4112-341FEF244066}"/>
              </a:ext>
            </a:extLst>
          </p:cNvPr>
          <p:cNvSpPr/>
          <p:nvPr/>
        </p:nvSpPr>
        <p:spPr>
          <a:xfrm>
            <a:off x="2781305" y="3423054"/>
            <a:ext cx="2457448" cy="907620"/>
          </a:xfrm>
          <a:prstGeom prst="rect">
            <a:avLst/>
          </a:prstGeom>
          <a:solidFill>
            <a:srgbClr val="D9EFDB"/>
          </a:solidFill>
          <a:ln w="28575">
            <a:solidFill>
              <a:srgbClr val="63D37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b="1" dirty="0">
                <a:solidFill>
                  <a:schemeClr val="tx1"/>
                </a:solidFill>
              </a:rPr>
              <a:t>“AN MANTIE”               (Wuok 3:14)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59960AB2-EEF8-C7E0-5113-F84FFC34197E}"/>
              </a:ext>
            </a:extLst>
          </p:cNvPr>
          <p:cNvSpPr/>
          <p:nvPr/>
        </p:nvSpPr>
        <p:spPr>
          <a:xfrm>
            <a:off x="5219694" y="3423054"/>
            <a:ext cx="6648449" cy="907620"/>
          </a:xfrm>
          <a:prstGeom prst="rect">
            <a:avLst/>
          </a:prstGeom>
          <a:solidFill>
            <a:srgbClr val="D9EFDB"/>
          </a:solidFill>
          <a:ln w="28575">
            <a:solidFill>
              <a:srgbClr val="63D37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" b="1" dirty="0">
                <a:solidFill>
                  <a:schemeClr val="tx1"/>
                </a:solidFill>
              </a:rPr>
              <a:t>Nyasaye en adier, ochwere, kendo en mar ng’ato ka ng’ato; osingo kendo orito singone; ok pime gi sa; inyalo geno kuome kinde duto.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D82CF238-F492-56D7-5882-14FD7440F9B1}"/>
              </a:ext>
            </a:extLst>
          </p:cNvPr>
          <p:cNvSpPr/>
          <p:nvPr/>
        </p:nvSpPr>
        <p:spPr>
          <a:xfrm>
            <a:off x="304798" y="4330674"/>
            <a:ext cx="2457448" cy="907620"/>
          </a:xfrm>
          <a:prstGeom prst="rect">
            <a:avLst/>
          </a:prstGeom>
          <a:solidFill>
            <a:srgbClr val="B2E0B9"/>
          </a:solidFill>
          <a:ln w="28575">
            <a:solidFill>
              <a:srgbClr val="63D37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b="1" dirty="0">
                <a:solidFill>
                  <a:schemeClr val="tx1"/>
                </a:solidFill>
              </a:rPr>
              <a:t>“Ok gibi yie, kata winjo gima awacho” (Wuok 4:1)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9306C756-0AF9-5657-5EA9-520D44A39307}"/>
              </a:ext>
            </a:extLst>
          </p:cNvPr>
          <p:cNvSpPr/>
          <p:nvPr/>
        </p:nvSpPr>
        <p:spPr>
          <a:xfrm>
            <a:off x="2781305" y="4274185"/>
            <a:ext cx="2457448" cy="960792"/>
          </a:xfrm>
          <a:prstGeom prst="rect">
            <a:avLst/>
          </a:prstGeom>
          <a:solidFill>
            <a:srgbClr val="B2E0B9"/>
          </a:solidFill>
          <a:ln w="28575">
            <a:solidFill>
              <a:srgbClr val="63D37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b="1" dirty="0">
                <a:solidFill>
                  <a:schemeClr val="tx1"/>
                </a:solidFill>
              </a:rPr>
              <a:t>“Gini yie nikech ranyisi mibiro timo” (Wuok 4:8)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E9FD6A89-A096-2346-5B63-CB865F1E1AB0}"/>
              </a:ext>
            </a:extLst>
          </p:cNvPr>
          <p:cNvSpPr/>
          <p:nvPr/>
        </p:nvSpPr>
        <p:spPr>
          <a:xfrm>
            <a:off x="5219694" y="4327357"/>
            <a:ext cx="6648449" cy="907620"/>
          </a:xfrm>
          <a:prstGeom prst="rect">
            <a:avLst/>
          </a:prstGeom>
          <a:solidFill>
            <a:srgbClr val="B2E0B9"/>
          </a:solidFill>
          <a:ln w="28575">
            <a:solidFill>
              <a:srgbClr val="63D37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" b="1" dirty="0">
                <a:solidFill>
                  <a:schemeClr val="tx1"/>
                </a:solidFill>
              </a:rPr>
              <a:t>Nyasaye ne omiyo Musa teko mar timo honni, kendo ne otiyo e chuny ji mondo oyie kuom honnigo. Yesu bende osingo  ni obiro timonwa kamano (Mariko 16:17-18).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30249395-752D-C64F-968A-76790E9649AB}"/>
              </a:ext>
            </a:extLst>
          </p:cNvPr>
          <p:cNvSpPr/>
          <p:nvPr/>
        </p:nvSpPr>
        <p:spPr>
          <a:xfrm>
            <a:off x="295269" y="5246911"/>
            <a:ext cx="2457448" cy="907620"/>
          </a:xfrm>
          <a:prstGeom prst="rect">
            <a:avLst/>
          </a:prstGeom>
          <a:solidFill>
            <a:srgbClr val="D9EFDB"/>
          </a:solidFill>
          <a:ln w="28575">
            <a:solidFill>
              <a:srgbClr val="63D37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b="1" dirty="0">
                <a:solidFill>
                  <a:schemeClr val="tx1"/>
                </a:solidFill>
              </a:rPr>
              <a:t>“Ok an ng’at mong’eyo wuoyo e nyim ji” (Wuok 4:10)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CCBFE70E-9E06-5351-BC22-BF65FC7FB13E}"/>
              </a:ext>
            </a:extLst>
          </p:cNvPr>
          <p:cNvSpPr/>
          <p:nvPr/>
        </p:nvSpPr>
        <p:spPr>
          <a:xfrm>
            <a:off x="2771776" y="5243594"/>
            <a:ext cx="2457448" cy="907620"/>
          </a:xfrm>
          <a:prstGeom prst="rect">
            <a:avLst/>
          </a:prstGeom>
          <a:solidFill>
            <a:srgbClr val="D9EFDB"/>
          </a:solidFill>
          <a:ln w="28575">
            <a:solidFill>
              <a:srgbClr val="63D37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b="1" dirty="0">
                <a:solidFill>
                  <a:schemeClr val="tx1"/>
                </a:solidFill>
              </a:rPr>
              <a:t>“Ananyisi gima onego iwachi”</a:t>
            </a:r>
            <a:br>
              <a:rPr lang="en" b="1" dirty="0">
                <a:solidFill>
                  <a:schemeClr val="tx1"/>
                </a:solidFill>
              </a:rPr>
            </a:br>
            <a:r>
              <a:rPr lang="en" b="1" dirty="0">
                <a:solidFill>
                  <a:schemeClr val="tx1"/>
                </a:solidFill>
              </a:rPr>
              <a:t>(Wuok 4:12)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43D43C2B-AEBB-CFDB-241E-C7BA7CC84D28}"/>
              </a:ext>
            </a:extLst>
          </p:cNvPr>
          <p:cNvSpPr/>
          <p:nvPr/>
        </p:nvSpPr>
        <p:spPr>
          <a:xfrm>
            <a:off x="5210165" y="5243594"/>
            <a:ext cx="6648449" cy="907620"/>
          </a:xfrm>
          <a:prstGeom prst="rect">
            <a:avLst/>
          </a:prstGeom>
          <a:solidFill>
            <a:srgbClr val="D9EFDB"/>
          </a:solidFill>
          <a:ln w="28575">
            <a:solidFill>
              <a:srgbClr val="63D37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" b="1" dirty="0">
                <a:solidFill>
                  <a:schemeClr val="tx1"/>
                </a:solidFill>
              </a:rPr>
              <a:t>Ng’at ma nochueyo lep biro miyowa weche ma dwarore e kinde mowinjore (Wuok 4:11; Luka 12:11-12)</a:t>
            </a:r>
          </a:p>
        </p:txBody>
      </p:sp>
    </p:spTree>
    <p:extLst>
      <p:ext uri="{BB962C8B-B14F-4D97-AF65-F5344CB8AC3E}">
        <p14:creationId xmlns:p14="http://schemas.microsoft.com/office/powerpoint/2010/main" val="812624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  <p:bldP spid="6" grpId="0"/>
      <p:bldP spid="9" grpId="0"/>
      <p:bldP spid="7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Personalizado 3">
      <a:dk1>
        <a:sysClr val="windowText" lastClr="000000"/>
      </a:dk1>
      <a:lt1>
        <a:sysClr val="window" lastClr="FFFFFF"/>
      </a:lt1>
      <a:dk2>
        <a:srgbClr val="FF00FF"/>
      </a:dk2>
      <a:lt2>
        <a:srgbClr val="CCCC00"/>
      </a:lt2>
      <a:accent1>
        <a:srgbClr val="2FC753"/>
      </a:accent1>
      <a:accent2>
        <a:srgbClr val="E3B84B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1462</TotalTime>
  <Words>1421</Words>
  <Application>Microsoft Office PowerPoint</Application>
  <PresentationFormat>Panorámica</PresentationFormat>
  <Paragraphs>56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Comic Sans MS</vt:lpstr>
      <vt:lpstr>Arial</vt:lpstr>
      <vt:lpstr>Constantia</vt:lpstr>
      <vt:lpstr>Aptos Display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Isabel Laveda</cp:lastModifiedBy>
  <cp:revision>143</cp:revision>
  <dcterms:created xsi:type="dcterms:W3CDTF">2025-06-21T06:58:03Z</dcterms:created>
  <dcterms:modified xsi:type="dcterms:W3CDTF">2025-07-02T16:17:54Z</dcterms:modified>
</cp:coreProperties>
</file>