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asetimo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" sz="2000" b="1" dirty="0"/>
            <a:t>Ne afwenyora ne jonabi</a:t>
          </a:r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abiro timo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" sz="2000" b="1" dirty="0"/>
            <a:t>Abiro golonigi e sand mar jo-Misri</a:t>
          </a:r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" sz="2000" b="1" dirty="0"/>
            <a:t>Abiro gologi kuom bedo wasumbini</a:t>
          </a:r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" sz="2000" b="1" dirty="0"/>
            <a:t>Ne aketo singruok mara kodgi</a:t>
          </a:r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" sz="2000" b="1" dirty="0"/>
            <a:t>Ne asingo ni abiro miyogi piny Kanaan</a:t>
          </a:r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" sz="2000" b="1" dirty="0"/>
            <a:t>Asewinjo ywakgi</a:t>
          </a:r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" sz="2000" b="1" dirty="0"/>
            <a:t>Aseparo singona</a:t>
          </a:r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" sz="2000" b="1" dirty="0"/>
            <a:t>Abiro tiyo kod teko mara</a:t>
          </a:r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" sz="2000" b="1" dirty="0"/>
            <a:t>Adhi ketogi gibed joga</a:t>
          </a:r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" sz="2000" b="1" dirty="0"/>
            <a:t>Anabed Nyasachgi</a:t>
          </a:r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" sz="2000" b="1" dirty="0"/>
            <a:t>Abiro miyogi piny Kanaan</a:t>
          </a:r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41935" custLinFactNeighborX="-100000" custLinFactNeighborY="32022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asetimo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afwenyora ne jonabi</a:t>
          </a:r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aketo singruok mara kodgi</a:t>
          </a:r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asingo ni abiro miyogi piny Kanaan</a:t>
          </a:r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Asewinjo ywakgi</a:t>
          </a:r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Aseparo singona</a:t>
          </a:r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abiro timo</a:t>
          </a: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Abiro golonigi e sand mar jo-Misri</a:t>
          </a:r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85824" cy="106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08"/>
              </a:lnTo>
              <a:lnTo>
                <a:pt x="285824" y="106710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822206" y="1191894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Abiro gologi kuom bedo wasumbini</a:t>
          </a:r>
        </a:p>
      </dsp:txBody>
      <dsp:txXfrm>
        <a:off x="3837054" y="1206742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Abiro tiyo kod teko mara</a:t>
          </a:r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Adhi ketogi gibed joga</a:t>
          </a:r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Anabed Nyasachgi</a:t>
          </a:r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Abiro miyogi piny Kanaan</a:t>
          </a:r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4256-E5CC-459A-9FD7-1E47796913C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3B73-0630-4480-8FB0-E0D5586FC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5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3B73-0630-4480-8FB0-E0D5586FC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CHAKO MARACH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7900077" y="6390468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491201"/>
                </a:solidFill>
              </a:rPr>
              <a:t>Lesson 3 mar Julai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0" y="70598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“To Ruoth Nyasaye nowacho ni Musa niya, ‘Koro ng’e ni aseketi kaka Nyasaye ni Farao, kendo Harun owadu nowuo kari.’”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(Wuok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283974" y="718156"/>
            <a:ext cx="8908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“ok </a:t>
            </a:r>
            <a:r>
              <a:rPr lang="en-US" sz="2000" b="1" dirty="0" err="1"/>
              <a:t>ang’eyo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awuo</a:t>
            </a:r>
            <a:r>
              <a:rPr lang="en-US" sz="2000" b="1" dirty="0"/>
              <a:t>” e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mibadhi</a:t>
            </a:r>
            <a:r>
              <a:rPr lang="en-US" sz="2000" b="1" dirty="0"/>
              <a:t> ma Musa ne </a:t>
            </a:r>
            <a:r>
              <a:rPr lang="en-US" sz="2000" b="1" dirty="0" err="1"/>
              <a:t>ohero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mirima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! Kata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" sz="2000" b="1" dirty="0"/>
              <a:t>: </a:t>
            </a:r>
            <a:r>
              <a:rPr lang="en-US" sz="2000" b="1" dirty="0"/>
              <a:t>Harun, </a:t>
            </a:r>
            <a:r>
              <a:rPr lang="en-US" sz="2000" b="1" dirty="0" err="1"/>
              <a:t>owadgi</a:t>
            </a:r>
            <a:r>
              <a:rPr lang="en-US" sz="2000" b="1" dirty="0"/>
              <a:t> ma ne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mathoth</a:t>
            </a:r>
            <a:r>
              <a:rPr lang="en-US" sz="2000" b="1" dirty="0"/>
              <a:t>,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“</a:t>
            </a:r>
            <a:r>
              <a:rPr lang="en-US" sz="2000" b="1" dirty="0" err="1"/>
              <a:t>dho</a:t>
            </a:r>
            <a:r>
              <a:rPr lang="en-US" sz="2000" b="1" dirty="0"/>
              <a:t>” Musa.</a:t>
            </a:r>
            <a:r>
              <a:rPr lang="it-IT" sz="2000" b="1" dirty="0"/>
              <a:t> Musa ne owuoyo gi owadgi, to owadgi ne owuoyo gi ji</a:t>
            </a:r>
            <a:r>
              <a:rPr lang="en" sz="2000" b="1" dirty="0"/>
              <a:t> (Wuok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2826273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0090" y="2305950"/>
            <a:ext cx="2998838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743289"/>
            <a:ext cx="8794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kindeni</a:t>
            </a:r>
            <a:r>
              <a:rPr lang="en-US" sz="2000" b="1" dirty="0"/>
              <a:t>, ne </a:t>
            </a:r>
            <a:r>
              <a:rPr lang="en-US" sz="2000" b="1" dirty="0" err="1"/>
              <a:t>opimo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jonabi</a:t>
            </a:r>
            <a:r>
              <a:rPr lang="en-US" sz="2000" b="1" dirty="0"/>
              <a:t>. </a:t>
            </a:r>
            <a:r>
              <a:rPr lang="en-US" sz="2000" b="1" dirty="0" err="1"/>
              <a:t>Giyudo</a:t>
            </a:r>
            <a:r>
              <a:rPr lang="en-US" sz="2000" b="1" dirty="0"/>
              <a:t> </a:t>
            </a:r>
            <a:r>
              <a:rPr lang="en-US" sz="2000" b="1" dirty="0" err="1"/>
              <a:t>ote</a:t>
            </a:r>
            <a:r>
              <a:rPr lang="en-US" sz="2000" b="1" dirty="0"/>
              <a:t> </a:t>
            </a:r>
            <a:r>
              <a:rPr lang="en-US" sz="2000" b="1" dirty="0" err="1"/>
              <a:t>kowuok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gikelonwa</a:t>
            </a:r>
            <a:r>
              <a:rPr lang="en-US" sz="2000" b="1" dirty="0"/>
              <a:t>.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Musa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to Harun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janabi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318387" y="2384611"/>
            <a:ext cx="55748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rem ma ne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nochuno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ne Musa </a:t>
            </a:r>
            <a:r>
              <a:rPr lang="en-US" sz="2000" b="1" dirty="0" err="1"/>
              <a:t>tich</a:t>
            </a:r>
            <a:r>
              <a:rPr lang="en-US" sz="2000" b="1" dirty="0"/>
              <a:t> mar Harun kaka </a:t>
            </a:r>
            <a:r>
              <a:rPr lang="en-US" sz="2000" b="1" dirty="0" err="1"/>
              <a:t>jakonyne</a:t>
            </a:r>
            <a:r>
              <a:rPr lang="en-US" sz="2000" b="1" dirty="0"/>
              <a:t> kendo </a:t>
            </a:r>
            <a:r>
              <a:rPr lang="en-US" sz="2000" b="1" dirty="0" err="1"/>
              <a:t>jawach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7:1-2).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37314"/>
            <a:ext cx="8794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</a:t>
            </a:r>
            <a:r>
              <a:rPr lang="en-US" sz="2000" b="1" dirty="0" err="1"/>
              <a:t>jonabi</a:t>
            </a:r>
            <a:r>
              <a:rPr lang="en-US" sz="2000" b="1" dirty="0"/>
              <a:t> ma ne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bang’e</a:t>
            </a:r>
            <a:r>
              <a:rPr lang="en-US" sz="2000" b="1" dirty="0"/>
              <a:t>, Musa 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owuo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, “bed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kata ok </a:t>
            </a:r>
            <a:r>
              <a:rPr lang="en-US" sz="2000" b="1" dirty="0" err="1"/>
              <a:t>giyie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gin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wigi</a:t>
            </a:r>
            <a:r>
              <a:rPr lang="en-US" sz="2000" b="1" dirty="0"/>
              <a:t> </a:t>
            </a:r>
            <a:r>
              <a:rPr lang="en-US" sz="2000" b="1" dirty="0" err="1"/>
              <a:t>tek</a:t>
            </a:r>
            <a:r>
              <a:rPr lang="en-US" sz="2000" b="1" dirty="0"/>
              <a:t>” (Ez. 2:7). Mano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wan e </a:t>
            </a:r>
            <a:r>
              <a:rPr lang="en-US" sz="2000" b="1" dirty="0" err="1"/>
              <a:t>dwol</a:t>
            </a:r>
            <a:r>
              <a:rPr lang="en-US" sz="2000" b="1" dirty="0"/>
              <a:t> ma </a:t>
            </a:r>
            <a:r>
              <a:rPr lang="en-US" sz="2000" b="1" dirty="0" err="1"/>
              <a:t>winjore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pinyni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794191"/>
            <a:ext cx="8868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thoth</a:t>
            </a:r>
            <a:r>
              <a:rPr lang="en-US" sz="2000" b="1" dirty="0"/>
              <a:t> </a:t>
            </a:r>
            <a:r>
              <a:rPr lang="en-US" sz="2000" b="1" dirty="0" err="1"/>
              <a:t>jonabi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olero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wachne</a:t>
            </a:r>
            <a:r>
              <a:rPr lang="en-US" sz="2000" b="1" dirty="0"/>
              <a:t> ok bi dew, kendo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(</a:t>
            </a:r>
            <a:r>
              <a:rPr lang="en-US" sz="2000" b="1" dirty="0" err="1"/>
              <a:t>Wuok</a:t>
            </a:r>
            <a:r>
              <a:rPr lang="en-US" sz="2000" b="1" dirty="0"/>
              <a:t>. 7:3).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1723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Jo-</a:t>
            </a:r>
            <a:r>
              <a:rPr lang="en-US" sz="2400" b="1" dirty="0" err="1">
                <a:latin typeface="Constantia" panose="02030602050306030303" pitchFamily="18" charset="0"/>
              </a:rPr>
              <a:t>Hibrania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geno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thuologi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tem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yiegi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masira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malit</a:t>
            </a:r>
            <a:r>
              <a:rPr lang="en-US" sz="2400" b="1" dirty="0">
                <a:latin typeface="Constantia" panose="02030602050306030303" pitchFamily="18" charset="0"/>
              </a:rPr>
              <a:t>. Kata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pok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ikore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latin typeface="Constantia" panose="02030602050306030303" pitchFamily="18" charset="0"/>
              </a:rPr>
              <a:t>. Ne gin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kendo ne ok </a:t>
            </a:r>
            <a:r>
              <a:rPr lang="en-US" sz="2400" b="1" dirty="0" err="1">
                <a:latin typeface="Constantia" panose="02030602050306030303" pitchFamily="18" charset="0"/>
              </a:rPr>
              <a:t>giyie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sand ma ne gin-go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chop </a:t>
            </a:r>
            <a:r>
              <a:rPr lang="en-US" sz="2400" b="1" dirty="0" err="1">
                <a:latin typeface="Constantia" panose="02030602050306030303" pitchFamily="18" charset="0"/>
              </a:rPr>
              <a:t>kama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owinjore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logi</a:t>
            </a:r>
            <a:r>
              <a:rPr lang="en-US" sz="2400" b="1" dirty="0">
                <a:latin typeface="Constantia" panose="02030602050306030303" pitchFamily="18" charset="0"/>
              </a:rPr>
              <a:t>. Ji </a:t>
            </a:r>
            <a:r>
              <a:rPr lang="en-US" sz="2400" b="1" dirty="0" err="1"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wasumbini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otergi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gikia</a:t>
            </a:r>
            <a:r>
              <a:rPr lang="en-US" sz="2400" b="1" dirty="0">
                <a:latin typeface="Constantia" panose="02030602050306030303" pitchFamily="18" charset="0"/>
              </a:rPr>
              <a:t>; kendo </a:t>
            </a:r>
            <a:r>
              <a:rPr lang="en-US" sz="2400" b="1" dirty="0" err="1"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jomoko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osebedo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kaka mag 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gihero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dak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ok </a:t>
            </a:r>
            <a:r>
              <a:rPr lang="en-US" sz="2400" b="1" dirty="0" err="1">
                <a:latin typeface="Constantia" panose="02030602050306030303" pitchFamily="18" charset="0"/>
              </a:rPr>
              <a:t>oresogi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mokwongo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nyim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Farao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ochano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sand mar </a:t>
            </a:r>
            <a:r>
              <a:rPr lang="en-US" sz="2400" b="1" dirty="0" err="1">
                <a:latin typeface="Constantia" panose="02030602050306030303" pitchFamily="18" charset="0"/>
              </a:rPr>
              <a:t>ruodh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omedore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onyisre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ogandane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gineno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tekone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 mare, ne </a:t>
            </a:r>
            <a:r>
              <a:rPr lang="en-US" sz="2400" b="1" dirty="0" err="1">
                <a:latin typeface="Constantia" panose="02030602050306030303" pitchFamily="18" charset="0"/>
              </a:rPr>
              <a:t>gibiro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chiwore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tije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252339"/>
            <a:ext cx="12112171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Bang’e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Musa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Harun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nodhi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mowachone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Nyasach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Isael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owacho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We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joga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otimna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sawo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thim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.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To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nodwokogi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dawinj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wachne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mi awe jo-Israel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bende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jo-Israel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Wuok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514740" y="4174249"/>
            <a:ext cx="6259966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A21A4"/>
                </a:solidFill>
              </a:rPr>
              <a:t>Kwayo: “We joga odhi.”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Dwoko mar Farao (Wuok 5:1-2)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Dwoko mar oganda (Wuok 5:3-21)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Dwoko mar Nyasaye (Exodus 5:22-6:8)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Dwoko mar Musa (Wuok 6:9-13)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01965"/>
                </a:solidFill>
              </a:rPr>
              <a:t>Tich mar Musa kod Harun (Wuok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-69283"/>
            <a:ext cx="6156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 kaka Musa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ochich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ok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jo-Israel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7" y="4259374"/>
            <a:ext cx="3974464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54" y="4606171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54" y="4975601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54" y="5747825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54" y="5353928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9974" y="4037194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9974" y="6109078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86651" y="2784770"/>
            <a:ext cx="6156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Kwayono ne oketi; ne okwede; chandruokgi nomedore nikech kwayono; Musa ne ok otimo gimoro amora mar hono; ... ma ketho chuny.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kwayogi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maber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Bende, 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mang’eny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madwarore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jo-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88453" y="2116782"/>
            <a:ext cx="6343648" cy="35240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KWAYO:</a:t>
            </a:r>
          </a:p>
          <a:p>
            <a:pPr algn="ctr">
              <a:spcBef>
                <a:spcPts val="3000"/>
              </a:spcBef>
            </a:pP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“WE JOGA ODHI”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DWOKO MAR FARAO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“To Farao nodwokogi niya, ‘Ruoth Nyasaye to en ng’a, ma dawinj wachne, mi awe jo-Israel dhi? Akia Ruoth Nyasaye, bende ok nawe jo-Israel dhi!.’”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2891450" y="1291947"/>
            <a:ext cx="70205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Thutmose mar III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mane </a:t>
            </a:r>
            <a:r>
              <a:rPr lang="en-US" sz="2000" b="1" dirty="0" err="1"/>
              <a:t>okete</a:t>
            </a:r>
            <a:r>
              <a:rPr lang="en-US" sz="2000" b="1" dirty="0"/>
              <a:t> e </a:t>
            </a:r>
            <a:r>
              <a:rPr lang="en-US" sz="2000" b="1" dirty="0" err="1"/>
              <a:t>kom</a:t>
            </a:r>
            <a:r>
              <a:rPr lang="en-US" sz="2000" b="1" dirty="0"/>
              <a:t> loch e </a:t>
            </a:r>
            <a:r>
              <a:rPr lang="en-US" sz="2000" b="1" dirty="0" err="1"/>
              <a:t>bwo</a:t>
            </a:r>
            <a:r>
              <a:rPr lang="en-US" sz="2000" b="1" dirty="0"/>
              <a:t> loch mar Hatshepsut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ogeng</a:t>
            </a:r>
            <a:r>
              <a:rPr lang="en-US" sz="2000" b="1" dirty="0"/>
              <a:t>'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ket</a:t>
            </a:r>
            <a:r>
              <a:rPr lang="en-US" sz="2000" b="1" dirty="0"/>
              <a:t> Musa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. Musa </a:t>
            </a:r>
            <a:r>
              <a:rPr lang="en-US" sz="2000" b="1" dirty="0" err="1"/>
              <a:t>noringo</a:t>
            </a:r>
            <a:r>
              <a:rPr lang="en-US" sz="2000" b="1" dirty="0"/>
              <a:t>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Thutmose pod ne </a:t>
            </a:r>
            <a:r>
              <a:rPr lang="en-US" sz="2000" b="1" dirty="0" err="1"/>
              <a:t>rawera</a:t>
            </a:r>
            <a:r>
              <a:rPr lang="en-US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higni</a:t>
            </a:r>
            <a:r>
              <a:rPr lang="en-US" sz="2000" b="1" dirty="0"/>
              <a:t> 40, Musa ne </a:t>
            </a:r>
            <a:r>
              <a:rPr lang="en-US" sz="2000" b="1" dirty="0" err="1"/>
              <a:t>oyudore</a:t>
            </a:r>
            <a:r>
              <a:rPr lang="en-US" sz="2000" b="1" dirty="0"/>
              <a:t> kendo e par </a:t>
            </a:r>
            <a:r>
              <a:rPr lang="en-US" sz="2000" b="1" dirty="0" err="1"/>
              <a:t>ruoth</a:t>
            </a:r>
            <a:r>
              <a:rPr lang="en-US" sz="2000" b="1" dirty="0"/>
              <a:t>. Be ne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onyis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ratiro</a:t>
            </a:r>
            <a:r>
              <a:rPr lang="en-US" sz="2000" b="1" dirty="0"/>
              <a:t> mar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kom</a:t>
            </a:r>
            <a:r>
              <a:rPr lang="en-US" sz="2000" b="1" dirty="0"/>
              <a:t> mar loch? </a:t>
            </a:r>
            <a:r>
              <a:rPr lang="en-US" sz="2000" b="1" dirty="0" err="1"/>
              <a:t>Ooyo</a:t>
            </a:r>
            <a:r>
              <a:rPr lang="en-US" sz="2000" b="1" dirty="0"/>
              <a:t>. </a:t>
            </a:r>
            <a:r>
              <a:rPr lang="en-US" sz="2000" b="1" dirty="0" err="1"/>
              <a:t>Kwayo</a:t>
            </a:r>
            <a:r>
              <a:rPr lang="en-US" sz="2000" b="1" dirty="0"/>
              <a:t> ne </a:t>
            </a:r>
            <a:r>
              <a:rPr lang="en-US" sz="2000" b="1" dirty="0" err="1"/>
              <a:t>yot</a:t>
            </a:r>
            <a:r>
              <a:rPr lang="en-US" sz="2000" b="1" dirty="0"/>
              <a:t>: “We </a:t>
            </a:r>
            <a:r>
              <a:rPr lang="en-US" sz="2000" b="1" dirty="0" err="1"/>
              <a:t>joga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” (</a:t>
            </a:r>
            <a:r>
              <a:rPr lang="en-US" sz="2000" b="1" dirty="0" err="1"/>
              <a:t>Wuok</a:t>
            </a:r>
            <a:r>
              <a:rPr lang="en-US" sz="2000" b="1" dirty="0"/>
              <a:t> 5:1).</a:t>
            </a:r>
            <a:endParaRPr lang="en" sz="2000" b="1" dirty="0"/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2564819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2640572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3584124"/>
            <a:ext cx="2030973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5533" y="1291947"/>
            <a:ext cx="2093840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2931160" y="4971062"/>
            <a:ext cx="69617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Pache</a:t>
            </a:r>
            <a:r>
              <a:rPr lang="en-US" sz="2000" b="1" dirty="0"/>
              <a:t> </a:t>
            </a:r>
            <a:r>
              <a:rPr lang="en-US" sz="2000" b="1" dirty="0" err="1"/>
              <a:t>otigodo</a:t>
            </a:r>
            <a:r>
              <a:rPr lang="en-US" sz="2000" b="1" dirty="0"/>
              <a:t> e </a:t>
            </a:r>
            <a:r>
              <a:rPr lang="en-US" sz="2000" b="1" dirty="0" err="1"/>
              <a:t>kitap</a:t>
            </a:r>
            <a:r>
              <a:rPr lang="en-US" sz="2000" b="1" dirty="0"/>
              <a:t> </a:t>
            </a:r>
            <a:r>
              <a:rPr lang="en-US" sz="2000" b="1" dirty="0" err="1"/>
              <a:t>Fweny</a:t>
            </a:r>
            <a:r>
              <a:rPr lang="en-US" sz="2000" b="1" dirty="0"/>
              <a:t> kaka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Faransa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ng’anjo</a:t>
            </a:r>
            <a:r>
              <a:rPr lang="en-US" sz="2000" b="1" dirty="0"/>
              <a:t> ma ne </a:t>
            </a:r>
            <a:r>
              <a:rPr lang="en-US" sz="2000" b="1" dirty="0" err="1"/>
              <a:t>otimore</a:t>
            </a:r>
            <a:r>
              <a:rPr lang="en-US" sz="2000" b="1" dirty="0"/>
              <a:t> e century mar 18 (</a:t>
            </a:r>
            <a:r>
              <a:rPr lang="en-US" sz="2000" b="1" dirty="0" err="1"/>
              <a:t>Fweny</a:t>
            </a:r>
            <a:r>
              <a:rPr lang="en-US" sz="2000" b="1" dirty="0"/>
              <a:t> 11:8). Mana kaka </a:t>
            </a:r>
            <a:r>
              <a:rPr lang="en-US" sz="2000" b="1" dirty="0" err="1"/>
              <a:t>Farao</a:t>
            </a:r>
            <a:r>
              <a:rPr lang="en-US" sz="2000" b="1" dirty="0"/>
              <a:t>,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Faransa</a:t>
            </a:r>
            <a:r>
              <a:rPr lang="en-US" sz="2000" b="1" dirty="0"/>
              <a:t> </a:t>
            </a:r>
            <a:r>
              <a:rPr lang="en-US" sz="2000" b="1" dirty="0" err="1"/>
              <a:t>nolando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dini</a:t>
            </a:r>
            <a:r>
              <a:rPr lang="en-US" sz="2000" b="1" dirty="0"/>
              <a:t> </a:t>
            </a:r>
            <a:r>
              <a:rPr lang="en-US" sz="2000" b="1" dirty="0" err="1"/>
              <a:t>ogol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kendo </a:t>
            </a:r>
            <a:r>
              <a:rPr lang="en-US" sz="2000" b="1" dirty="0" err="1"/>
              <a:t>nolando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2931160" y="3961537"/>
            <a:ext cx="7020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Dwoko</a:t>
            </a:r>
            <a:r>
              <a:rPr lang="en-US" sz="2000" b="1" dirty="0"/>
              <a:t> mar Thutmose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andong’a</a:t>
            </a:r>
            <a:r>
              <a:rPr lang="en-US" sz="2000" b="1" dirty="0"/>
              <a:t> ne Musa, to 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.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machiek</a:t>
            </a:r>
            <a:r>
              <a:rPr lang="en-US" sz="2000" b="1" dirty="0"/>
              <a:t>, ne </a:t>
            </a:r>
            <a:r>
              <a:rPr lang="en-US" sz="2000" b="1" dirty="0" err="1"/>
              <a:t>openjo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be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5:2).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63693" y="3061618"/>
            <a:ext cx="6358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7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DWOKO MAR OGANDA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“mi giwachonigi niya, ‘Nyasaye mondo one gima usetimo, kendo okumu kuom miyo Faroa gi jodonge bedo mamon kodwa. Useketo ligangla e lwetgi mondo ginegwago!’”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586480" y="1573446"/>
            <a:ext cx="8612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Musa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honni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omiye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, ne </a:t>
            </a:r>
            <a:r>
              <a:rPr lang="en-US" sz="2000" b="1" dirty="0" err="1"/>
              <a:t>giyie</a:t>
            </a:r>
            <a:r>
              <a:rPr lang="en-US" sz="2000" b="1" dirty="0"/>
              <a:t> kendo ne </a:t>
            </a:r>
            <a:r>
              <a:rPr lang="en-US" sz="2000" b="1" dirty="0" err="1"/>
              <a:t>gilamo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4:29-31).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kaka ne </a:t>
            </a:r>
            <a:r>
              <a:rPr lang="en-US" sz="2000" b="1" dirty="0" err="1"/>
              <a:t>girito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dwoko</a:t>
            </a:r>
            <a:r>
              <a:rPr lang="en-US" sz="2000" b="1" dirty="0"/>
              <a:t> mar </a:t>
            </a:r>
            <a:r>
              <a:rPr lang="en-US" sz="2000" b="1" dirty="0" err="1"/>
              <a:t>Farao</a:t>
            </a:r>
            <a:r>
              <a:rPr lang="en-US" sz="2000" b="1" dirty="0"/>
              <a:t> e </a:t>
            </a:r>
            <a:r>
              <a:rPr lang="en-US" sz="2000" b="1" dirty="0" err="1"/>
              <a:t>kwayogi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252485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8608142" y="2610683"/>
            <a:ext cx="347589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8" y="2678323"/>
            <a:ext cx="83735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 </a:t>
            </a:r>
            <a:r>
              <a:rPr lang="en-US" sz="2000" b="1" dirty="0" err="1"/>
              <a:t>mabor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mane </a:t>
            </a:r>
            <a:r>
              <a:rPr lang="en-US" sz="2000" b="1" dirty="0" err="1"/>
              <a:t>gigeno</a:t>
            </a:r>
            <a:r>
              <a:rPr lang="en-US" sz="2000" b="1" dirty="0"/>
              <a:t>. Ok </a:t>
            </a:r>
            <a:r>
              <a:rPr lang="en-US" sz="2000" b="1" dirty="0" err="1"/>
              <a:t>dagi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ochunogi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giti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migi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dwarore</a:t>
            </a:r>
            <a:r>
              <a:rPr lang="en-US" sz="2000" b="1" dirty="0"/>
              <a:t>, to 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gilos</a:t>
            </a:r>
            <a:r>
              <a:rPr lang="en-US" sz="2000" b="1" dirty="0"/>
              <a:t> </a:t>
            </a:r>
            <a:r>
              <a:rPr lang="en-US" sz="2000" b="1" dirty="0" err="1"/>
              <a:t>maromre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mane </a:t>
            </a:r>
            <a:r>
              <a:rPr lang="en-US" sz="2000" b="1" dirty="0" err="1"/>
              <a:t>giloso</a:t>
            </a:r>
            <a:r>
              <a:rPr lang="en-US" sz="2000" b="1" dirty="0"/>
              <a:t> chon (</a:t>
            </a:r>
            <a:r>
              <a:rPr lang="en-US" sz="2000" b="1" dirty="0" err="1"/>
              <a:t>Wuok</a:t>
            </a:r>
            <a:r>
              <a:rPr lang="en-US" sz="2000" b="1" dirty="0"/>
              <a:t> 5:6-8). </a:t>
            </a:r>
            <a:r>
              <a:rPr lang="en-US" sz="2000" b="1" dirty="0" err="1"/>
              <a:t>Ang’o</a:t>
            </a:r>
            <a:r>
              <a:rPr lang="en-US" sz="2000" b="1" dirty="0"/>
              <a:t> ma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 ok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8" y="5549949"/>
            <a:ext cx="8373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itimonegi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, </a:t>
            </a:r>
            <a:r>
              <a:rPr lang="en-US" sz="2000" b="1" dirty="0" err="1"/>
              <a:t>nyipechegi</a:t>
            </a:r>
            <a:r>
              <a:rPr lang="en-US" sz="2000" b="1" dirty="0"/>
              <a:t> ne </a:t>
            </a:r>
            <a:r>
              <a:rPr lang="en-US" sz="2000" b="1" dirty="0" err="1"/>
              <a:t>otero</a:t>
            </a:r>
            <a:r>
              <a:rPr lang="en-US" sz="2000" b="1" dirty="0"/>
              <a:t> </a:t>
            </a:r>
            <a:r>
              <a:rPr lang="en-US" sz="2000" b="1" dirty="0" err="1"/>
              <a:t>yuakgi</a:t>
            </a:r>
            <a:r>
              <a:rPr lang="en-US" sz="2000" b="1" dirty="0"/>
              <a:t> ne </a:t>
            </a:r>
            <a:r>
              <a:rPr lang="en-US" sz="2000" b="1" dirty="0" err="1"/>
              <a:t>Farao</a:t>
            </a:r>
            <a:r>
              <a:rPr lang="en-US" sz="2000" b="1" dirty="0"/>
              <a:t>, to ne ok </a:t>
            </a:r>
            <a:r>
              <a:rPr lang="en-US" sz="2000" b="1" dirty="0" err="1"/>
              <a:t>giwinjogi</a:t>
            </a:r>
            <a:r>
              <a:rPr lang="en-US" sz="2000" b="1" dirty="0"/>
              <a:t>. </a:t>
            </a:r>
            <a:r>
              <a:rPr lang="en-US" sz="2000" b="1" dirty="0" err="1"/>
              <a:t>Bang’e</a:t>
            </a:r>
            <a:r>
              <a:rPr lang="en-US" sz="2000" b="1" dirty="0"/>
              <a:t> ne </a:t>
            </a:r>
            <a:r>
              <a:rPr lang="en-US" sz="2000" b="1" dirty="0" err="1"/>
              <a:t>gidok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Musa </a:t>
            </a:r>
            <a:r>
              <a:rPr lang="en-US" sz="2000" b="1" dirty="0" err="1"/>
              <a:t>kod</a:t>
            </a:r>
            <a:r>
              <a:rPr lang="en-US" sz="2000" b="1" dirty="0"/>
              <a:t> Harun,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giyuaknegi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gimiyo</a:t>
            </a:r>
            <a:r>
              <a:rPr lang="en-US" sz="2000" b="1" dirty="0"/>
              <a:t> </a:t>
            </a:r>
            <a:r>
              <a:rPr lang="en-US" sz="2000" b="1" dirty="0" err="1"/>
              <a:t>ngimagi</a:t>
            </a:r>
            <a:r>
              <a:rPr lang="en-US" sz="2000" b="1" dirty="0"/>
              <a:t> </a:t>
            </a:r>
            <a:r>
              <a:rPr lang="en-US" sz="2000" b="1" dirty="0" err="1"/>
              <a:t>omedo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kaka chon (</a:t>
            </a:r>
            <a:r>
              <a:rPr lang="en-US" sz="2000" b="1" dirty="0" err="1"/>
              <a:t>Wuok</a:t>
            </a:r>
            <a:r>
              <a:rPr lang="en-US" sz="2000" b="1" dirty="0"/>
              <a:t> 5:20-21).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8" y="4137295"/>
            <a:ext cx="84113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kod Harun — kaluwore gi Thutmose – ne omiyogi “yueyo {shabbat} kuom tijegi” (Wuok 5:5). </a:t>
            </a:r>
            <a:r>
              <a:rPr lang="en-US" sz="2000" b="1" dirty="0" err="1"/>
              <a:t>Ka</a:t>
            </a:r>
            <a:r>
              <a:rPr lang="en-US" sz="2000" b="1" dirty="0"/>
              <a:t> ne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din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,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manyo</a:t>
            </a:r>
            <a:r>
              <a:rPr lang="en-US" sz="2000" b="1" dirty="0"/>
              <a:t> </a:t>
            </a:r>
            <a:r>
              <a:rPr lang="en-US" sz="2000" b="1" dirty="0" err="1"/>
              <a:t>tiang</a:t>
            </a:r>
            <a:r>
              <a:rPr lang="en-US" sz="2000" b="1" dirty="0"/>
              <a:t>’ (</a:t>
            </a:r>
            <a:r>
              <a:rPr lang="en-US" sz="2000" b="1" dirty="0" err="1"/>
              <a:t>Wuok</a:t>
            </a:r>
            <a:r>
              <a:rPr lang="en-US" sz="2000" b="1" dirty="0"/>
              <a:t> 5:9, 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DWOKO MAR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“Ruoth Nyasaye nowacho ni Musa niya, ‘Koro ibiro neno gima abiro timo ni Farao. Abiro chune mondo owe jo-Israel odhi. Adier abiro chune nyaka oriembgi e pinye.’”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(Wuok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8985"/>
            <a:ext cx="922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iye</a:t>
            </a:r>
            <a:r>
              <a:rPr lang="en-US" sz="2000" b="1" dirty="0"/>
              <a:t> </a:t>
            </a:r>
            <a:r>
              <a:rPr lang="en-US" sz="2000" b="1" dirty="0" err="1"/>
              <a:t>owang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Musa.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igi</a:t>
            </a:r>
            <a:r>
              <a:rPr lang="en-US" sz="2000" b="1" dirty="0"/>
              <a:t> </a:t>
            </a:r>
            <a:r>
              <a:rPr lang="en-US" sz="2000" b="1" dirty="0" err="1"/>
              <a:t>owang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Musa. Musa... ok </a:t>
            </a:r>
            <a:r>
              <a:rPr lang="en-US" sz="2000" b="1" dirty="0" err="1"/>
              <a:t>iye</a:t>
            </a:r>
            <a:r>
              <a:rPr lang="en-US" sz="2000" b="1" dirty="0"/>
              <a:t> </a:t>
            </a:r>
            <a:r>
              <a:rPr lang="en-US" sz="2000" b="1" dirty="0" err="1"/>
              <a:t>owang</a:t>
            </a:r>
            <a:r>
              <a:rPr lang="en-US" sz="2000" b="1" dirty="0"/>
              <a:t>’, to </a:t>
            </a:r>
            <a:r>
              <a:rPr lang="en-US" sz="2000" b="1" dirty="0" err="1"/>
              <a:t>nowinjo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, kendo </a:t>
            </a:r>
            <a:r>
              <a:rPr lang="en-US" sz="2000" b="1" dirty="0" err="1"/>
              <a:t>odok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: “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isando</a:t>
            </a:r>
            <a:r>
              <a:rPr lang="en-US" sz="2000" b="1" dirty="0"/>
              <a:t> </a:t>
            </a:r>
            <a:r>
              <a:rPr lang="en-US" sz="2000" b="1" dirty="0" err="1"/>
              <a:t>jogi</a:t>
            </a:r>
            <a:r>
              <a:rPr lang="en-US" sz="2000" b="1" dirty="0"/>
              <a:t>? Koro </a:t>
            </a:r>
            <a:r>
              <a:rPr lang="en-US" sz="2000" b="1" dirty="0" err="1"/>
              <a:t>niora</a:t>
            </a:r>
            <a:r>
              <a:rPr lang="en-US" sz="2000" b="1" dirty="0"/>
              <a:t> </a:t>
            </a:r>
            <a:r>
              <a:rPr lang="en-US" sz="2000" b="1" dirty="0" err="1"/>
              <a:t>nang’o</a:t>
            </a:r>
            <a:r>
              <a:rPr lang="en-US" sz="2000" b="1" dirty="0"/>
              <a:t>? (</a:t>
            </a:r>
            <a:r>
              <a:rPr lang="en-US" sz="2000" b="1" dirty="0" err="1"/>
              <a:t>Wuok</a:t>
            </a:r>
            <a:r>
              <a:rPr lang="en-US" sz="2000" b="1" dirty="0"/>
              <a:t> 5:22).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969742"/>
              </p:ext>
            </p:extLst>
          </p:nvPr>
        </p:nvGraphicFramePr>
        <p:xfrm>
          <a:off x="4887531" y="285386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46978"/>
            <a:ext cx="7412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pl-PL" sz="2000" b="1" dirty="0"/>
              <a:t>e wane ane </a:t>
            </a:r>
            <a:r>
              <a:rPr lang="en-US" sz="2000" b="1" dirty="0" err="1"/>
              <a:t>dwoko</a:t>
            </a:r>
            <a:r>
              <a:rPr lang="en-US" sz="2000" b="1" dirty="0"/>
              <a:t> mar</a:t>
            </a:r>
            <a:r>
              <a:rPr lang="pl-PL" sz="2000" b="1" dirty="0"/>
              <a:t> Nyasaye (Wuok. 6:1-8):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-508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DWOKO MAR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“To Musa nodwoko Ruoth Nyasaye ni, ‘Ka jo-Israel ema ok nyal winja, Farao to diwinja nadi, an ng’at ma ywayo wachni?’”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49857" y="1396030"/>
            <a:ext cx="8591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weche</a:t>
            </a:r>
            <a:r>
              <a:rPr lang="en-US" sz="2000" b="1" dirty="0"/>
              <a:t> jip mag </a:t>
            </a:r>
            <a:r>
              <a:rPr lang="en-US" sz="2000" b="1" dirty="0" err="1"/>
              <a:t>Nyasaye</a:t>
            </a:r>
            <a:r>
              <a:rPr lang="en-US" sz="2000" b="1" dirty="0"/>
              <a:t>, Musa </a:t>
            </a:r>
            <a:r>
              <a:rPr lang="en-US" sz="2000" b="1" dirty="0" err="1"/>
              <a:t>nowuoyo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kendo, to ne ok </a:t>
            </a:r>
            <a:r>
              <a:rPr lang="en-US" sz="2000" b="1" dirty="0" err="1"/>
              <a:t>gidewe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6:9). </a:t>
            </a:r>
            <a:r>
              <a:rPr lang="en-US" sz="2000" b="1" dirty="0" err="1"/>
              <a:t>Bang’e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nowachone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owuo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onyise</a:t>
            </a:r>
            <a:r>
              <a:rPr lang="en-US" sz="2000" b="1" dirty="0"/>
              <a:t> owe jo-Israel </a:t>
            </a:r>
            <a:r>
              <a:rPr lang="en-US" sz="2000" b="1" dirty="0" err="1"/>
              <a:t>thuolo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6:10-11).</a:t>
            </a:r>
            <a:endParaRPr lang="en" sz="2000" b="1" dirty="0"/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3967480" y="4757087"/>
            <a:ext cx="8219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mool</a:t>
            </a:r>
            <a:r>
              <a:rPr lang="en-US" sz="2000" b="1" dirty="0"/>
              <a:t>,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wakaw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Asaf</a:t>
            </a:r>
            <a:r>
              <a:rPr lang="en-US" sz="2000" b="1" dirty="0"/>
              <a:t> kaka </a:t>
            </a:r>
            <a:r>
              <a:rPr lang="en-US" sz="2000" b="1" dirty="0" err="1"/>
              <a:t>magwa</a:t>
            </a:r>
            <a:r>
              <a:rPr lang="en" sz="2000" b="1" dirty="0"/>
              <a:t>: “Kata kamano, e kinde duto in koda, kimako lweta. Itelona, king’adona rieko, kendo chieng’ giko inirwaka kar duong’. Ere ng’at moro ma an go e polo mak mana in? Kuom mano, ere gimoro machielo ma anyalo dwaro e piny? Parona gi denda nyalo bedo manyap, to in e tekra, A Nyasaye” (Zaburi 73:23-26).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358769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</a:t>
            </a:r>
            <a:r>
              <a:rPr lang="en-US" sz="2000" b="1" dirty="0" err="1"/>
              <a:t>owinjo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wichkuot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mana kaka </a:t>
            </a:r>
            <a:r>
              <a:rPr lang="en-US" sz="2000" b="1" dirty="0" err="1"/>
              <a:t>jotelo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 ne </a:t>
            </a:r>
            <a:r>
              <a:rPr lang="en-US" sz="2000" b="1" dirty="0" err="1"/>
              <a:t>oyudore</a:t>
            </a:r>
            <a:r>
              <a:rPr lang="en-US" sz="2000" b="1" dirty="0"/>
              <a:t> e tem ma </a:t>
            </a:r>
            <a:r>
              <a:rPr lang="en-US" sz="2000" b="1" dirty="0" err="1"/>
              <a:t>kamagi</a:t>
            </a:r>
            <a:r>
              <a:rPr lang="en-US" sz="2000" b="1" dirty="0"/>
              <a:t>—kaka </a:t>
            </a:r>
            <a:r>
              <a:rPr lang="en-US" sz="2000" b="1" dirty="0" err="1"/>
              <a:t>Asaf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Ayubu</a:t>
            </a:r>
            <a:r>
              <a:rPr lang="en-US" sz="2000" b="1" dirty="0"/>
              <a:t>—ne ok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. </a:t>
            </a:r>
            <a:r>
              <a:rPr lang="en-US" sz="2000" b="1" dirty="0" err="1"/>
              <a:t>Genone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otegno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 ne </a:t>
            </a:r>
            <a:r>
              <a:rPr lang="en-US" sz="2000" b="1" dirty="0" err="1"/>
              <a:t>en</a:t>
            </a:r>
            <a:r>
              <a:rPr lang="en-US" sz="2000" b="1" dirty="0"/>
              <a:t>-go </a:t>
            </a:r>
            <a:r>
              <a:rPr lang="en-US" sz="2000" b="1" dirty="0" err="1"/>
              <a:t>sano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</a:t>
            </a:r>
            <a:r>
              <a:rPr lang="en-US" sz="2000" b="1" dirty="0" err="1"/>
              <a:t>nodagi</a:t>
            </a:r>
            <a:r>
              <a:rPr lang="en-US" sz="2000" b="1" dirty="0"/>
              <a:t>, kendo </a:t>
            </a:r>
            <a:r>
              <a:rPr lang="en-US" sz="2000" b="1" dirty="0" err="1"/>
              <a:t>nodhienyo</a:t>
            </a:r>
            <a:r>
              <a:rPr lang="en-US" sz="2000" b="1" dirty="0"/>
              <a:t> </a:t>
            </a:r>
            <a:r>
              <a:rPr lang="en-US" sz="2000" b="1" dirty="0" err="1"/>
              <a:t>mibadhine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: “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ogandana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winja</a:t>
            </a:r>
            <a:r>
              <a:rPr lang="en-US" sz="2000" b="1" dirty="0"/>
              <a:t>, ere kaka </a:t>
            </a:r>
            <a:r>
              <a:rPr lang="en-US" sz="2000" b="1" dirty="0" err="1"/>
              <a:t>Farao</a:t>
            </a:r>
            <a:r>
              <a:rPr lang="en-US" sz="2000" b="1" dirty="0"/>
              <a:t> biro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wachna</a:t>
            </a:r>
            <a:r>
              <a:rPr lang="en-US" sz="2000" b="1" dirty="0"/>
              <a:t>, an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maywayo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? (</a:t>
            </a:r>
            <a:r>
              <a:rPr lang="en-US" sz="2000" b="1" dirty="0" err="1"/>
              <a:t>Wuok</a:t>
            </a:r>
            <a:r>
              <a:rPr lang="en-US" sz="2000" b="1" dirty="0"/>
              <a:t> 6:12).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TICH MAR MUSA KOD HARUN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1446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Constantia</vt:lpstr>
      <vt:lpstr>Arial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138</cp:revision>
  <dcterms:created xsi:type="dcterms:W3CDTF">2025-06-22T14:18:26Z</dcterms:created>
  <dcterms:modified xsi:type="dcterms:W3CDTF">2025-07-13T18:08:54Z</dcterms:modified>
</cp:coreProperties>
</file>