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95" r:id="rId3"/>
    <p:sldId id="317" r:id="rId4"/>
    <p:sldId id="257" r:id="rId5"/>
    <p:sldId id="298" r:id="rId6"/>
    <p:sldId id="259" r:id="rId7"/>
    <p:sldId id="260" r:id="rId8"/>
    <p:sldId id="292" r:id="rId9"/>
    <p:sldId id="297" r:id="rId10"/>
    <p:sldId id="300" r:id="rId11"/>
    <p:sldId id="311" r:id="rId12"/>
    <p:sldId id="312" r:id="rId13"/>
    <p:sldId id="304" r:id="rId14"/>
    <p:sldId id="313" r:id="rId15"/>
    <p:sldId id="314" r:id="rId16"/>
    <p:sldId id="315" r:id="rId17"/>
    <p:sldId id="308" r:id="rId18"/>
    <p:sldId id="316" r:id="rId19"/>
    <p:sldId id="291" r:id="rId20"/>
  </p:sldIdLst>
  <p:sldSz cx="12192000" cy="6858000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A6D"/>
    <a:srgbClr val="AE4522"/>
    <a:srgbClr val="F6F3FF"/>
    <a:srgbClr val="2254AE"/>
    <a:srgbClr val="EABDB4"/>
    <a:srgbClr val="C74F36"/>
    <a:srgbClr val="8443EC"/>
    <a:srgbClr val="E400EA"/>
    <a:srgbClr val="FEB3FF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5" autoAdjust="0"/>
    <p:restoredTop sz="96376" autoAdjust="0"/>
  </p:normalViewPr>
  <p:slideViewPr>
    <p:cSldViewPr snapToGrid="0">
      <p:cViewPr varScale="1">
        <p:scale>
          <a:sx n="107" d="100"/>
          <a:sy n="107" d="100"/>
        </p:scale>
        <p:origin x="5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5A7ED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nyasach Nael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A7ED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626A6D"/>
        </a:solidFill>
        <a:ln>
          <a:solidFill>
            <a:srgbClr val="626A6D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nyasach chieng’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6A6D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79763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6064" custLinFactY="-100000" custLinFactNeighborX="100000" custLinFactNeighborY="-150423"/>
      <dgm:spPr>
        <a:prstGeom prst="plaque">
          <a:avLst/>
        </a:prstGeom>
        <a:ln>
          <a:solidFill>
            <a:srgbClr val="626A6D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8133" custLinFactY="-77844" custLinFactNeighborX="100000" custLinFactNeighborY="-100000"/>
      <dgm:spPr>
        <a:prstGeom prst="plaque">
          <a:avLst/>
        </a:prstGeom>
        <a:ln>
          <a:solidFill>
            <a:srgbClr val="626A6D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438E6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Heket, nyasach ogwende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38E6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E7144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Geb, nyasach lowo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E7144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LinFactNeighborX="-11178" custLinFactNeighborY="0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 custLinFactNeighborX="-41436" custLinFactNeighborY="-1989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F88B47"/>
        </a:solidFill>
        <a:ln>
          <a:solidFill>
            <a:srgbClr val="F88B47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Uatchit, nyasaye ma dhako mochung’ ni thidhia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88B4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12AA6C"/>
        </a:solidFill>
        <a:ln>
          <a:solidFill>
            <a:srgbClr val="12AA6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Khnum, nyasaye jachuech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12AA6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443EC"/>
        </a:solidFill>
        <a:ln>
          <a:solidFill>
            <a:srgbClr val="8443E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Sekhmet, nyasach thieth ma dhako 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443E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Nut, nyasaye ma dhako mochung’ ne kor lwasi gi polo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Seth, nyasach apaka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7613" custLinFactY="-100000" custLinFactNeighborX="100000" custLinFactNeighborY="-126439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AE4522"/>
        </a:solidFill>
        <a:ln>
          <a:solidFill>
            <a:srgbClr val="AE4522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Neper, nyasach cham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AE4522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AE452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AE452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338274" y="790531"/>
          <a:ext cx="1619238" cy="1394429"/>
        </a:xfrm>
        <a:prstGeom prst="hexagon">
          <a:avLst>
            <a:gd name="adj" fmla="val 25000"/>
            <a:gd name="vf" fmla="val 115470"/>
          </a:avLst>
        </a:prstGeom>
        <a:solidFill>
          <a:srgbClr val="5A7E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nyasach Nael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413" y="1006803"/>
        <a:ext cx="1116960" cy="961885"/>
      </dsp:txXfrm>
    </dsp:sp>
    <dsp:sp modelId="{4003989A-EAE1-47D4-B0F1-272D4DE7EFDC}">
      <dsp:nvSpPr>
        <dsp:cNvPr id="0" name=""/>
        <dsp:cNvSpPr/>
      </dsp:nvSpPr>
      <dsp:spPr>
        <a:xfrm>
          <a:off x="1375835" y="1406298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2805"/>
          <a:ext cx="1617168" cy="139400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A7ED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094871" y="1253848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1048207"/>
          <a:ext cx="1787816" cy="1228033"/>
        </a:xfrm>
        <a:prstGeom prst="plaque">
          <a:avLst/>
        </a:prstGeom>
        <a:solidFill>
          <a:srgbClr val="626A6D"/>
        </a:solidFill>
        <a:ln>
          <a:solidFill>
            <a:srgbClr val="626A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nyasach chieng’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3717" y="1192936"/>
        <a:ext cx="1498358" cy="938575"/>
      </dsp:txXfrm>
    </dsp:sp>
    <dsp:sp modelId="{4003989A-EAE1-47D4-B0F1-272D4DE7EFDC}">
      <dsp:nvSpPr>
        <dsp:cNvPr id="0" name=""/>
        <dsp:cNvSpPr/>
      </dsp:nvSpPr>
      <dsp:spPr>
        <a:xfrm>
          <a:off x="1916968" y="112130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77892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9339" y="108369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59299" y="1029459"/>
          <a:ext cx="2128655" cy="1833121"/>
        </a:xfrm>
        <a:prstGeom prst="hexagon">
          <a:avLst>
            <a:gd name="adj" fmla="val 25000"/>
            <a:gd name="vf" fmla="val 115470"/>
          </a:avLst>
        </a:prstGeom>
        <a:solidFill>
          <a:srgbClr val="438E6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Heket, nyasach ogwende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9447" y="1313771"/>
        <a:ext cx="1468359" cy="1264497"/>
      </dsp:txXfrm>
    </dsp:sp>
    <dsp:sp modelId="{4003989A-EAE1-47D4-B0F1-272D4DE7EFDC}">
      <dsp:nvSpPr>
        <dsp:cNvPr id="0" name=""/>
        <dsp:cNvSpPr/>
      </dsp:nvSpPr>
      <dsp:spPr>
        <a:xfrm>
          <a:off x="1808676" y="1838948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9643"/>
          <a:ext cx="2125933" cy="183256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38E6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39320" y="1638537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485015" y="931732"/>
          <a:ext cx="2045064" cy="1761135"/>
        </a:xfrm>
        <a:prstGeom prst="hexagon">
          <a:avLst>
            <a:gd name="adj" fmla="val 25000"/>
            <a:gd name="vf" fmla="val 115470"/>
          </a:avLst>
        </a:prstGeom>
        <a:solidFill>
          <a:srgbClr val="8E714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Geb, nyasach lowo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2198" y="1204879"/>
        <a:ext cx="1410698" cy="1214841"/>
      </dsp:txXfrm>
    </dsp:sp>
    <dsp:sp modelId="{4003989A-EAE1-47D4-B0F1-272D4DE7EFDC}">
      <dsp:nvSpPr>
        <dsp:cNvPr id="0" name=""/>
        <dsp:cNvSpPr/>
      </dsp:nvSpPr>
      <dsp:spPr>
        <a:xfrm>
          <a:off x="1761050" y="170943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0"/>
          <a:ext cx="2042449" cy="176059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E714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06199" y="151689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F88B47"/>
        </a:solid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Uatchit, nyasaye ma dhako mochung’ ni thidhia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12AA6C"/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Khnum, nyasaye jachuech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8443EC"/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Sekhmet, nyasach thieth ma dhako 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38082" y="958591"/>
          <a:ext cx="1860994" cy="1602621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Nut, nyasaye ma dhako mochung’ ne kor lwasi gi polo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6957" y="1147466"/>
        <a:ext cx="1483244" cy="1224871"/>
      </dsp:txXfrm>
    </dsp:sp>
    <dsp:sp modelId="{4003989A-EAE1-47D4-B0F1-272D4DE7EFDC}">
      <dsp:nvSpPr>
        <dsp:cNvPr id="0" name=""/>
        <dsp:cNvSpPr/>
      </dsp:nvSpPr>
      <dsp:spPr>
        <a:xfrm>
          <a:off x="1931923" y="1066595"/>
          <a:ext cx="217201" cy="187462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110721"/>
          <a:ext cx="1858615" cy="1602131"/>
        </a:xfrm>
        <a:prstGeom prst="plaqu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68655" y="1428212"/>
          <a:ext cx="217201" cy="187462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Seth, nyasach apaka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8254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AE4522"/>
        </a:solidFill>
        <a:ln>
          <a:solidFill>
            <a:srgbClr val="AE452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Neper, nyasach cham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FE80B-0763-4392-AFEC-354438841FD7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3F07-6A77-47EE-9E29-7A3E18A48F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6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B3F07-6A77-47EE-9E29-7A3E18A48FF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52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B3F07-6A77-47EE-9E29-7A3E18A48FF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87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8958-DEB7-CE22-FC6D-874948B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F29E2-AD31-C01F-58A2-5D3A78B0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711F-8E64-54BD-9B60-E0FE3CC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B7981-DBB1-4A17-E46C-3EADF237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98C41-9286-C54D-DBE4-EE6D5C6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6388-247B-3D63-6639-2397DC1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AF03D-D81D-0604-EABA-67C2729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EE5D0-F6D3-2B3F-F0B0-AE7F939F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4F0C-96DC-4BB6-C435-4740AA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85E4C-9CC8-13F0-20EF-51613B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4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A970D-770E-571E-C3AA-9C7C2982A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7039-1AD1-B43E-C33F-B790CD0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B1716-A20D-3F86-0CEB-4C3B549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A92CA-B51E-CF92-1DBC-C6E85AD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C67D-D153-E694-1D82-DF43C95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0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3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6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9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7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6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5125-5046-5F2F-2343-37DB7D6E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84373-01BF-1220-5EBE-91E1CB4B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5427E-3F54-B3F2-81E7-B30FDFD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90D6-BBBF-6B02-EBBE-050F66B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11BF-E062-43D6-20D0-97123E98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089D1-DC0C-B76F-6145-88605D40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F360C-F41B-91C6-0047-AF3227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7722-D889-89EA-CD35-7E43074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4814-A038-A670-AA70-524ACD3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6418E-4AFC-C82C-7F43-603EDC4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8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E03DF-6290-4D7B-4A3F-9CFAAABD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0331-DCCA-D8E6-1AFA-A98A2037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A39AB-334F-7115-3650-05F6FC95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DDFF0-1923-8E05-C056-218E4E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E0A56-A4AC-1123-42C6-490DC7A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3349A-73D7-1591-B084-8DD0EDD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8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784D-2F4A-0824-7888-A4F01E3B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A4750-E1F5-02AF-942F-6EED89C7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D45AB-3DD4-6E7C-AA6C-9BC54868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A4474-9B8D-6BD9-7136-F2C0DA10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584BE-939E-B706-2502-729980CF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BCE80-AAF9-1BF5-9956-1FD56E31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780FF-3C5F-992F-9639-75579B8F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8D03-1901-F2E4-8C9B-8112B4A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1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DB36D-6633-70B0-F512-C5E09F6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DC6E2-0328-364B-DD05-D6DF16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1B49F-A231-6378-C06D-70C6884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44733-1778-9887-439D-CAC9740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C637D-C03F-705A-5EE7-98F1948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F84BD-3819-6377-3CAE-75286939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4B5AA-E84C-2014-5C9F-366859A5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DEB-393F-ED00-8A84-634AB56E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1F71C-2FEA-1977-7205-F21A651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3AEF4D-096F-CC25-9A4A-F787D3BC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B55F0-911D-7351-D9CF-9E198E8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B2D06-8850-52D4-18E4-D6D7E15B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4B813-A5F0-B377-240A-D4593EF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7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7AEDE-1A9E-040F-31E6-66F9B60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0E7A2-D8EB-9534-B175-1C8A2414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F72D6-FD8B-36D6-3716-564C8B4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46F10-2E5E-5D77-034F-985DB095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7AE18-933E-076A-0A80-9B4FC9C5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AC27D-71F7-8C6A-3E8B-F45252F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CE9C4-C26A-D45F-FCC6-C170A18A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2B41F-B65A-B127-8B50-089DA3A9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62FA5-E187-0472-7BA2-8EE66BB6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A8A0-36A1-4A87-9068-626A0DA9179F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69CFD-9D71-4117-AE9A-B7845D03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4C53-EC07-5628-0E3C-1D56B3D2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8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81025-E3A0-6F59-52CC-D77FD91D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73F330-3F0B-E513-A946-48688D94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D8139A3-04D6-F8A6-8F94-96FE51864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65"/>
            <a:ext cx="2693955" cy="1435903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DF9E83D-C9DD-35D3-FA32-FDA5170AD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059474"/>
            <a:ext cx="2693955" cy="1435903"/>
          </a:xfrm>
          <a:prstGeom prst="rect">
            <a:avLst/>
          </a:prstGeom>
        </p:spPr>
      </p:pic>
      <p:pic>
        <p:nvPicPr>
          <p:cNvPr id="22" name="Imagen 2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796DBDA-9095-C82D-0E00-84FF713F6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94948"/>
            <a:ext cx="2693955" cy="1435903"/>
          </a:xfrm>
          <a:prstGeom prst="rect">
            <a:avLst/>
          </a:prstGeom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9C19F68-0193-B217-CDAC-A43A3F89E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676987"/>
            <a:ext cx="2693955" cy="1435903"/>
          </a:xfrm>
          <a:prstGeom prst="rect">
            <a:avLst/>
          </a:prstGeom>
        </p:spPr>
      </p:pic>
      <p:pic>
        <p:nvPicPr>
          <p:cNvPr id="24" name="Imagen 2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6F4C80-854F-31D4-CC45-4E72860D8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627" flipV="1">
            <a:off x="-199936" y="2034710"/>
            <a:ext cx="2954044" cy="1574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FB2F19-2B37-4768-9F9D-B8897B89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DE70AE-3FFB-9B00-1DD1-C4E55118CE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>
            <a:fillRect/>
          </a:stretch>
        </p:blipFill>
        <p:spPr>
          <a:xfrm>
            <a:off x="9020439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2FCEF-43A9-88A0-5C11-502EA758C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DAEF76-BE58-A3B4-86A2-4A9E7CB4A0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921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E753-455C-3037-4E6C-ED21843A8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>
          <a:xfrm>
            <a:off x="5849921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C7871-84DC-DFF8-C91D-84DBD3FE8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>
          <a:xfrm>
            <a:off x="5849921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8EEE6-5426-D5E4-9EDB-F039FDF927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955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B0C9B-73B9-30D3-9B0A-BB0DEA76E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2693955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BE6D0-5564-E511-4FCF-C4970A2754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955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D0B3F37-679F-377F-000E-346FB817BC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2632" y="-238126"/>
            <a:ext cx="1303242" cy="6062262"/>
          </a:xfrm>
          <a:prstGeom prst="rect">
            <a:avLst/>
          </a:prstGeom>
          <a:noFill/>
        </p:spPr>
        <p:txBody>
          <a:bodyPr vert="wordArtVert" wrap="square" rtlCol="0" anchor="ctr" anchorCtr="0">
            <a:spAutoFit/>
            <a:scene3d>
              <a:camera prst="orthographicFront"/>
              <a:lightRig rig="glow" dir="t"/>
            </a:scene3d>
            <a:sp3d extrusionH="57150" contourW="31750">
              <a:bevelT w="38100" h="38100" prst="relaxedInset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algn="ctr"/>
            <a:r>
              <a:rPr lang="en" sz="66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MASICHE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B25D-8EFF-3246-7EBA-08D72A67C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1493"/>
            <a:ext cx="255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</a:rPr>
              <a:t>Lesson 4 mar Julai 26, 2025</a:t>
            </a:r>
          </a:p>
        </p:txBody>
      </p:sp>
    </p:spTree>
    <p:extLst>
      <p:ext uri="{BB962C8B-B14F-4D97-AF65-F5344CB8AC3E}">
        <p14:creationId xmlns:p14="http://schemas.microsoft.com/office/powerpoint/2010/main" val="4226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62EA-3F7A-9522-934C-608CD685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ujer, hombre, parado&#10;&#10;El contenido generado por IA puede ser incorrecto.">
            <a:extLst>
              <a:ext uri="{FF2B5EF4-FFF2-40B4-BE49-F238E27FC236}">
                <a16:creationId xmlns:a16="http://schemas.microsoft.com/office/drawing/2014/main" id="{9901A5B1-02F2-8EDE-C518-FA3EB6317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649" y="1571125"/>
            <a:ext cx="672730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0B570-BB3B-5613-4892-6123BC68514A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438E67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nomedo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wacho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Nyis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Harun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orie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ludhe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ewi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aore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sokni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yewni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ogwende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onywolre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mathoth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438E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Comic Sans MS" panose="030F0702030302020204" pitchFamily="66" charset="0"/>
              </a:rPr>
              <a:t>Misri</a:t>
            </a:r>
            <a:r>
              <a:rPr lang="en" sz="1800" b="1" dirty="0">
                <a:solidFill>
                  <a:srgbClr val="438E67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38E67"/>
                </a:solidFill>
                <a:latin typeface="Comic Sans MS" panose="030F0702030302020204" pitchFamily="66" charset="0"/>
              </a:rPr>
              <a:t>(Wuok 8:5)</a:t>
            </a:r>
            <a:endParaRPr lang="es-ES" sz="1800" b="1" dirty="0">
              <a:solidFill>
                <a:srgbClr val="438E6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D55EC0-9B0A-02D5-85F0-A6A8270B6382}"/>
              </a:ext>
            </a:extLst>
          </p:cNvPr>
          <p:cNvSpPr txBox="1"/>
          <p:nvPr/>
        </p:nvSpPr>
        <p:spPr>
          <a:xfrm>
            <a:off x="44246" y="-93255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MASIRA MAR ARIYO(</a:t>
            </a:r>
            <a:r>
              <a:rPr lang="es-ES" sz="40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 BER BER</a:t>
            </a:r>
            <a:r>
              <a:rPr lang="en" sz="40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OGWENDE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34BDEF-044F-59C4-A4D9-BE0888357CDF}"/>
              </a:ext>
            </a:extLst>
          </p:cNvPr>
          <p:cNvSpPr txBox="1"/>
          <p:nvPr/>
        </p:nvSpPr>
        <p:spPr>
          <a:xfrm>
            <a:off x="244285" y="489683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438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Wuok 8:1-15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DAB16B-03A2-8460-F132-DD87BE7AD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973379"/>
              </p:ext>
            </p:extLst>
          </p:nvPr>
        </p:nvGraphicFramePr>
        <p:xfrm>
          <a:off x="244285" y="1693248"/>
          <a:ext cx="3887955" cy="292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9EAA392-0F05-BF9A-80A8-579DBCF35417}"/>
              </a:ext>
            </a:extLst>
          </p:cNvPr>
          <p:cNvSpPr txBox="1"/>
          <p:nvPr/>
        </p:nvSpPr>
        <p:spPr>
          <a:xfrm>
            <a:off x="244285" y="5296947"/>
            <a:ext cx="3681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Kendo ajuoke notiyo gi bindgi mi gin be gikelo masirano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ne ok ginyal chunge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A7A1-892E-9A9A-CA21-92B131DF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050054-4EDD-697E-D20A-CDE4BDD4455F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8E7144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Nyis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Harun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ochwad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ludhe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buru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biro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lokore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kikun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rgbClr val="8E714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Comic Sans MS" panose="030F0702030302020204" pitchFamily="66" charset="0"/>
              </a:rPr>
              <a:t>duto</a:t>
            </a:r>
            <a:r>
              <a:rPr lang="en" sz="1800" b="1" dirty="0">
                <a:solidFill>
                  <a:srgbClr val="8E7144"/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8E7144"/>
                </a:solidFill>
                <a:latin typeface="Comic Sans MS" panose="030F0702030302020204" pitchFamily="66" charset="0"/>
              </a:rPr>
              <a:t>(Wuok 8:16)</a:t>
            </a:r>
            <a:endParaRPr lang="es-ES" sz="1800" b="1" dirty="0">
              <a:solidFill>
                <a:srgbClr val="8E714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23346-4315-F375-8098-6C594C01D621}"/>
              </a:ext>
            </a:extLst>
          </p:cNvPr>
          <p:cNvSpPr txBox="1"/>
          <p:nvPr/>
        </p:nvSpPr>
        <p:spPr>
          <a:xfrm>
            <a:off x="1" y="-5775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MASIRA MAR ADEK(</a:t>
            </a:r>
            <a:r>
              <a:rPr lang="es-ES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 BER BER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KIKUN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882452-A1BB-CDFF-EBB7-E4DF8F2B3A6E}"/>
              </a:ext>
            </a:extLst>
          </p:cNvPr>
          <p:cNvSpPr txBox="1"/>
          <p:nvPr/>
        </p:nvSpPr>
        <p:spPr>
          <a:xfrm>
            <a:off x="395286" y="4112063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E714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Wuok 8:16-19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D700DBF-50D2-13C5-E182-C50A8287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53206"/>
              </p:ext>
            </p:extLst>
          </p:nvPr>
        </p:nvGraphicFramePr>
        <p:xfrm>
          <a:off x="395286" y="161925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82CC8B4-E755-BE1B-BBB3-FDB5BC65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7C96-E1BE-5DD9-A9C6-CA935802D497}"/>
              </a:ext>
            </a:extLst>
          </p:cNvPr>
          <p:cNvSpPr txBox="1"/>
          <p:nvPr/>
        </p:nvSpPr>
        <p:spPr>
          <a:xfrm>
            <a:off x="395286" y="4435766"/>
            <a:ext cx="3681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Ajuoke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notemo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hono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, to ne ok </a:t>
            </a:r>
            <a:r>
              <a:rPr lang="en-US" sz="2000" b="1" dirty="0" err="1">
                <a:solidFill>
                  <a:prstClr val="black"/>
                </a:solidFill>
              </a:rPr>
              <a:t>ginyal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chunge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54DC-64D8-A28A-ADF3-8AA17E45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E8EA46-2BD0-0641-752B-6FF72DE12678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Nysaye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notimo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lwang’ni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mang’eny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nopoto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od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jodonge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Lwang’nigo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noketho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8:24)</a:t>
            </a:r>
            <a:endParaRPr lang="es-ES" sz="1800" b="1" dirty="0">
              <a:solidFill>
                <a:schemeClr val="bg1"/>
              </a:solidFill>
              <a:effectLst>
                <a:glow rad="127000">
                  <a:srgbClr val="F6691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5E404-73D1-0A2F-4CA9-8D03E430F84F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MASIRA MAR ANG’WEN(MAGER): LWANG’NI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3DBE5-AB9C-894D-5B9C-72698371C061}"/>
              </a:ext>
            </a:extLst>
          </p:cNvPr>
          <p:cNvSpPr txBox="1"/>
          <p:nvPr/>
        </p:nvSpPr>
        <p:spPr>
          <a:xfrm>
            <a:off x="6968390" y="4675355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88B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Wuok 8:20-32.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29B6A6-209C-E965-4BE2-1CE5DB03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924749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3BFA260-68A6-5861-0B03-840791D059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4ABBFB-5B65-309B-4D57-77827245C9A4}"/>
              </a:ext>
            </a:extLst>
          </p:cNvPr>
          <p:cNvSpPr txBox="1"/>
          <p:nvPr/>
        </p:nvSpPr>
        <p:spPr>
          <a:xfrm>
            <a:off x="6968390" y="5023641"/>
            <a:ext cx="48330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okang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mokwongo</a:t>
            </a:r>
            <a:r>
              <a:rPr lang="en-US" sz="2000" b="1" dirty="0">
                <a:solidFill>
                  <a:prstClr val="black"/>
                </a:solidFill>
              </a:rPr>
              <a:t> ma ne </a:t>
            </a:r>
            <a:r>
              <a:rPr lang="en-US" sz="2000" b="1" dirty="0" err="1">
                <a:solidFill>
                  <a:prstClr val="black"/>
                </a:solidFill>
              </a:rPr>
              <a:t>oritgo</a:t>
            </a:r>
            <a:r>
              <a:rPr lang="en-US" sz="2000" b="1" dirty="0">
                <a:solidFill>
                  <a:prstClr val="black"/>
                </a:solidFill>
              </a:rPr>
              <a:t> jo-Israel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masira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yudgi</a:t>
            </a:r>
            <a:r>
              <a:rPr lang="en-US" sz="2000" b="1" dirty="0">
                <a:solidFill>
                  <a:prstClr val="black"/>
                </a:solidFill>
              </a:rPr>
              <a:t>. Mano 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Farao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winjruok</a:t>
            </a:r>
            <a:r>
              <a:rPr lang="en-US" sz="2000" b="1" dirty="0">
                <a:solidFill>
                  <a:prstClr val="black"/>
                </a:solidFill>
              </a:rPr>
              <a:t>, to </a:t>
            </a:r>
            <a:r>
              <a:rPr lang="en-US" sz="2000" b="1" dirty="0" err="1">
                <a:solidFill>
                  <a:prstClr val="black"/>
                </a:solidFill>
              </a:rPr>
              <a:t>bang’e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orito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6A6C6-01CF-D6A1-F40E-52D2E3DF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B62C3C-B594-2A4F-23B2-584F706A8DB8}"/>
              </a:ext>
            </a:extLst>
          </p:cNvPr>
          <p:cNvSpPr txBox="1"/>
          <p:nvPr/>
        </p:nvSpPr>
        <p:spPr>
          <a:xfrm>
            <a:off x="690562" y="769441"/>
            <a:ext cx="10810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abiro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marach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fareseni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kenjeni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ngamiani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dhogi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rombi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dieki</a:t>
            </a:r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9:3)</a:t>
            </a:r>
            <a:endParaRPr lang="es-ES" sz="1800" b="1" dirty="0">
              <a:solidFill>
                <a:schemeClr val="bg1"/>
              </a:solidFill>
              <a:effectLst>
                <a:glow rad="127000">
                  <a:srgbClr val="12AA6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9D26E-A1B0-76BD-3326-6657EEE067E6}"/>
              </a:ext>
            </a:extLst>
          </p:cNvPr>
          <p:cNvSpPr txBox="1"/>
          <p:nvPr/>
        </p:nvSpPr>
        <p:spPr>
          <a:xfrm>
            <a:off x="1" y="0"/>
            <a:ext cx="121919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1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MASIRA MAR ABICH(MAGER): THO MAR JAMNI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C20041-4CD2-C5ED-CAC9-AAA235CBD330}"/>
              </a:ext>
            </a:extLst>
          </p:cNvPr>
          <p:cNvSpPr txBox="1"/>
          <p:nvPr/>
        </p:nvSpPr>
        <p:spPr>
          <a:xfrm>
            <a:off x="7044639" y="4921772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12AA6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Exodus 9:1-7.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903568-9884-D2D7-00C9-1A044253D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671040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DEA013-B74C-1BEB-C3B5-E04BD9B103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5698B-BFE7-E204-83C9-CED1F4BB9FC1}"/>
              </a:ext>
            </a:extLst>
          </p:cNvPr>
          <p:cNvSpPr txBox="1"/>
          <p:nvPr/>
        </p:nvSpPr>
        <p:spPr>
          <a:xfrm>
            <a:off x="7044638" y="5321882"/>
            <a:ext cx="4456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Nyiseche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mang’eny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wich</a:t>
            </a:r>
            <a:r>
              <a:rPr lang="en-US" sz="2000" b="1" dirty="0">
                <a:solidFill>
                  <a:prstClr val="black"/>
                </a:solidFill>
              </a:rPr>
              <a:t> mag le,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masirani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thothgi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kuot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16C8-6CB1-38B5-774C-413FE388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787A0E7-218B-6515-FDDE-066F8E2A2F4B}"/>
              </a:ext>
            </a:extLst>
          </p:cNvPr>
          <p:cNvSpPr txBox="1"/>
          <p:nvPr/>
        </p:nvSpPr>
        <p:spPr>
          <a:xfrm>
            <a:off x="430304" y="775839"/>
            <a:ext cx="11331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gijuko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kendo, mi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gidhigo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nokiro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buruno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yamo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buruno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nokelo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buche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nolokore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adhonde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jamni</a:t>
            </a:r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9:10)</a:t>
            </a:r>
            <a:endParaRPr lang="es-ES" sz="1800" b="1" dirty="0">
              <a:solidFill>
                <a:schemeClr val="bg1"/>
              </a:solidFill>
              <a:effectLst>
                <a:glow rad="127000">
                  <a:srgbClr val="8443E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88F4-2A6A-6D59-F814-5F68871C6693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MASIRA MAR AUCHIEL(MAGER): BUCHE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9531C6-7866-BE3C-B213-3CBDC6E70D4E}"/>
              </a:ext>
            </a:extLst>
          </p:cNvPr>
          <p:cNvSpPr txBox="1"/>
          <p:nvPr/>
        </p:nvSpPr>
        <p:spPr>
          <a:xfrm>
            <a:off x="6394572" y="4109903"/>
            <a:ext cx="566195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srgbClr val="8443EC"/>
                </a:solidFill>
                <a:latin typeface="Aptos" panose="02110004020202020204"/>
              </a:rPr>
              <a:t>Wuok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9: </a:t>
            </a:r>
            <a:r>
              <a:rPr lang="en" sz="2000" b="1" dirty="0">
                <a:solidFill>
                  <a:srgbClr val="8443EC"/>
                </a:solidFill>
                <a:latin typeface="Aptos" panose="02110004020202020204"/>
              </a:rPr>
              <a:t>8-12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98E087-2A0A-4415-6600-1B5568D49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257265"/>
              </p:ext>
            </p:extLst>
          </p:nvPr>
        </p:nvGraphicFramePr>
        <p:xfrm>
          <a:off x="7665857" y="1817145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4E89F9-BBE4-A2BC-9F5C-8B2BF538C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70" y="1941248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2A4D2-A3D6-6E5C-EE49-3D7422EFB795}"/>
              </a:ext>
            </a:extLst>
          </p:cNvPr>
          <p:cNvSpPr txBox="1"/>
          <p:nvPr/>
        </p:nvSpPr>
        <p:spPr>
          <a:xfrm>
            <a:off x="6360882" y="4465316"/>
            <a:ext cx="57293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mana </a:t>
            </a:r>
            <a:r>
              <a:rPr lang="en-US" sz="2000" b="1" dirty="0" err="1">
                <a:solidFill>
                  <a:prstClr val="black"/>
                </a:solidFill>
              </a:rPr>
              <a:t>ajuoke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changore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giwegi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9:11). </a:t>
            </a:r>
            <a:r>
              <a:rPr lang="en-US" sz="2000" b="1" dirty="0" err="1">
                <a:solidFill>
                  <a:prstClr val="black"/>
                </a:solidFill>
              </a:rPr>
              <a:t>Farao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masirago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wuokie</a:t>
            </a:r>
            <a:r>
              <a:rPr lang="en-US" sz="2000" b="1" dirty="0">
                <a:solidFill>
                  <a:prstClr val="black"/>
                </a:solidFill>
              </a:rPr>
              <a:t>. To ne </a:t>
            </a:r>
            <a:r>
              <a:rPr lang="en-US" sz="2000" b="1" dirty="0" err="1">
                <a:solidFill>
                  <a:prstClr val="black"/>
                </a:solidFill>
              </a:rPr>
              <a:t>oseyiero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kulruok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oyiene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olembe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ng’anjo</a:t>
            </a:r>
            <a:r>
              <a:rPr lang="en-US" sz="2000" b="1" dirty="0">
                <a:solidFill>
                  <a:prstClr val="black"/>
                </a:solidFill>
              </a:rPr>
              <a:t> mare (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9:12).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6B1AF-1BC4-BAFF-2F5C-5A070A5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AF885-A2F5-408D-C811-2867B824022D}"/>
              </a:ext>
            </a:extLst>
          </p:cNvPr>
          <p:cNvSpPr txBox="1"/>
          <p:nvPr/>
        </p:nvSpPr>
        <p:spPr>
          <a:xfrm>
            <a:off x="690562" y="676186"/>
            <a:ext cx="1081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kiny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makama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naor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malich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mapok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one e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nene</a:t>
            </a:r>
            <a:r>
              <a:rPr lang="en" sz="18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9:18)</a:t>
            </a:r>
            <a:endParaRPr lang="es-ES" sz="1800" b="1" dirty="0">
              <a:solidFill>
                <a:srgbClr val="F6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C607-DFC0-5B78-C74C-A3C9FD5D82B3}"/>
              </a:ext>
            </a:extLst>
          </p:cNvPr>
          <p:cNvSpPr txBox="1"/>
          <p:nvPr/>
        </p:nvSpPr>
        <p:spPr>
          <a:xfrm>
            <a:off x="1" y="0"/>
            <a:ext cx="1219199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200" b="1" dirty="0">
                <a:ln/>
                <a:solidFill>
                  <a:schemeClr val="accent4"/>
                </a:solidFill>
              </a:rPr>
              <a:t>MASIRA MAR ABIRIYO(MAKETHO PINY): PE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D08DB-D194-20D5-D98A-BFAA27CB5413}"/>
              </a:ext>
            </a:extLst>
          </p:cNvPr>
          <p:cNvSpPr txBox="1"/>
          <p:nvPr/>
        </p:nvSpPr>
        <p:spPr>
          <a:xfrm>
            <a:off x="4214751" y="2119418"/>
            <a:ext cx="3109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2254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Wuok 9:13-35.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B47C43-8A27-DF18-8CAF-D79AA66E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332576"/>
              </p:ext>
            </p:extLst>
          </p:nvPr>
        </p:nvGraphicFramePr>
        <p:xfrm>
          <a:off x="356787" y="1705512"/>
          <a:ext cx="3399077" cy="267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3BE1DE-D1E3-7200-756E-157F43160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727190"/>
              </p:ext>
            </p:extLst>
          </p:nvPr>
        </p:nvGraphicFramePr>
        <p:xfrm>
          <a:off x="356788" y="4189395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D9F6C3D-0AE3-88FF-B73E-98094084F8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23" y="1564104"/>
            <a:ext cx="4150360" cy="51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57219E-1DC4-344C-4662-0CBBF98A1690}"/>
              </a:ext>
            </a:extLst>
          </p:cNvPr>
          <p:cNvSpPr txBox="1"/>
          <p:nvPr/>
        </p:nvSpPr>
        <p:spPr>
          <a:xfrm>
            <a:off x="4214751" y="2519528"/>
            <a:ext cx="31094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otem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mar jo-</a:t>
            </a:r>
            <a:r>
              <a:rPr lang="en-US" sz="2000" b="1" dirty="0" err="1">
                <a:solidFill>
                  <a:prstClr val="black"/>
                </a:solidFill>
              </a:rPr>
              <a:t>Misri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oreso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jotichgi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jambgi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9:20). </a:t>
            </a:r>
            <a:r>
              <a:rPr lang="en-US" sz="2000" b="1" dirty="0" err="1">
                <a:solidFill>
                  <a:prstClr val="black"/>
                </a:solidFill>
              </a:rPr>
              <a:t>Farao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oyie</a:t>
            </a:r>
            <a:r>
              <a:rPr lang="en-US" sz="2000" b="1" dirty="0">
                <a:solidFill>
                  <a:prstClr val="black"/>
                </a:solidFill>
              </a:rPr>
              <a:t>, kendo 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nofulo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richone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richone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adier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9:27-30).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Graphic spid="3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150A-2268-4263-73BD-6E62C56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D6FD46-6334-2167-4EA6-E2C13C1F94B8}"/>
              </a:ext>
            </a:extLst>
          </p:cNvPr>
          <p:cNvSpPr txBox="1"/>
          <p:nvPr/>
        </p:nvSpPr>
        <p:spPr>
          <a:xfrm>
            <a:off x="690562" y="676186"/>
            <a:ext cx="1081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Kapod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itamori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miyo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joga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thuolo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oa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kiny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nakel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bonyo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pinyi</a:t>
            </a:r>
            <a:r>
              <a:rPr lang="en" sz="18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10:4)</a:t>
            </a:r>
            <a:endParaRPr lang="es-ES" sz="1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01CDCF-7EE7-2AED-519D-7A15EF303620}"/>
              </a:ext>
            </a:extLst>
          </p:cNvPr>
          <p:cNvSpPr txBox="1"/>
          <p:nvPr/>
        </p:nvSpPr>
        <p:spPr>
          <a:xfrm>
            <a:off x="1" y="0"/>
            <a:ext cx="1219199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en" sz="4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MASIRA MAR ABORO(MAKETHO PINY): BONYO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1F340-336F-B309-6D88-59272B1E7E67}"/>
              </a:ext>
            </a:extLst>
          </p:cNvPr>
          <p:cNvSpPr txBox="1"/>
          <p:nvPr/>
        </p:nvSpPr>
        <p:spPr>
          <a:xfrm>
            <a:off x="241283" y="4311690"/>
            <a:ext cx="358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E452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Exodus 10:1-20.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6BC07-2808-93E4-CBAA-9FA91EC3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10275"/>
              </p:ext>
            </p:extLst>
          </p:nvPr>
        </p:nvGraphicFramePr>
        <p:xfrm>
          <a:off x="462663" y="1609259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DDCF6F-B541-DF30-7E69-010B5F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A7CFF1-7107-3639-B807-575CE68043D1}"/>
              </a:ext>
            </a:extLst>
          </p:cNvPr>
          <p:cNvSpPr txBox="1"/>
          <p:nvPr/>
        </p:nvSpPr>
        <p:spPr>
          <a:xfrm>
            <a:off x="241283" y="4711800"/>
            <a:ext cx="35895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Kane </a:t>
            </a:r>
            <a:r>
              <a:rPr lang="en-US" sz="2000" b="1" dirty="0" err="1">
                <a:solidFill>
                  <a:prstClr val="black"/>
                </a:solidFill>
              </a:rPr>
              <a:t>Misri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okethore</a:t>
            </a:r>
            <a:r>
              <a:rPr lang="en-US" sz="2000" b="1" dirty="0">
                <a:solidFill>
                  <a:prstClr val="black"/>
                </a:solidFill>
              </a:rPr>
              <a:t>, jo-</a:t>
            </a:r>
            <a:r>
              <a:rPr lang="en-US" sz="2000" b="1" dirty="0" err="1">
                <a:solidFill>
                  <a:prstClr val="black"/>
                </a:solidFill>
              </a:rPr>
              <a:t>Misri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giwegi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okwayo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Farao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owe jo-Israel </a:t>
            </a:r>
            <a:r>
              <a:rPr lang="en-US" sz="2000" b="1" dirty="0" err="1">
                <a:solidFill>
                  <a:prstClr val="black"/>
                </a:solidFill>
              </a:rPr>
              <a:t>odhi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10:7).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9CFFE-E128-A059-D1F9-8FDCB1D8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E65032-ED16-4008-6A46-5AF1B2CF2FA9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Bang’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kochomo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polo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mudho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mandiwa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lwetgi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10:21)</a:t>
            </a:r>
            <a:endParaRPr lang="es-ES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7BB59-4904-5FBA-CCB9-B71F88664C36}"/>
              </a:ext>
            </a:extLst>
          </p:cNvPr>
          <p:cNvSpPr txBox="1"/>
          <p:nvPr/>
        </p:nvSpPr>
        <p:spPr>
          <a:xfrm>
            <a:off x="1" y="0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en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MASIRA MAR OCHIKO(MAKETHO PINY): MUDHO MANDIWA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408383-1839-D338-FED0-30BEE13A4716}"/>
              </a:ext>
            </a:extLst>
          </p:cNvPr>
          <p:cNvSpPr txBox="1"/>
          <p:nvPr/>
        </p:nvSpPr>
        <p:spPr>
          <a:xfrm>
            <a:off x="224440" y="3858101"/>
            <a:ext cx="378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26A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Wuok 10:21-29.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10B13-AE9B-7B60-645B-A8C8F8A6A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841656"/>
              </p:ext>
            </p:extLst>
          </p:nvPr>
        </p:nvGraphicFramePr>
        <p:xfrm>
          <a:off x="441809" y="1503968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0E1FD-744E-1BA6-31B7-404B377DC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93DC52-8702-3997-4B43-2E8559CFAE88}"/>
              </a:ext>
            </a:extLst>
          </p:cNvPr>
          <p:cNvSpPr txBox="1"/>
          <p:nvPr/>
        </p:nvSpPr>
        <p:spPr>
          <a:xfrm>
            <a:off x="0" y="4300827"/>
            <a:ext cx="42030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Ngima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ochung</a:t>
            </a:r>
            <a:r>
              <a:rPr lang="en-US" sz="2000" b="1" dirty="0">
                <a:solidFill>
                  <a:prstClr val="black"/>
                </a:solidFill>
              </a:rPr>
              <a:t>’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adek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Mak</a:t>
            </a:r>
            <a:r>
              <a:rPr lang="en-US" sz="2000" b="1" dirty="0">
                <a:solidFill>
                  <a:prstClr val="black"/>
                </a:solidFill>
              </a:rPr>
              <a:t> mana Goshen).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nomiyogi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thuolo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ginon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chunygi</a:t>
            </a:r>
            <a:r>
              <a:rPr lang="en-US" sz="2000" b="1" dirty="0">
                <a:solidFill>
                  <a:prstClr val="black"/>
                </a:solidFill>
              </a:rPr>
              <a:t>, to </a:t>
            </a:r>
            <a:r>
              <a:rPr lang="en-US" sz="2000" b="1" dirty="0" err="1">
                <a:solidFill>
                  <a:prstClr val="black"/>
                </a:solidFill>
              </a:rPr>
              <a:t>Farao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thuolono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0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112D0D-E55F-AA28-4AFF-44843A5ADA00}"/>
              </a:ext>
            </a:extLst>
          </p:cNvPr>
          <p:cNvSpPr txBox="1"/>
          <p:nvPr/>
        </p:nvSpPr>
        <p:spPr>
          <a:xfrm>
            <a:off x="0" y="1504416"/>
            <a:ext cx="115987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Kapok </a:t>
            </a:r>
            <a:r>
              <a:rPr lang="en-US" sz="2600" b="1" dirty="0" err="1">
                <a:latin typeface="Constantia" panose="02030602050306030303" pitchFamily="18" charset="0"/>
              </a:rPr>
              <a:t>oket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masira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masira</a:t>
            </a:r>
            <a:r>
              <a:rPr lang="en-US" sz="2600" b="1" dirty="0">
                <a:latin typeface="Constantia" panose="02030602050306030303" pitchFamily="18" charset="0"/>
              </a:rPr>
              <a:t>, Musa ne </a:t>
            </a:r>
            <a:r>
              <a:rPr lang="en-US" sz="2600" b="1" dirty="0" err="1">
                <a:latin typeface="Constantia" panose="02030602050306030303" pitchFamily="18" charset="0"/>
              </a:rPr>
              <a:t>lero</a:t>
            </a:r>
            <a:r>
              <a:rPr lang="en-US" sz="2600" b="1" dirty="0">
                <a:latin typeface="Constantia" panose="02030602050306030303" pitchFamily="18" charset="0"/>
              </a:rPr>
              <a:t> kaka </a:t>
            </a:r>
            <a:r>
              <a:rPr lang="en-US" sz="2600" b="1" dirty="0" err="1">
                <a:latin typeface="Constantia" panose="02030602050306030303" pitchFamily="18" charset="0"/>
              </a:rPr>
              <a:t>masirano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ma ne </a:t>
            </a:r>
            <a:r>
              <a:rPr lang="en-US" sz="2600" b="1" dirty="0" err="1">
                <a:latin typeface="Constantia" panose="02030602050306030303" pitchFamily="18" charset="0"/>
              </a:rPr>
              <a:t>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timore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oresre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masirano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oyiero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mano</a:t>
            </a:r>
            <a:r>
              <a:rPr lang="en-US" sz="2600" b="1" dirty="0">
                <a:latin typeface="Constantia" panose="02030602050306030303" pitchFamily="18" charset="0"/>
              </a:rPr>
              <a:t>. Kum ma ne </a:t>
            </a:r>
            <a:r>
              <a:rPr lang="en-US" sz="2600" b="1" dirty="0" err="1">
                <a:latin typeface="Constantia" panose="02030602050306030303" pitchFamily="18" charset="0"/>
              </a:rPr>
              <a:t>oketi</a:t>
            </a:r>
            <a:r>
              <a:rPr lang="en-US" sz="2600" b="1" dirty="0">
                <a:latin typeface="Constantia" panose="02030602050306030303" pitchFamily="18" charset="0"/>
              </a:rPr>
              <a:t> to </a:t>
            </a:r>
            <a:r>
              <a:rPr lang="en-US" sz="2600" b="1" dirty="0" err="1">
                <a:latin typeface="Constantia" panose="02030602050306030303" pitchFamily="18" charset="0"/>
              </a:rPr>
              <a:t>gidagi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lokore</a:t>
            </a:r>
            <a:r>
              <a:rPr lang="en-US" sz="2600" b="1" dirty="0">
                <a:latin typeface="Constantia" panose="02030602050306030303" pitchFamily="18" charset="0"/>
              </a:rPr>
              <a:t>, ne </a:t>
            </a:r>
            <a:r>
              <a:rPr lang="en-US" sz="2600" b="1" dirty="0" err="1">
                <a:latin typeface="Constantia" panose="02030602050306030303" pitchFamily="18" charset="0"/>
              </a:rPr>
              <a:t>iluwo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mager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moloyo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nyaka</a:t>
            </a:r>
            <a:r>
              <a:rPr lang="en-US" sz="2600" b="1" dirty="0">
                <a:latin typeface="Constantia" panose="02030602050306030303" pitchFamily="18" charset="0"/>
              </a:rPr>
              <a:t> chop </a:t>
            </a:r>
            <a:r>
              <a:rPr lang="en-US" sz="2600" b="1" dirty="0" err="1">
                <a:latin typeface="Constantia" panose="02030602050306030303" pitchFamily="18" charset="0"/>
              </a:rPr>
              <a:t>kama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chunye</a:t>
            </a:r>
            <a:r>
              <a:rPr lang="en-US" sz="2600" b="1" dirty="0">
                <a:latin typeface="Constantia" panose="02030602050306030303" pitchFamily="18" charset="0"/>
              </a:rPr>
              <a:t> ma ne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sunga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piny</a:t>
            </a:r>
            <a:r>
              <a:rPr lang="en-US" sz="2600" b="1" dirty="0">
                <a:latin typeface="Constantia" panose="02030602050306030303" pitchFamily="18" charset="0"/>
              </a:rPr>
              <a:t>, kendo ne </a:t>
            </a:r>
            <a:r>
              <a:rPr lang="en-US" sz="2600" b="1" dirty="0" err="1">
                <a:latin typeface="Constantia" panose="02030602050306030303" pitchFamily="18" charset="0"/>
              </a:rPr>
              <a:t>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Jachuech</a:t>
            </a:r>
            <a:r>
              <a:rPr lang="en-US" sz="2600" b="1" dirty="0">
                <a:latin typeface="Constantia" panose="02030602050306030303" pitchFamily="18" charset="0"/>
              </a:rPr>
              <a:t> polo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piny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madieri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mangima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miyo</a:t>
            </a:r>
            <a:r>
              <a:rPr lang="en-US" sz="2600" b="1" dirty="0">
                <a:latin typeface="Constantia" panose="02030602050306030303" pitchFamily="18" charset="0"/>
              </a:rPr>
              <a:t> jo-</a:t>
            </a:r>
            <a:r>
              <a:rPr lang="en-US" sz="2600" b="1" dirty="0" err="1">
                <a:latin typeface="Constantia" panose="02030602050306030303" pitchFamily="18" charset="0"/>
              </a:rPr>
              <a:t>Misri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thuolo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neno</a:t>
            </a:r>
            <a:r>
              <a:rPr lang="en-US" sz="2600" b="1" dirty="0">
                <a:latin typeface="Constantia" panose="02030602050306030303" pitchFamily="18" charset="0"/>
              </a:rPr>
              <a:t> kaka </a:t>
            </a:r>
            <a:r>
              <a:rPr lang="en-US" sz="2600" b="1" dirty="0" err="1">
                <a:latin typeface="Constantia" panose="02030602050306030303" pitchFamily="18" charset="0"/>
              </a:rPr>
              <a:t>rieko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jolwenjgi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mana ma </a:t>
            </a:r>
            <a:r>
              <a:rPr lang="en-US" sz="2600" b="1" dirty="0" err="1">
                <a:latin typeface="Constantia" panose="02030602050306030303" pitchFamily="18" charset="0"/>
              </a:rPr>
              <a:t>nono</a:t>
            </a:r>
            <a:r>
              <a:rPr lang="en-US" sz="2600" b="1" dirty="0">
                <a:latin typeface="Constantia" panose="02030602050306030303" pitchFamily="18" charset="0"/>
              </a:rPr>
              <a:t>, kendo kaka </a:t>
            </a:r>
            <a:r>
              <a:rPr lang="en-US" sz="2600" b="1" dirty="0" err="1">
                <a:latin typeface="Constantia" panose="02030602050306030303" pitchFamily="18" charset="0"/>
              </a:rPr>
              <a:t>teko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nyisechegi</a:t>
            </a:r>
            <a:r>
              <a:rPr lang="en-US" sz="2600" b="1" dirty="0">
                <a:latin typeface="Constantia" panose="02030602050306030303" pitchFamily="18" charset="0"/>
              </a:rPr>
              <a:t> ne tin,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gipogore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chike</a:t>
            </a:r>
            <a:r>
              <a:rPr lang="en-US" sz="2600" b="1" dirty="0">
                <a:latin typeface="Constantia" panose="02030602050306030303" pitchFamily="18" charset="0"/>
              </a:rPr>
              <a:t> mag </a:t>
            </a:r>
            <a:r>
              <a:rPr lang="en-US" sz="2600" b="1" dirty="0" err="1">
                <a:latin typeface="Constantia" panose="02030602050306030303" pitchFamily="18" charset="0"/>
              </a:rPr>
              <a:t>Jehova</a:t>
            </a:r>
            <a:r>
              <a:rPr lang="en-US" sz="2600" b="1" dirty="0">
                <a:latin typeface="Constantia" panose="02030602050306030303" pitchFamily="18" charset="0"/>
              </a:rPr>
              <a:t>. Ne </a:t>
            </a:r>
            <a:r>
              <a:rPr lang="en-US" sz="2600" b="1" dirty="0" err="1">
                <a:latin typeface="Constantia" panose="02030602050306030303" pitchFamily="18" charset="0"/>
              </a:rPr>
              <a:t>odhi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oganda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nikech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nyiseche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nono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sungruok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giyudo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gweth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nyisechegi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onge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ng’eyo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nyinge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owuon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duong</a:t>
            </a:r>
            <a:r>
              <a:rPr lang="en-US" sz="2600" b="1" dirty="0">
                <a:latin typeface="Constantia" panose="02030602050306030303" pitchFamily="18" charset="0"/>
              </a:rPr>
              <a:t>’,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pinje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mamoko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owinj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tekone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gitetni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giwinjo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timbene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madongo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ogandane</a:t>
            </a:r>
            <a:r>
              <a:rPr lang="en-US" sz="2600" b="1" dirty="0">
                <a:latin typeface="Constantia" panose="02030602050306030303" pitchFamily="18" charset="0"/>
              </a:rPr>
              <a:t> owe </a:t>
            </a:r>
            <a:r>
              <a:rPr lang="en-US" sz="2600" b="1" dirty="0" err="1">
                <a:latin typeface="Constantia" panose="02030602050306030303" pitchFamily="18" charset="0"/>
              </a:rPr>
              <a:t>lamo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nyiseche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nono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gilame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maler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74E5FC-383C-D18E-234E-4DEC4C25BEFA}"/>
              </a:ext>
            </a:extLst>
          </p:cNvPr>
          <p:cNvSpPr txBox="1"/>
          <p:nvPr/>
        </p:nvSpPr>
        <p:spPr>
          <a:xfrm>
            <a:off x="67376" y="637859"/>
            <a:ext cx="980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/>
              <a:t>EGW (Patriarchs and Prophets, p. 263)</a:t>
            </a:r>
          </a:p>
        </p:txBody>
      </p:sp>
    </p:spTree>
    <p:extLst>
      <p:ext uri="{BB962C8B-B14F-4D97-AF65-F5344CB8AC3E}">
        <p14:creationId xmlns:p14="http://schemas.microsoft.com/office/powerpoint/2010/main" val="445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9F55-A893-A990-A133-FAB2C0FA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F0C74-14A2-D2FD-B356-A218BBB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48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magen que contiene persona, interior, a rayas, sostener&#10;&#10;El contenido generado por IA puede ser incorrecto.">
            <a:extLst>
              <a:ext uri="{FF2B5EF4-FFF2-40B4-BE49-F238E27FC236}">
                <a16:creationId xmlns:a16="http://schemas.microsoft.com/office/drawing/2014/main" id="{50EE0C82-4FD9-103F-6F5C-B928286D1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3E252-DC24-C923-8E28-0823DB5593D4}"/>
              </a:ext>
            </a:extLst>
          </p:cNvPr>
          <p:cNvSpPr txBox="1"/>
          <p:nvPr/>
        </p:nvSpPr>
        <p:spPr>
          <a:xfrm>
            <a:off x="0" y="198367"/>
            <a:ext cx="6591299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Kamano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nomedo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bet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matek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mi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notamo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jo-Israel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mana kaka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nosemiyo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Musa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owacho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W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uok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9:35</a:t>
            </a:r>
          </a:p>
        </p:txBody>
      </p:sp>
    </p:spTree>
    <p:extLst>
      <p:ext uri="{BB962C8B-B14F-4D97-AF65-F5344CB8AC3E}">
        <p14:creationId xmlns:p14="http://schemas.microsoft.com/office/powerpoint/2010/main" val="159758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752233-2D7B-5003-51DD-2A0D336D4302}"/>
              </a:ext>
            </a:extLst>
          </p:cNvPr>
          <p:cNvSpPr txBox="1"/>
          <p:nvPr/>
        </p:nvSpPr>
        <p:spPr>
          <a:xfrm>
            <a:off x="6181624" y="3768382"/>
            <a:ext cx="6000851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F7F0D"/>
                </a:solidFill>
              </a:rPr>
              <a:t>Wach motelo: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Lweny mar Thuol (Wuok 7:8-12)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Chuny ma odoko matek (Wuok 7:13)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63DCA"/>
                </a:solidFill>
              </a:rPr>
              <a:t>Masiche: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Masiche adek ma ber ber (Wuok 7:14-8:19)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Masiche adek mager (Wuok 8:20-9:12)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Masiche adek maketho piny (Wuok 9:13-10:29)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3EB75B-1830-7BA1-58B6-07C3FE278B8F}"/>
              </a:ext>
            </a:extLst>
          </p:cNvPr>
          <p:cNvSpPr txBox="1"/>
          <p:nvPr/>
        </p:nvSpPr>
        <p:spPr>
          <a:xfrm>
            <a:off x="161921" y="26454"/>
            <a:ext cx="7020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ochomo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mokuongo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gipenj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kodgi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mar </a:t>
            </a:r>
            <a:r>
              <a:rPr lang="en-US" sz="2000" b="1" dirty="0" err="1"/>
              <a:t>kue</a:t>
            </a:r>
            <a:r>
              <a:rPr lang="en-US" sz="2000" b="1" dirty="0"/>
              <a:t>. </a:t>
            </a:r>
            <a:r>
              <a:rPr lang="en-US" sz="2000" b="1" dirty="0" err="1"/>
              <a:t>Ka</a:t>
            </a:r>
            <a:r>
              <a:rPr lang="en-US" sz="2000" b="1" dirty="0"/>
              <a:t> ne ok </a:t>
            </a:r>
            <a:r>
              <a:rPr lang="en-US" sz="2000" b="1" dirty="0" err="1"/>
              <a:t>ginyal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e </a:t>
            </a:r>
            <a:r>
              <a:rPr lang="en-US" sz="2000" b="1" dirty="0" err="1"/>
              <a:t>winjruok</a:t>
            </a:r>
            <a:r>
              <a:rPr lang="en-US" sz="2000" b="1" dirty="0"/>
              <a:t>, to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kaw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(R. </a:t>
            </a:r>
            <a:r>
              <a:rPr lang="en-US" sz="2000" b="1" dirty="0" err="1"/>
              <a:t>Chik</a:t>
            </a:r>
            <a:r>
              <a:rPr lang="en-US" sz="2000" b="1" dirty="0"/>
              <a:t> 20:10-12).</a:t>
            </a:r>
            <a:endParaRPr lang="en" sz="2000" b="1" dirty="0"/>
          </a:p>
        </p:txBody>
      </p:sp>
      <p:pic>
        <p:nvPicPr>
          <p:cNvPr id="5" name="Imagen 4" descr="Un pastel de bodas&#10;&#10;El contenido generado por IA puede ser incorrecto.">
            <a:extLst>
              <a:ext uri="{FF2B5EF4-FFF2-40B4-BE49-F238E27FC236}">
                <a16:creationId xmlns:a16="http://schemas.microsoft.com/office/drawing/2014/main" id="{94173006-7BB6-E051-F500-D68C7719D8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031" y="335126"/>
            <a:ext cx="4745239" cy="28642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fila, tabla, grande, montón&#10;&#10;El contenido generado por IA puede ser incorrecto.">
            <a:extLst>
              <a:ext uri="{FF2B5EF4-FFF2-40B4-BE49-F238E27FC236}">
                <a16:creationId xmlns:a16="http://schemas.microsoft.com/office/drawing/2014/main" id="{4DB78BC9-AC11-2CC2-595A-A3E13F335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" y="3922386"/>
            <a:ext cx="3943372" cy="2597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33701EE-55DF-BCA0-768A-0C90FF8C9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3922385"/>
            <a:ext cx="1809752" cy="280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B554827B-3D73-6FC5-2D56-772F326984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5108683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1489463-AD26-82A5-6571-758D70F6C8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3800249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79A316D-86B5-9EB8-4549-E8BE341B1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532909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monitor, pantalla, computadora, firmar&#10;&#10;El contenido generado por IA puede ser incorrecto.">
            <a:extLst>
              <a:ext uri="{FF2B5EF4-FFF2-40B4-BE49-F238E27FC236}">
                <a16:creationId xmlns:a16="http://schemas.microsoft.com/office/drawing/2014/main" id="{D5B0FAEE-5089-56BC-82DA-783E8A4CD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2906" y="5926698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F828DBF-D763-812E-FBEF-2D6A94C66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240441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106AF38-DD73-A16A-1B04-C5A2B5255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616236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9681E11-24CD-1221-1E2C-1F00C50A6C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2906" y="6302260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AC17A-4566-3704-2BA7-CD93EBE5778A}"/>
              </a:ext>
            </a:extLst>
          </p:cNvPr>
          <p:cNvSpPr txBox="1"/>
          <p:nvPr/>
        </p:nvSpPr>
        <p:spPr>
          <a:xfrm>
            <a:off x="161923" y="2639908"/>
            <a:ext cx="6543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masichego</a:t>
            </a:r>
            <a:r>
              <a:rPr lang="en-US" sz="2000" b="1" dirty="0"/>
              <a:t> ne </a:t>
            </a:r>
            <a:r>
              <a:rPr lang="en-US" sz="2000" b="1" dirty="0" err="1"/>
              <a:t>ochopo</a:t>
            </a:r>
            <a:r>
              <a:rPr lang="en-US" sz="2000" b="1" dirty="0"/>
              <a:t>, 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nyiseche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mag jo-</a:t>
            </a:r>
            <a:r>
              <a:rPr lang="en-US" sz="2000" b="1" dirty="0" err="1"/>
              <a:t>Misri</a:t>
            </a:r>
            <a:r>
              <a:rPr lang="en-US" sz="2000" b="1" dirty="0"/>
              <a:t> ma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ma </a:t>
            </a:r>
            <a:r>
              <a:rPr lang="en-US" sz="2000" b="1" dirty="0" err="1"/>
              <a:t>adieri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99A7AC-BB09-3D6B-1080-81E4096BF6E5}"/>
              </a:ext>
            </a:extLst>
          </p:cNvPr>
          <p:cNvSpPr txBox="1"/>
          <p:nvPr/>
        </p:nvSpPr>
        <p:spPr>
          <a:xfrm>
            <a:off x="161921" y="1494572"/>
            <a:ext cx="6543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e kaka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otimo</a:t>
            </a:r>
            <a:r>
              <a:rPr lang="en-US" sz="2000" b="1" dirty="0"/>
              <a:t> ne </a:t>
            </a:r>
            <a:r>
              <a:rPr lang="en-US" sz="2000" b="1" dirty="0" err="1"/>
              <a:t>Misri</a:t>
            </a:r>
            <a:r>
              <a:rPr lang="en-US" sz="2000" b="1" dirty="0"/>
              <a:t>. Ne </a:t>
            </a:r>
            <a:r>
              <a:rPr lang="en-US" sz="2000" b="1" dirty="0" err="1"/>
              <a:t>otemo</a:t>
            </a:r>
            <a:r>
              <a:rPr lang="en-US" sz="2000" b="1" dirty="0"/>
              <a:t> </a:t>
            </a:r>
            <a:r>
              <a:rPr lang="en-US" sz="2000" b="1" dirty="0" err="1"/>
              <a:t>loso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kue</a:t>
            </a:r>
            <a:r>
              <a:rPr lang="en-US" sz="2000" b="1" dirty="0"/>
              <a:t>, to Thutmose </a:t>
            </a:r>
            <a:r>
              <a:rPr lang="en-US" sz="2000" b="1" dirty="0" err="1"/>
              <a:t>nodagi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. Sa ne </a:t>
            </a:r>
            <a:r>
              <a:rPr lang="en-US" sz="2000" b="1" dirty="0" err="1"/>
              <a:t>osechopo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2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A80C-338E-C7CA-2732-4E7A7F06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parado, sostener&#10;&#10;El contenido generado por IA puede ser incorrecto.">
            <a:extLst>
              <a:ext uri="{FF2B5EF4-FFF2-40B4-BE49-F238E27FC236}">
                <a16:creationId xmlns:a16="http://schemas.microsoft.com/office/drawing/2014/main" id="{CC4848F7-4CE5-44F8-FDD6-8A7066EB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7" y="360828"/>
            <a:ext cx="4694384" cy="636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persona, sostener, mujer, jugador&#10;&#10;El contenido generado por IA puede ser incorrecto.">
            <a:extLst>
              <a:ext uri="{FF2B5EF4-FFF2-40B4-BE49-F238E27FC236}">
                <a16:creationId xmlns:a16="http://schemas.microsoft.com/office/drawing/2014/main" id="{9035E35C-5379-939A-8495-370D8743D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4" y="360828"/>
            <a:ext cx="5355865" cy="6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BAD165-29AD-D175-0BAB-F2B24B1F4CC0}"/>
              </a:ext>
            </a:extLst>
          </p:cNvPr>
          <p:cNvSpPr txBox="1"/>
          <p:nvPr/>
        </p:nvSpPr>
        <p:spPr>
          <a:xfrm>
            <a:off x="4995426" y="2466975"/>
            <a:ext cx="4833746" cy="1850658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C79399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783E45"/>
                </a:solidFill>
                <a:effectLst>
                  <a:outerShdw blurRad="50800" dist="76200" dir="13500000" algn="br" rotWithShape="0">
                    <a:srgbClr val="5E3035">
                      <a:alpha val="40000"/>
                    </a:srgbClr>
                  </a:outerShdw>
                </a:effectLst>
              </a:rPr>
              <a:t>WACH MOTELO</a:t>
            </a:r>
          </a:p>
        </p:txBody>
      </p:sp>
    </p:spTree>
    <p:extLst>
      <p:ext uri="{BB962C8B-B14F-4D97-AF65-F5344CB8AC3E}">
        <p14:creationId xmlns:p14="http://schemas.microsoft.com/office/powerpoint/2010/main" val="533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A5781A-76FA-237E-6E92-F5148238EDC4}"/>
              </a:ext>
            </a:extLst>
          </p:cNvPr>
          <p:cNvSpPr txBox="1"/>
          <p:nvPr/>
        </p:nvSpPr>
        <p:spPr>
          <a:xfrm>
            <a:off x="1" y="-57750"/>
            <a:ext cx="1036260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B4F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LWENY MAR THUOL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758F2-9F4C-8465-50E1-EDB79CDA39C7}"/>
              </a:ext>
            </a:extLst>
          </p:cNvPr>
          <p:cNvSpPr txBox="1"/>
          <p:nvPr/>
        </p:nvSpPr>
        <p:spPr>
          <a:xfrm>
            <a:off x="204491" y="523909"/>
            <a:ext cx="995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3A4567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nobolo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ludhe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luth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luth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nolokore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thuol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; to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ludh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Harun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nomwonyo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Comic Sans MS" panose="030F0702030302020204" pitchFamily="66" charset="0"/>
              </a:rPr>
              <a:t>ludhegi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3A4567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A4567"/>
                </a:solidFill>
                <a:latin typeface="Comic Sans MS" panose="030F0702030302020204" pitchFamily="66" charset="0"/>
              </a:rPr>
              <a:t>(Wuok 7:12)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0B65F5-184A-D4E4-6B37-DB6DEE7E580C}"/>
              </a:ext>
            </a:extLst>
          </p:cNvPr>
          <p:cNvSpPr txBox="1"/>
          <p:nvPr/>
        </p:nvSpPr>
        <p:spPr>
          <a:xfrm>
            <a:off x="175139" y="1330949"/>
            <a:ext cx="6800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mar jo-Israel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nokede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nyiseche</a:t>
            </a:r>
            <a:r>
              <a:rPr lang="en-US" sz="2000" b="1" dirty="0"/>
              <a:t> mag jo-</a:t>
            </a:r>
            <a:r>
              <a:rPr lang="en-US" sz="2000" b="1" dirty="0" err="1"/>
              <a:t>Misri</a:t>
            </a:r>
            <a:r>
              <a:rPr lang="en-US" sz="2000" b="1" dirty="0"/>
              <a:t>. (</a:t>
            </a:r>
            <a:r>
              <a:rPr lang="en-US" sz="2000" b="1" dirty="0" err="1"/>
              <a:t>Wuok</a:t>
            </a:r>
            <a:r>
              <a:rPr lang="en-US" sz="2000" b="1" dirty="0"/>
              <a:t> 12:12; Kwan 33:4).</a:t>
            </a:r>
            <a:endParaRPr lang="en" sz="2000" b="1" dirty="0"/>
          </a:p>
        </p:txBody>
      </p:sp>
      <p:pic>
        <p:nvPicPr>
          <p:cNvPr id="7" name="Imagen 6" descr="Imagen que contiene persona, a rayas, corbata, vistiendo&#10;&#10;El contenido generado por IA puede ser incorrecto.">
            <a:extLst>
              <a:ext uri="{FF2B5EF4-FFF2-40B4-BE49-F238E27FC236}">
                <a16:creationId xmlns:a16="http://schemas.microsoft.com/office/drawing/2014/main" id="{99C8C92B-BB39-DAB2-5C88-2A6D9B9A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155" y="57324"/>
            <a:ext cx="1928153" cy="3429426"/>
          </a:xfrm>
          <a:prstGeom prst="rect">
            <a:avLst/>
          </a:prstGeom>
        </p:spPr>
      </p:pic>
      <p:pic>
        <p:nvPicPr>
          <p:cNvPr id="13" name="Imagen 12" descr="Pintura de unas personas&#10;&#10;El contenido generado por IA puede ser incorrecto.">
            <a:extLst>
              <a:ext uri="{FF2B5EF4-FFF2-40B4-BE49-F238E27FC236}">
                <a16:creationId xmlns:a16="http://schemas.microsoft.com/office/drawing/2014/main" id="{75929E2A-56AF-9B1E-B736-87811D91B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" r="1446"/>
          <a:stretch>
            <a:fillRect/>
          </a:stretch>
        </p:blipFill>
        <p:spPr>
          <a:xfrm>
            <a:off x="173601" y="3608439"/>
            <a:ext cx="5114781" cy="3098638"/>
          </a:xfrm>
          <a:prstGeom prst="rect">
            <a:avLst/>
          </a:prstGeom>
          <a:ln w="38100" cap="sq">
            <a:solidFill>
              <a:srgbClr val="E08C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3FD9F9-09C2-AF44-F67F-8D02EB2C3B59}"/>
              </a:ext>
            </a:extLst>
          </p:cNvPr>
          <p:cNvSpPr txBox="1"/>
          <p:nvPr/>
        </p:nvSpPr>
        <p:spPr>
          <a:xfrm>
            <a:off x="5486426" y="3499543"/>
            <a:ext cx="6705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luth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thuol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andong’a</a:t>
            </a:r>
            <a:r>
              <a:rPr lang="en-US" sz="2000" b="1" dirty="0"/>
              <a:t> e </a:t>
            </a:r>
            <a:r>
              <a:rPr lang="en-US" sz="2000" b="1" dirty="0" err="1"/>
              <a:t>lela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ma </a:t>
            </a:r>
            <a:r>
              <a:rPr lang="en-US" sz="2000" b="1" dirty="0" err="1"/>
              <a:t>dhakoni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7:10). Be ne </a:t>
            </a:r>
            <a:r>
              <a:rPr lang="en-US" sz="2000" b="1" dirty="0" err="1"/>
              <a:t>onyalo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270841-C439-4E99-8C90-D7E2A02E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367" y="1438853"/>
            <a:ext cx="2787445" cy="1990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22322A-8022-85C6-A809-BE559355E2EF}"/>
              </a:ext>
            </a:extLst>
          </p:cNvPr>
          <p:cNvSpPr txBox="1"/>
          <p:nvPr/>
        </p:nvSpPr>
        <p:spPr>
          <a:xfrm>
            <a:off x="157739" y="2346611"/>
            <a:ext cx="6673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wi</a:t>
            </a:r>
            <a:r>
              <a:rPr lang="en-US" sz="2000" b="1" dirty="0"/>
              <a:t> </a:t>
            </a:r>
            <a:r>
              <a:rPr lang="en-US" sz="2000" b="1" dirty="0" err="1"/>
              <a:t>osimbo</a:t>
            </a:r>
            <a:r>
              <a:rPr lang="en-US" sz="2000" b="1" dirty="0"/>
              <a:t> mare, ma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tekone</a:t>
            </a:r>
            <a:r>
              <a:rPr lang="en-US" sz="2000" b="1" dirty="0"/>
              <a:t>, </a:t>
            </a: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orwako</a:t>
            </a:r>
            <a:r>
              <a:rPr lang="en-US" sz="2000" b="1" dirty="0"/>
              <a:t> </a:t>
            </a:r>
            <a:r>
              <a:rPr lang="en-US" sz="2000" b="1" dirty="0" err="1"/>
              <a:t>fuu</a:t>
            </a:r>
            <a:r>
              <a:rPr lang="en-US" sz="2000" b="1" dirty="0"/>
              <a:t> ma </a:t>
            </a:r>
            <a:r>
              <a:rPr lang="en-US" sz="2000" b="1" dirty="0" err="1"/>
              <a:t>ng’ich</a:t>
            </a:r>
            <a:r>
              <a:rPr lang="en-US" sz="2000" b="1" dirty="0"/>
              <a:t> ma ne </a:t>
            </a:r>
            <a:r>
              <a:rPr lang="en-US" sz="2000" b="1" dirty="0" err="1"/>
              <a:t>ochung</a:t>
            </a:r>
            <a:r>
              <a:rPr lang="en-US" sz="2000" b="1" dirty="0"/>
              <a:t>’ ne </a:t>
            </a:r>
            <a:r>
              <a:rPr lang="en-US" sz="2000" b="1" dirty="0" err="1"/>
              <a:t>nyasaye</a:t>
            </a:r>
            <a:r>
              <a:rPr lang="en-US" sz="2000" b="1" dirty="0"/>
              <a:t> ma </a:t>
            </a:r>
            <a:r>
              <a:rPr lang="en-US" sz="2000" b="1" dirty="0" err="1"/>
              <a:t>dhako</a:t>
            </a:r>
            <a:r>
              <a:rPr lang="en-US" sz="2000" b="1" dirty="0"/>
              <a:t> </a:t>
            </a:r>
            <a:r>
              <a:rPr lang="en-US" sz="2000" b="1" dirty="0" err="1"/>
              <a:t>miluongo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Uadyet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FC0F6-9B03-5367-D796-5741C791E609}"/>
              </a:ext>
            </a:extLst>
          </p:cNvPr>
          <p:cNvSpPr txBox="1"/>
          <p:nvPr/>
        </p:nvSpPr>
        <p:spPr>
          <a:xfrm>
            <a:off x="5494364" y="6061258"/>
            <a:ext cx="669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, ok </a:t>
            </a:r>
            <a:r>
              <a:rPr lang="en-US" sz="2000" b="1" dirty="0" err="1"/>
              <a:t>nyiseche</a:t>
            </a:r>
            <a:r>
              <a:rPr lang="en-US" sz="2000" b="1" dirty="0"/>
              <a:t> mag jo-</a:t>
            </a:r>
            <a:r>
              <a:rPr lang="en-US" sz="2000" b="1" dirty="0" err="1"/>
              <a:t>Misri</a:t>
            </a:r>
            <a:r>
              <a:rPr lang="en-US" sz="2000" b="1" dirty="0"/>
              <a:t>,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kod</a:t>
            </a:r>
            <a:r>
              <a:rPr lang="en-US" sz="2000" b="1" dirty="0"/>
              <a:t> loch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DDBEB-529F-6458-00BC-0FDECC76B4CB}"/>
              </a:ext>
            </a:extLst>
          </p:cNvPr>
          <p:cNvSpPr txBox="1"/>
          <p:nvPr/>
        </p:nvSpPr>
        <p:spPr>
          <a:xfrm>
            <a:off x="5494364" y="4472624"/>
            <a:ext cx="66976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Satan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notimo</a:t>
            </a:r>
            <a:r>
              <a:rPr lang="en-US" sz="2000" b="1" dirty="0"/>
              <a:t>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ajuoge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7:11). To ok </a:t>
            </a:r>
            <a:r>
              <a:rPr lang="en-US" sz="2000" b="1" dirty="0" err="1"/>
              <a:t>onyal</a:t>
            </a:r>
            <a:r>
              <a:rPr lang="en-US" sz="2000" b="1" dirty="0"/>
              <a:t> </a:t>
            </a:r>
            <a:r>
              <a:rPr lang="en-US" sz="2000" b="1" dirty="0" err="1"/>
              <a:t>chueyo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; </a:t>
            </a:r>
            <a:r>
              <a:rPr lang="en-US" sz="2000" b="1" dirty="0" err="1"/>
              <a:t>thuonde</a:t>
            </a:r>
            <a:r>
              <a:rPr lang="en-US" sz="2000" b="1" dirty="0"/>
              <a:t> mage ne </a:t>
            </a:r>
            <a:r>
              <a:rPr lang="en-US" sz="2000" b="1" dirty="0" err="1"/>
              <a:t>chalo</a:t>
            </a:r>
            <a:r>
              <a:rPr lang="en-US" sz="2000" b="1" dirty="0"/>
              <a:t> mana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thuonde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nene</a:t>
            </a:r>
            <a:r>
              <a:rPr lang="en-US" sz="2000" b="1" dirty="0"/>
              <a:t> </a:t>
            </a:r>
            <a:r>
              <a:rPr lang="en-US" sz="2000" b="1" dirty="0" err="1"/>
              <a:t>osechweyo</a:t>
            </a:r>
            <a:r>
              <a:rPr lang="en-US" sz="2000" b="1" dirty="0"/>
              <a:t> </a:t>
            </a:r>
            <a:r>
              <a:rPr lang="en-US" sz="2000" b="1" dirty="0" err="1"/>
              <a:t>thuol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, </a:t>
            </a:r>
            <a:r>
              <a:rPr lang="en-US" sz="2000" b="1" dirty="0" err="1"/>
              <a:t>manyalo</a:t>
            </a:r>
            <a:r>
              <a:rPr lang="en-US" sz="2000" b="1" dirty="0"/>
              <a:t> </a:t>
            </a:r>
            <a:r>
              <a:rPr lang="en-US" sz="2000" b="1" dirty="0" err="1"/>
              <a:t>chamo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57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4A55B2-7EEB-96AE-8682-60586465427D}"/>
              </a:ext>
            </a:extLst>
          </p:cNvPr>
          <p:cNvSpPr txBox="1"/>
          <p:nvPr/>
        </p:nvSpPr>
        <p:spPr>
          <a:xfrm>
            <a:off x="0" y="-10191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12700" dist="63500" dir="2700000" algn="tl" rotWithShape="0">
                    <a:srgbClr val="FFB098"/>
                  </a:outerShdw>
                </a:effectLst>
              </a:rPr>
              <a:t>CHUNY MA ODOKO MATEK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80C4B-9373-AD63-A168-B7A9773F0231}"/>
              </a:ext>
            </a:extLst>
          </p:cNvPr>
          <p:cNvSpPr txBox="1"/>
          <p:nvPr/>
        </p:nvSpPr>
        <p:spPr>
          <a:xfrm>
            <a:off x="0" y="53197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“To Farao ne wiye tek mana kaka Ruoth Nyasaye nosenyiso, mi nodagi winjo weche Musa gi Harun</a:t>
            </a:r>
            <a:b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(Wuok 7:13)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459D9-68F7-BBC9-E995-23A439A6A564}"/>
              </a:ext>
            </a:extLst>
          </p:cNvPr>
          <p:cNvSpPr txBox="1"/>
          <p:nvPr/>
        </p:nvSpPr>
        <p:spPr>
          <a:xfrm>
            <a:off x="3529929" y="1053457"/>
            <a:ext cx="8441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kitap</a:t>
            </a:r>
            <a:r>
              <a:rPr lang="en-US" sz="2000" b="1" dirty="0"/>
              <a:t> </a:t>
            </a:r>
            <a:r>
              <a:rPr lang="en-US" sz="2000" b="1" dirty="0" err="1"/>
              <a:t>Wuok</a:t>
            </a:r>
            <a:r>
              <a:rPr lang="en-US" sz="2000" b="1" dirty="0"/>
              <a:t>, </a:t>
            </a:r>
            <a:r>
              <a:rPr lang="en-US" sz="2000" b="1" dirty="0" err="1"/>
              <a:t>owachi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9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. 4:21; 7:3; 9:12; 10:1; 10:20; 10:27; 11:10; 14:4; 14:8), to </a:t>
            </a:r>
            <a:r>
              <a:rPr lang="en-US" sz="2000" b="1" dirty="0" err="1"/>
              <a:t>owachi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9 kendo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. 7:13; 7:14; 7:22; 8:15; 8:19; 8:32; 9:7; 9:34; 9:35). </a:t>
            </a:r>
            <a:r>
              <a:rPr lang="en-US" sz="2000" b="1" dirty="0" err="1"/>
              <a:t>Tweyo</a:t>
            </a:r>
            <a:r>
              <a:rPr lang="en-US" sz="2000" b="1" dirty="0"/>
              <a:t>!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odoko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 descr="Imagen que contiene interior, tabla, vidrio, florero&#10;&#10;El contenido generado por IA puede ser incorrecto.">
            <a:extLst>
              <a:ext uri="{FF2B5EF4-FFF2-40B4-BE49-F238E27FC236}">
                <a16:creationId xmlns:a16="http://schemas.microsoft.com/office/drawing/2014/main" id="{84754893-A1C4-D832-7D95-B5D5146204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02" y="1243860"/>
            <a:ext cx="1677445" cy="3000882"/>
          </a:xfrm>
          <a:prstGeom prst="rect">
            <a:avLst/>
          </a:prstGeom>
        </p:spPr>
      </p:pic>
      <p:pic>
        <p:nvPicPr>
          <p:cNvPr id="8" name="Imagen 7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2D9491FC-5E42-BC6A-DB7D-53EAA52419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4" y="1243860"/>
            <a:ext cx="1823687" cy="300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CBB26-CAA5-75E2-1021-30D0BF91F3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417" y="3906675"/>
            <a:ext cx="4165196" cy="2903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A00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0797F-174A-A96C-FB89-2E3FA62FB560}"/>
              </a:ext>
            </a:extLst>
          </p:cNvPr>
          <p:cNvSpPr txBox="1"/>
          <p:nvPr/>
        </p:nvSpPr>
        <p:spPr>
          <a:xfrm>
            <a:off x="152871" y="4518129"/>
            <a:ext cx="7625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masira</a:t>
            </a:r>
            <a:r>
              <a:rPr lang="en-US" sz="2000" b="1" dirty="0"/>
              <a:t> mar </a:t>
            </a:r>
            <a:r>
              <a:rPr lang="en-US" sz="2000" b="1" dirty="0" err="1"/>
              <a:t>auchiel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odoko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9:12).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osekalo</a:t>
            </a:r>
            <a:r>
              <a:rPr lang="en-US" sz="2000" b="1" dirty="0"/>
              <a:t> </a:t>
            </a:r>
            <a:r>
              <a:rPr lang="en-US" sz="2000" b="1" dirty="0" err="1"/>
              <a:t>kiewo</a:t>
            </a:r>
            <a:r>
              <a:rPr lang="en-US" sz="2000" b="1" dirty="0"/>
              <a:t> mar </a:t>
            </a:r>
            <a:r>
              <a:rPr lang="en-US" sz="2000" b="1" dirty="0" err="1"/>
              <a:t>lokruok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e </a:t>
            </a:r>
            <a:r>
              <a:rPr lang="en-US" sz="2000" b="1" dirty="0" err="1"/>
              <a:t>masira</a:t>
            </a:r>
            <a:r>
              <a:rPr lang="en-US" sz="2000" b="1" dirty="0"/>
              <a:t> mar </a:t>
            </a:r>
            <a:r>
              <a:rPr lang="en-US" sz="2000" b="1" dirty="0" err="1"/>
              <a:t>abiriyo</a:t>
            </a:r>
            <a:r>
              <a:rPr lang="en-US" sz="2000" b="1" dirty="0"/>
              <a:t>,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machielo</a:t>
            </a:r>
            <a:r>
              <a:rPr lang="en-US" sz="2000" b="1" dirty="0"/>
              <a:t>, to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9:34-35 ).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1A211-6E64-AD53-8617-376EB90FDA88}"/>
              </a:ext>
            </a:extLst>
          </p:cNvPr>
          <p:cNvSpPr txBox="1"/>
          <p:nvPr/>
        </p:nvSpPr>
        <p:spPr>
          <a:xfrm>
            <a:off x="3585588" y="2655351"/>
            <a:ext cx="8385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Bang’ masiche abich mokwongo, onyis maler ni Faroa owuon ema ne oketo chunye obedo matek. Mano nyiso ni ne ok odewo luong mar Roho Maler ni mondo owe jo-Israel odhi thuolo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4C8EB67-F939-2EA0-8396-0473C4BC0E98}"/>
              </a:ext>
            </a:extLst>
          </p:cNvPr>
          <p:cNvGrpSpPr/>
          <p:nvPr/>
        </p:nvGrpSpPr>
        <p:grpSpPr>
          <a:xfrm>
            <a:off x="3480979" y="3550261"/>
            <a:ext cx="4203394" cy="914411"/>
            <a:chOff x="3496818" y="3628713"/>
            <a:chExt cx="4203394" cy="914411"/>
          </a:xfrm>
        </p:grpSpPr>
        <p:pic>
          <p:nvPicPr>
            <p:cNvPr id="16" name="Imagen 15" descr="Imagen que contiene muñeca, juguete, mujer, hombre&#10;&#10;El contenido generado por IA puede ser incorrecto.">
              <a:extLst>
                <a:ext uri="{FF2B5EF4-FFF2-40B4-BE49-F238E27FC236}">
                  <a16:creationId xmlns:a16="http://schemas.microsoft.com/office/drawing/2014/main" id="{DEFDE8BC-C98E-5D42-A38A-C91B28977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6818" y="3698232"/>
              <a:ext cx="4203394" cy="7678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 descr="Ave de color blanco&#10;&#10;El contenido generado por IA puede ser incorrecto.">
              <a:extLst>
                <a:ext uri="{FF2B5EF4-FFF2-40B4-BE49-F238E27FC236}">
                  <a16:creationId xmlns:a16="http://schemas.microsoft.com/office/drawing/2014/main" id="{9E10AB2E-0C05-D525-714C-5B6D58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30" y="3628713"/>
              <a:ext cx="1288243" cy="914411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87D80DF-4D40-3B87-4B33-7A8CBDC75DC3}"/>
              </a:ext>
            </a:extLst>
          </p:cNvPr>
          <p:cNvSpPr txBox="1"/>
          <p:nvPr/>
        </p:nvSpPr>
        <p:spPr>
          <a:xfrm>
            <a:off x="155801" y="5841568"/>
            <a:ext cx="7528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Chakre</a:t>
            </a:r>
            <a:r>
              <a:rPr lang="en-US" sz="2000" b="1" dirty="0"/>
              <a:t> </a:t>
            </a:r>
            <a:r>
              <a:rPr lang="en-US" sz="2000" b="1" dirty="0" err="1"/>
              <a:t>kindeno</a:t>
            </a:r>
            <a:r>
              <a:rPr lang="en-US" sz="2000" b="1" dirty="0"/>
              <a:t>, ne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timorene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osemiyo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ne </a:t>
            </a:r>
            <a:r>
              <a:rPr lang="en-US" sz="2000" b="1" dirty="0" err="1"/>
              <a:t>oseyiero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obi </a:t>
            </a:r>
            <a:r>
              <a:rPr lang="en-US" sz="2000" b="1" dirty="0" err="1"/>
              <a:t>lokore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441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8954-9D07-68FA-50A4-B6CB4B28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68AFB-7452-E282-0EFE-15C2B4C23C18}"/>
              </a:ext>
            </a:extLst>
          </p:cNvPr>
          <p:cNvSpPr txBox="1"/>
          <p:nvPr/>
        </p:nvSpPr>
        <p:spPr>
          <a:xfrm>
            <a:off x="798898" y="1638755"/>
            <a:ext cx="108187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E </a:t>
            </a:r>
            <a:r>
              <a:rPr lang="en-US" sz="2800" b="1" dirty="0" err="1">
                <a:latin typeface="Constantia" panose="02030602050306030303" pitchFamily="18" charset="0"/>
              </a:rPr>
              <a:t>kinde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kinde</a:t>
            </a:r>
            <a:r>
              <a:rPr lang="en-US" sz="2800" b="1" dirty="0">
                <a:latin typeface="Constantia" panose="02030602050306030303" pitchFamily="18" charset="0"/>
              </a:rPr>
              <a:t> ma ne </a:t>
            </a:r>
            <a:r>
              <a:rPr lang="en-US" sz="2800" b="1" dirty="0" err="1">
                <a:latin typeface="Constantia" panose="02030602050306030303" pitchFamily="18" charset="0"/>
              </a:rPr>
              <a:t>odagi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ler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omedo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nyiso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latin typeface="Constantia" panose="02030602050306030303" pitchFamily="18" charset="0"/>
              </a:rPr>
              <a:t>; to </a:t>
            </a:r>
            <a:r>
              <a:rPr lang="en-US" sz="2800" b="1" dirty="0" err="1">
                <a:latin typeface="Constantia" panose="02030602050306030303" pitchFamily="18" charset="0"/>
              </a:rPr>
              <a:t>wich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omedore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ameda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imed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fwenyne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duong</a:t>
            </a:r>
            <a:r>
              <a:rPr lang="en-US" sz="2800" b="1" dirty="0">
                <a:latin typeface="Constantia" panose="02030602050306030303" pitchFamily="18" charset="0"/>
              </a:rPr>
              <a:t>’ mar </a:t>
            </a:r>
            <a:r>
              <a:rPr lang="en-US" sz="2800" b="1" dirty="0" err="1">
                <a:latin typeface="Constantia" panose="02030602050306030303" pitchFamily="18" charset="0"/>
              </a:rPr>
              <a:t>Nyasach</a:t>
            </a:r>
            <a:r>
              <a:rPr lang="en-US" sz="2800" b="1" dirty="0">
                <a:latin typeface="Constantia" panose="02030602050306030303" pitchFamily="18" charset="0"/>
              </a:rPr>
              <a:t> polo, </a:t>
            </a:r>
            <a:r>
              <a:rPr lang="en-US" sz="2800" b="1" dirty="0" err="1">
                <a:latin typeface="Constantia" panose="02030602050306030303" pitchFamily="18" charset="0"/>
              </a:rPr>
              <a:t>nyaka</a:t>
            </a:r>
            <a:r>
              <a:rPr lang="en-US" sz="2800" b="1" dirty="0">
                <a:latin typeface="Constantia" panose="02030602050306030303" pitchFamily="18" charset="0"/>
              </a:rPr>
              <a:t> chop </a:t>
            </a:r>
            <a:r>
              <a:rPr lang="en-US" sz="2800" b="1" dirty="0" err="1">
                <a:latin typeface="Constantia" panose="02030602050306030303" pitchFamily="18" charset="0"/>
              </a:rPr>
              <a:t>kama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mogik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ng’uono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orumo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kiroho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Bang’e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ng’atno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chunye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matek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 mare ma ne </a:t>
            </a:r>
            <a:r>
              <a:rPr lang="en-US" sz="2800" b="1" dirty="0" err="1">
                <a:latin typeface="Constantia" panose="02030602050306030303" pitchFamily="18" charset="0"/>
              </a:rPr>
              <a:t>osikogo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Farao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ochwoyo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, kendo ne </a:t>
            </a:r>
            <a:r>
              <a:rPr lang="en-US" sz="2800" b="1" dirty="0" err="1">
                <a:latin typeface="Constantia" panose="02030602050306030303" pitchFamily="18" charset="0"/>
              </a:rPr>
              <a:t>okayo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cham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kamano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kido</a:t>
            </a:r>
            <a:r>
              <a:rPr lang="en-US" sz="2800" b="1" dirty="0">
                <a:latin typeface="Constantia" panose="02030602050306030303" pitchFamily="18" charset="0"/>
              </a:rPr>
              <a:t> mare.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ne ok </a:t>
            </a:r>
            <a:r>
              <a:rPr lang="en-US" sz="2800" b="1" dirty="0" err="1">
                <a:latin typeface="Constantia" panose="02030602050306030303" pitchFamily="18" charset="0"/>
              </a:rPr>
              <a:t>nyal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gimoro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machielo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chunye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olwore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akwede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Roho</a:t>
            </a:r>
            <a:r>
              <a:rPr lang="en-US" sz="2800" b="1" dirty="0">
                <a:latin typeface="Constantia" panose="02030602050306030303" pitchFamily="18" charset="0"/>
              </a:rPr>
              <a:t> Maler ne ok </a:t>
            </a:r>
            <a:r>
              <a:rPr lang="en-US" sz="2800" b="1" dirty="0" err="1">
                <a:latin typeface="Constantia" panose="02030602050306030303" pitchFamily="18" charset="0"/>
              </a:rPr>
              <a:t>nyal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donjo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chunye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Farao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owuon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ema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oyiero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maonge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matek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AE1EA3-C854-4738-445B-9DEB6A485FB8}"/>
              </a:ext>
            </a:extLst>
          </p:cNvPr>
          <p:cNvSpPr txBox="1"/>
          <p:nvPr/>
        </p:nvSpPr>
        <p:spPr>
          <a:xfrm>
            <a:off x="3161703" y="530180"/>
            <a:ext cx="586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/>
              <a:t>EGW ( </a:t>
            </a:r>
            <a:r>
              <a:rPr lang="en" b="1" noProof="0" dirty="0"/>
              <a:t>The Review and Herald </a:t>
            </a:r>
            <a:r>
              <a:rPr lang="en" b="1" dirty="0"/>
              <a:t>, February 17, 1891)</a:t>
            </a:r>
          </a:p>
        </p:txBody>
      </p:sp>
    </p:spTree>
    <p:extLst>
      <p:ext uri="{BB962C8B-B14F-4D97-AF65-F5344CB8AC3E}">
        <p14:creationId xmlns:p14="http://schemas.microsoft.com/office/powerpoint/2010/main" val="34322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0BA9-1DFE-768A-8ED1-97BD54F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2C098-87EF-3D43-0109-CB53CF601837}"/>
              </a:ext>
            </a:extLst>
          </p:cNvPr>
          <p:cNvSpPr txBox="1"/>
          <p:nvPr/>
        </p:nvSpPr>
        <p:spPr>
          <a:xfrm>
            <a:off x="3433320" y="2900515"/>
            <a:ext cx="5356718" cy="1138867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1DB4FF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006699"/>
                </a:solidFill>
                <a:effectLst>
                  <a:outerShdw blurRad="50800" dist="76200" dir="13500000" algn="br" rotWithShape="0">
                    <a:srgbClr val="004364">
                      <a:alpha val="40000"/>
                    </a:srgbClr>
                  </a:outerShdw>
                </a:effectLst>
              </a:rPr>
              <a:t>MASICHE</a:t>
            </a:r>
          </a:p>
        </p:txBody>
      </p:sp>
      <p:pic>
        <p:nvPicPr>
          <p:cNvPr id="10" name="Imagen 9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6DF10C50-14D6-EA3C-4B47-D1E458DEF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161192" y="182127"/>
            <a:ext cx="2434524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B424D368-F74F-B140-5673-B4D7142C4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438969" y="182127"/>
            <a:ext cx="2591840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755492-204D-1C05-ADBD-79B73F183B8D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owacho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ibiro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ng’eyo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obiro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timo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Abiro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chwado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pi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luth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ating’oni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mi pi biro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lokore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remo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(Wuok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32D8B-2616-0037-BF4D-5653E0A3534D}"/>
              </a:ext>
            </a:extLst>
          </p:cNvPr>
          <p:cNvSpPr txBox="1"/>
          <p:nvPr/>
        </p:nvSpPr>
        <p:spPr>
          <a:xfrm>
            <a:off x="1" y="-5775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MASIRA MOKWONGO(MA BER BER): REMO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E6557-F4DD-5E64-BA32-759560EAEA40}"/>
              </a:ext>
            </a:extLst>
          </p:cNvPr>
          <p:cNvSpPr txBox="1"/>
          <p:nvPr/>
        </p:nvSpPr>
        <p:spPr>
          <a:xfrm>
            <a:off x="356377" y="385701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Wuok 7:14-25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9BC21C-4F62-D018-51DC-C1F4EC9E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322426"/>
              </p:ext>
            </p:extLst>
          </p:nvPr>
        </p:nvGraphicFramePr>
        <p:xfrm>
          <a:off x="395287" y="1619250"/>
          <a:ext cx="2957513" cy="223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Un grupo de personas junto a un cuerpo de agua junto a un caballo&#10;&#10;El contenido generado por IA puede ser incorrecto.">
            <a:extLst>
              <a:ext uri="{FF2B5EF4-FFF2-40B4-BE49-F238E27FC236}">
                <a16:creationId xmlns:a16="http://schemas.microsoft.com/office/drawing/2014/main" id="{5E31FE68-9DF5-C985-E372-5F873ADC95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442964-3B70-F5C5-6321-7BC287B788F0}"/>
              </a:ext>
            </a:extLst>
          </p:cNvPr>
          <p:cNvSpPr txBox="1"/>
          <p:nvPr/>
        </p:nvSpPr>
        <p:spPr>
          <a:xfrm>
            <a:off x="395286" y="4303455"/>
            <a:ext cx="3681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Aora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Nael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oula</a:t>
            </a:r>
            <a:r>
              <a:rPr lang="en-US" sz="2000" b="1" dirty="0">
                <a:solidFill>
                  <a:prstClr val="black"/>
                </a:solidFill>
              </a:rPr>
              <a:t> mage, e ma 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</a:t>
            </a:r>
            <a:r>
              <a:rPr lang="en-US" sz="2000" b="1" dirty="0">
                <a:solidFill>
                  <a:prstClr val="black"/>
                </a:solidFill>
              </a:rPr>
              <a:t>. To </a:t>
            </a:r>
            <a:r>
              <a:rPr lang="en-US" sz="2000" b="1" dirty="0" err="1">
                <a:solidFill>
                  <a:prstClr val="black"/>
                </a:solidFill>
              </a:rPr>
              <a:t>ng’ano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ochweyo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kuonde</a:t>
            </a:r>
            <a:r>
              <a:rPr lang="en-US" sz="2000" b="1" dirty="0">
                <a:solidFill>
                  <a:prstClr val="black"/>
                </a:solidFill>
              </a:rPr>
              <a:t> ma pi </a:t>
            </a:r>
            <a:r>
              <a:rPr lang="en-US" sz="2000" b="1" dirty="0" err="1">
                <a:solidFill>
                  <a:prstClr val="black"/>
                </a:solidFill>
              </a:rPr>
              <a:t>wuokie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Ajuoge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noloko</a:t>
            </a:r>
            <a:r>
              <a:rPr lang="en-US" sz="2000" b="1" dirty="0">
                <a:solidFill>
                  <a:prstClr val="black"/>
                </a:solidFill>
              </a:rPr>
              <a:t> pi </a:t>
            </a:r>
            <a:r>
              <a:rPr lang="en-US" sz="2000" b="1" dirty="0" err="1">
                <a:solidFill>
                  <a:prstClr val="black"/>
                </a:solidFill>
              </a:rPr>
              <a:t>remo</a:t>
            </a:r>
            <a:r>
              <a:rPr lang="en-US" sz="2000" b="1" dirty="0">
                <a:solidFill>
                  <a:prstClr val="black"/>
                </a:solidFill>
              </a:rPr>
              <a:t> to ne ok </a:t>
            </a:r>
            <a:r>
              <a:rPr lang="en-US" sz="2000" b="1" dirty="0" err="1">
                <a:solidFill>
                  <a:prstClr val="black"/>
                </a:solidFill>
              </a:rPr>
              <a:t>ginyal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obed</a:t>
            </a:r>
            <a:r>
              <a:rPr lang="en-US" sz="2000" b="1" dirty="0">
                <a:solidFill>
                  <a:prstClr val="black"/>
                </a:solidFill>
              </a:rPr>
              <a:t> kaka chon.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1569</Words>
  <Application>Microsoft Office PowerPoint</Application>
  <PresentationFormat>Panorámica</PresentationFormat>
  <Paragraphs>81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211</cp:revision>
  <dcterms:created xsi:type="dcterms:W3CDTF">2025-06-28T14:27:47Z</dcterms:created>
  <dcterms:modified xsi:type="dcterms:W3CDTF">2025-07-18T19:16:40Z</dcterms:modified>
</cp:coreProperties>
</file>