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“Kik ubed maluor”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Okang’ mokuongo mar locho en geno kuom Nyasaye.</a:t>
          </a:r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Chung’uru motegno”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Nyaka wabed gi horruok e tich marwa, ma onge ng’ur.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“Ubiro neno resruok”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Ka waweyo Nyasaye otelonwa, loch en marwa.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“Jehova biro kedonu”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Nyasaye kedonwa gi Satan kod richo. Kalwari en ranyisi maduong’ie moloyo e wachnni 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Okang’ mokuongo mar locho en geno kuom Nyasaye.</a:t>
          </a:r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“Kik ubed maluor”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Nyaka wabed gi horruok e tich marwa, ma onge ng’ur.</a:t>
          </a: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Chung’uru motegno”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Ka waweyo Nyasaye otelonwa, loch en marwa.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“Ubiro neno resruok”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Nyasaye kedonwa gi Satan kod richo. Kalwari en ranyisi maduong’ie moloyo e wachnni </a:t>
          </a: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“Jehova biro kedonu”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211D1-7F4E-4490-A056-E45724132E0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29CC9-970C-4D17-B315-57D6B2ED40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9CC9-970C-4D17-B315-57D6B2ED40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microsoft.com/office/2007/relationships/hdphoto" Target="../media/hdphoto1.wdp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NG’ADO NAM MAKWAR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560877" y="6488668"/>
            <a:ext cx="363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 6 mar Agast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842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b="1" dirty="0"/>
              <a:t>Jo-Misri bende ne odonjo e nam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429886" y="5957747"/>
            <a:ext cx="2640049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Kane piny dwa yawore, Nyasaye noketho chenro mar jo-Misri</a:t>
            </a:r>
            <a:endParaRPr lang="es-ES" sz="18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5039844" y="6015236"/>
            <a:ext cx="3562748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Ka</a:t>
            </a:r>
            <a:r>
              <a:rPr lang="en-US" b="1" dirty="0"/>
              <a:t> ne </a:t>
            </a:r>
            <a:r>
              <a:rPr lang="en-US" b="1" dirty="0" err="1"/>
              <a:t>gitemo</a:t>
            </a:r>
            <a:r>
              <a:rPr lang="en-US" b="1" dirty="0"/>
              <a:t> </a:t>
            </a:r>
            <a:r>
              <a:rPr lang="en-US" b="1" dirty="0" err="1"/>
              <a:t>dok</a:t>
            </a:r>
            <a:r>
              <a:rPr lang="en-US" b="1" dirty="0"/>
              <a:t> </a:t>
            </a:r>
            <a:r>
              <a:rPr lang="en-US" b="1" dirty="0" err="1"/>
              <a:t>chien</a:t>
            </a:r>
            <a:r>
              <a:rPr lang="en-US" b="1" dirty="0"/>
              <a:t>, </a:t>
            </a:r>
            <a:r>
              <a:rPr lang="en-US" b="1" dirty="0" err="1"/>
              <a:t>nam</a:t>
            </a:r>
            <a:r>
              <a:rPr lang="en-US" b="1" dirty="0"/>
              <a:t> </a:t>
            </a:r>
            <a:r>
              <a:rPr lang="en-US" b="1" dirty="0" err="1"/>
              <a:t>noduogo</a:t>
            </a:r>
            <a:r>
              <a:rPr lang="en-US" b="1" dirty="0"/>
              <a:t> e </a:t>
            </a:r>
            <a:r>
              <a:rPr lang="en-US" b="1" dirty="0" err="1"/>
              <a:t>wang’e</a:t>
            </a:r>
            <a:r>
              <a:rPr lang="en-US" b="1" dirty="0"/>
              <a:t> </a:t>
            </a:r>
            <a:r>
              <a:rPr lang="en-US" b="1" dirty="0" err="1"/>
              <a:t>machon</a:t>
            </a:r>
            <a:r>
              <a:rPr lang="en-US" b="1" dirty="0"/>
              <a:t>, </a:t>
            </a:r>
            <a:r>
              <a:rPr lang="en-US" b="1" dirty="0" err="1"/>
              <a:t>motieko</a:t>
            </a:r>
            <a:r>
              <a:rPr lang="en-US" b="1" dirty="0"/>
              <a:t> </a:t>
            </a:r>
            <a:r>
              <a:rPr lang="en-US" b="1" dirty="0" err="1"/>
              <a:t>jolweny</a:t>
            </a:r>
            <a:r>
              <a:rPr lang="en-US" b="1" dirty="0"/>
              <a:t> </a:t>
            </a:r>
            <a:r>
              <a:rPr lang="en-US" b="1" dirty="0" err="1"/>
              <a:t>duto</a:t>
            </a:r>
            <a:endParaRPr lang="es-ES" sz="18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62748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Gi</a:t>
            </a:r>
            <a:r>
              <a:rPr lang="en-US" b="1" dirty="0"/>
              <a:t> e </a:t>
            </a:r>
            <a:r>
              <a:rPr lang="en-US" b="1" dirty="0" err="1"/>
              <a:t>dho</a:t>
            </a:r>
            <a:r>
              <a:rPr lang="en-US" b="1" dirty="0"/>
              <a:t> </a:t>
            </a:r>
            <a:r>
              <a:rPr lang="en-US" b="1" dirty="0" err="1"/>
              <a:t>nam</a:t>
            </a:r>
            <a:r>
              <a:rPr lang="en-US" b="1" dirty="0"/>
              <a:t>, jo-Israel </a:t>
            </a:r>
            <a:r>
              <a:rPr lang="en-US" b="1" dirty="0" err="1"/>
              <a:t>noneno</a:t>
            </a:r>
            <a:r>
              <a:rPr lang="en-US" b="1" dirty="0"/>
              <a:t> </a:t>
            </a:r>
            <a:r>
              <a:rPr lang="en-US" b="1" dirty="0" err="1"/>
              <a:t>lochno</a:t>
            </a:r>
            <a:r>
              <a:rPr lang="en-US" b="1" dirty="0"/>
              <a:t>, kendo ne </a:t>
            </a:r>
            <a:r>
              <a:rPr lang="en-US" b="1" dirty="0" err="1"/>
              <a:t>giyie</a:t>
            </a:r>
            <a:r>
              <a:rPr lang="en-US" b="1" dirty="0"/>
              <a:t> </a:t>
            </a:r>
            <a:r>
              <a:rPr lang="en-US" b="1" dirty="0" err="1"/>
              <a:t>kuom</a:t>
            </a:r>
            <a:r>
              <a:rPr lang="en-US" b="1" dirty="0"/>
              <a:t> </a:t>
            </a:r>
            <a:r>
              <a:rPr lang="en-US" b="1" dirty="0" err="1"/>
              <a:t>Nyasaye</a:t>
            </a:r>
            <a:r>
              <a:rPr lang="en-US" b="1" dirty="0"/>
              <a:t>, kendo </a:t>
            </a:r>
            <a:r>
              <a:rPr lang="en-US" b="1" dirty="0" err="1"/>
              <a:t>kuom</a:t>
            </a:r>
            <a:r>
              <a:rPr lang="en-US" b="1" dirty="0"/>
              <a:t> Musa </a:t>
            </a:r>
            <a:endParaRPr lang="es-ES" sz="18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282847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Malaika mar Nyasaye kod siro mar bor polo ne ochung’ e kind kambi mar jo-Israel kod kambi mar jo-Misri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0335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/>
              <a:t>E otieno, sirono ne en mudho ne jo-Misri, to ler ne jo-Israel 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228127"/>
            <a:ext cx="2581985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Musa </a:t>
            </a:r>
            <a:r>
              <a:rPr lang="en-US" b="1" dirty="0" err="1"/>
              <a:t>noting’o</a:t>
            </a:r>
            <a:r>
              <a:rPr lang="en-US" b="1" dirty="0"/>
              <a:t> </a:t>
            </a:r>
            <a:r>
              <a:rPr lang="en-US" b="1" dirty="0" err="1"/>
              <a:t>ludhe</a:t>
            </a:r>
            <a:r>
              <a:rPr lang="en-US" b="1" dirty="0"/>
              <a:t> </a:t>
            </a:r>
            <a:r>
              <a:rPr lang="en-US" b="1" dirty="0" err="1"/>
              <a:t>malo</a:t>
            </a:r>
            <a:r>
              <a:rPr lang="en-US" b="1" dirty="0"/>
              <a:t> kendo </a:t>
            </a:r>
            <a:r>
              <a:rPr lang="en-US" b="1" dirty="0" err="1"/>
              <a:t>nam</a:t>
            </a:r>
            <a:r>
              <a:rPr lang="en-US" b="1" dirty="0"/>
              <a:t> </a:t>
            </a:r>
            <a:r>
              <a:rPr lang="en-US" b="1" dirty="0" err="1"/>
              <a:t>nong’wel</a:t>
            </a:r>
            <a:r>
              <a:rPr lang="en-US" b="1" dirty="0"/>
              <a:t> </a:t>
            </a:r>
            <a:r>
              <a:rPr lang="en-US" b="1" dirty="0" err="1"/>
              <a:t>mondo</a:t>
            </a:r>
            <a:r>
              <a:rPr lang="en-US" b="1" dirty="0"/>
              <a:t> jo-Israel </a:t>
            </a:r>
            <a:r>
              <a:rPr lang="en-US" b="1" dirty="0" err="1"/>
              <a:t>okadhi</a:t>
            </a:r>
            <a:endParaRPr lang="es-ES" sz="18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78144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Jo-Israel ne </a:t>
            </a:r>
            <a:r>
              <a:rPr lang="en-US" b="1" dirty="0" err="1"/>
              <a:t>odonjo</a:t>
            </a:r>
            <a:r>
              <a:rPr lang="en-US" b="1" dirty="0"/>
              <a:t> e </a:t>
            </a:r>
            <a:r>
              <a:rPr lang="en-US" b="1" dirty="0" err="1"/>
              <a:t>nam</a:t>
            </a:r>
            <a:r>
              <a:rPr lang="en-US" b="1" dirty="0"/>
              <a:t>, kendo pi ne </a:t>
            </a:r>
            <a:r>
              <a:rPr lang="en-US" b="1" dirty="0" err="1"/>
              <a:t>obedo</a:t>
            </a:r>
            <a:r>
              <a:rPr lang="en-US" b="1" dirty="0"/>
              <a:t>  kaka </a:t>
            </a:r>
            <a:r>
              <a:rPr lang="en-US" b="1" dirty="0" err="1"/>
              <a:t>ohinga</a:t>
            </a:r>
            <a:r>
              <a:rPr lang="en-US" b="1" dirty="0"/>
              <a:t> e </a:t>
            </a:r>
            <a:r>
              <a:rPr lang="en-US" b="1" dirty="0" err="1"/>
              <a:t>bathgi</a:t>
            </a:r>
            <a:r>
              <a:rPr lang="en-US" b="1" dirty="0"/>
              <a:t> ma </a:t>
            </a:r>
            <a:r>
              <a:rPr lang="en-US" b="1" dirty="0" err="1"/>
              <a:t>korachwich</a:t>
            </a:r>
            <a:r>
              <a:rPr lang="en-US" b="1" dirty="0"/>
              <a:t> </a:t>
            </a:r>
            <a:r>
              <a:rPr lang="en-US" b="1" dirty="0" err="1"/>
              <a:t>kod</a:t>
            </a:r>
            <a:r>
              <a:rPr lang="en-US" b="1" dirty="0"/>
              <a:t> ma </a:t>
            </a:r>
            <a:r>
              <a:rPr lang="en-US" b="1" dirty="0" err="1"/>
              <a:t>koracham</a:t>
            </a:r>
            <a:r>
              <a:rPr lang="en-US" b="1" dirty="0"/>
              <a:t> </a:t>
            </a:r>
            <a:endParaRPr lang="es-ES" sz="18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/>
              <a:t>YO EI NAM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01044"/>
            <a:ext cx="99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" dirty="0"/>
              <a:t>Nyasaye ne omiyo ji chik achiel kende: “dhi nyime” (Wuok 14:15).</a:t>
            </a:r>
            <a:r>
              <a:rPr lang="en-US" dirty="0"/>
              <a:t> </a:t>
            </a:r>
            <a:r>
              <a:rPr lang="en-US" dirty="0" err="1"/>
              <a:t>Chakre</a:t>
            </a:r>
            <a:r>
              <a:rPr lang="en-US" dirty="0"/>
              <a:t> </a:t>
            </a:r>
            <a:r>
              <a:rPr lang="en-US" dirty="0" err="1"/>
              <a:t>saano</a:t>
            </a:r>
            <a:r>
              <a:rPr lang="en-US" dirty="0"/>
              <a:t>, </a:t>
            </a:r>
            <a:r>
              <a:rPr lang="en-US" dirty="0" err="1"/>
              <a:t>gik</a:t>
            </a:r>
            <a:r>
              <a:rPr lang="en-US" dirty="0"/>
              <a:t> ma ne ok </a:t>
            </a:r>
            <a:r>
              <a:rPr lang="en-US" dirty="0" err="1"/>
              <a:t>ogeno</a:t>
            </a:r>
            <a:r>
              <a:rPr lang="en-US" dirty="0"/>
              <a:t> ne </a:t>
            </a:r>
            <a:r>
              <a:rPr lang="en-US" dirty="0" err="1"/>
              <a:t>ochakore</a:t>
            </a:r>
            <a:r>
              <a:rPr lang="en" dirty="0"/>
              <a:t> (Wuok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9005125" y="4453485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dirty="0">
                <a:solidFill>
                  <a:srgbClr val="BB4935"/>
                </a:solidFill>
              </a:rPr>
              <a:t>NYASI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WEND MUSA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giwero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wend Musa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jatich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wend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Nyarombo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‘A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Manyalo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! Mano kaka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tijeni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dongo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! 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Ruodh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ogendini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kaka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yoreni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kare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adier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!’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(Fweny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6109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Musa </a:t>
            </a:r>
            <a:r>
              <a:rPr lang="en-US" sz="2000" b="1" dirty="0" err="1"/>
              <a:t>oneno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otimore</a:t>
            </a:r>
            <a:r>
              <a:rPr lang="en-US" sz="2000" b="1" dirty="0"/>
              <a:t>, </a:t>
            </a:r>
            <a:r>
              <a:rPr lang="en-US" sz="2000" b="1" dirty="0" err="1"/>
              <a:t>notelo</a:t>
            </a:r>
            <a:r>
              <a:rPr lang="en-US" sz="2000" b="1" dirty="0"/>
              <a:t> ne jo-Israel e </a:t>
            </a:r>
            <a:r>
              <a:rPr lang="en-US" sz="2000" b="1" dirty="0" err="1"/>
              <a:t>wer</a:t>
            </a:r>
            <a:r>
              <a:rPr lang="en-US" sz="2000" b="1" dirty="0"/>
              <a:t> mar </a:t>
            </a:r>
            <a:r>
              <a:rPr lang="en-US" sz="2000" b="1" dirty="0" err="1"/>
              <a:t>pak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Miriam to </a:t>
            </a:r>
            <a:r>
              <a:rPr lang="en-US" sz="2000" b="1" dirty="0" err="1"/>
              <a:t>wer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kwaya</a:t>
            </a:r>
            <a:r>
              <a:rPr lang="en-US" sz="2000" b="1" dirty="0"/>
              <a:t>, </a:t>
            </a:r>
            <a:r>
              <a:rPr lang="en-US" sz="2000" b="1" dirty="0" err="1"/>
              <a:t>kaachiel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mon (</a:t>
            </a:r>
            <a:r>
              <a:rPr lang="en-US" sz="2000" b="1" dirty="0" err="1"/>
              <a:t>Wuok</a:t>
            </a:r>
            <a:r>
              <a:rPr lang="en-US" sz="2000" b="1" dirty="0"/>
              <a:t> 15:1, 20-21).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6404" y="1710813"/>
            <a:ext cx="5558406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Kamedore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olando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pod biro </a:t>
            </a:r>
            <a:r>
              <a:rPr lang="en-US" sz="2000" b="1" dirty="0" err="1"/>
              <a:t>timo</a:t>
            </a:r>
            <a:r>
              <a:rPr lang="en-US" sz="2000" b="1" dirty="0"/>
              <a:t>: “</a:t>
            </a:r>
            <a:r>
              <a:rPr lang="en-US" sz="2000" b="1" dirty="0" err="1"/>
              <a:t>Ibiro</a:t>
            </a:r>
            <a:r>
              <a:rPr lang="en-US" sz="2000" b="1" dirty="0"/>
              <a:t> </a:t>
            </a:r>
            <a:r>
              <a:rPr lang="en-US" sz="2000" b="1" dirty="0" err="1"/>
              <a:t>rwakogi</a:t>
            </a:r>
            <a:r>
              <a:rPr lang="en-US" sz="2000" b="1" dirty="0"/>
              <a:t>, kendo </a:t>
            </a:r>
            <a:r>
              <a:rPr lang="en-US" sz="2000" b="1" dirty="0" err="1"/>
              <a:t>ibiro</a:t>
            </a:r>
            <a:r>
              <a:rPr lang="en-US" sz="2000" b="1" dirty="0"/>
              <a:t> </a:t>
            </a:r>
            <a:r>
              <a:rPr lang="en-US" sz="2000" b="1" dirty="0" err="1"/>
              <a:t>chwoyogi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kodhi</a:t>
            </a:r>
            <a:r>
              <a:rPr lang="en-US" sz="2000" b="1" dirty="0"/>
              <a:t> e </a:t>
            </a:r>
            <a:r>
              <a:rPr lang="en-US" sz="2000" b="1" dirty="0" err="1"/>
              <a:t>godi</a:t>
            </a:r>
            <a:r>
              <a:rPr lang="en-US" sz="2000" b="1" dirty="0"/>
              <a:t> </a:t>
            </a:r>
            <a:r>
              <a:rPr lang="en-US" sz="2000" b="1" dirty="0" err="1"/>
              <a:t>iwuon</a:t>
            </a:r>
            <a:r>
              <a:rPr lang="en-US" sz="2000" b="1" dirty="0"/>
              <a:t>” (</a:t>
            </a:r>
            <a:r>
              <a:rPr lang="en-US" sz="2000" b="1" dirty="0" err="1"/>
              <a:t>Wuok</a:t>
            </a:r>
            <a:r>
              <a:rPr lang="en-US" sz="2000" b="1" dirty="0"/>
              <a:t> 15:17).</a:t>
            </a:r>
            <a:endParaRPr lang="en" sz="2000" b="1" dirty="0"/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973933"/>
            <a:ext cx="3646846" cy="178082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777696"/>
            <a:ext cx="6109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Wendni</a:t>
            </a:r>
            <a:r>
              <a:rPr lang="en-US" sz="2000" b="1" dirty="0"/>
              <a:t> ok </a:t>
            </a:r>
            <a:r>
              <a:rPr lang="en-US" sz="2000" b="1" dirty="0" err="1"/>
              <a:t>wuo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jo-Israel </a:t>
            </a:r>
            <a:r>
              <a:rPr lang="en-US" sz="2000" b="1" dirty="0" err="1"/>
              <a:t>osetimo</a:t>
            </a:r>
            <a:r>
              <a:rPr lang="en-US" sz="2000" b="1" dirty="0"/>
              <a:t>. Ok mana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turo</a:t>
            </a:r>
            <a:r>
              <a:rPr lang="en-US" sz="2000" b="1" dirty="0"/>
              <a:t> </a:t>
            </a:r>
            <a:r>
              <a:rPr lang="en-US" sz="2000" b="1" dirty="0" err="1"/>
              <a:t>wasigu</a:t>
            </a:r>
            <a:r>
              <a:rPr lang="en-US" sz="2000" b="1" dirty="0"/>
              <a:t> </a:t>
            </a:r>
            <a:r>
              <a:rPr lang="en-US" sz="2000" b="1" dirty="0" err="1"/>
              <a:t>matindotindo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15:6), to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opako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tijene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15:11). </a:t>
            </a:r>
            <a:r>
              <a:rPr lang="en-US" sz="2000" b="1" dirty="0" err="1"/>
              <a:t>Olando</a:t>
            </a:r>
            <a:r>
              <a:rPr lang="en-US" sz="2000" b="1" dirty="0"/>
              <a:t> </a:t>
            </a:r>
            <a:r>
              <a:rPr lang="en-US" sz="2000" b="1" dirty="0" err="1"/>
              <a:t>buok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luoro</a:t>
            </a:r>
            <a:r>
              <a:rPr lang="en-US" sz="2000" b="1" dirty="0"/>
              <a:t> mar </a:t>
            </a:r>
            <a:r>
              <a:rPr lang="en-US" sz="2000" b="1" dirty="0" err="1"/>
              <a:t>ogendini</a:t>
            </a:r>
            <a:r>
              <a:rPr lang="en-US" sz="2000" b="1" dirty="0"/>
              <a:t> </a:t>
            </a:r>
            <a:r>
              <a:rPr lang="en-US" sz="2000" b="1" dirty="0" err="1"/>
              <a:t>mawinjo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osetimore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15:14).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67716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osefwenyore</a:t>
            </a:r>
            <a:r>
              <a:rPr lang="en-US" sz="2000" b="1" dirty="0"/>
              <a:t>, kendo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sand </a:t>
            </a:r>
            <a:r>
              <a:rPr lang="en-US" sz="2000" b="1" dirty="0" err="1"/>
              <a:t>osetieki</a:t>
            </a:r>
            <a:r>
              <a:rPr lang="en-US" sz="2000" b="1" dirty="0"/>
              <a:t>,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owar</a:t>
            </a:r>
            <a:r>
              <a:rPr lang="en-US" sz="2000" b="1" dirty="0"/>
              <a:t> mag </a:t>
            </a:r>
            <a:r>
              <a:rPr lang="en-US" sz="2000" b="1" dirty="0" err="1"/>
              <a:t>pinje</a:t>
            </a:r>
            <a:r>
              <a:rPr lang="en-US" sz="2000" b="1" dirty="0"/>
              <a:t> biro </a:t>
            </a:r>
            <a:r>
              <a:rPr lang="en-US" sz="2000" b="1" dirty="0" err="1"/>
              <a:t>pako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</a:t>
            </a:r>
            <a:r>
              <a:rPr lang="en-US" sz="2000" b="1" dirty="0" err="1"/>
              <a:t>makarego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giwero</a:t>
            </a:r>
            <a:r>
              <a:rPr lang="en-US" sz="2000" b="1" dirty="0"/>
              <a:t> wend Musa </a:t>
            </a:r>
            <a:r>
              <a:rPr lang="en-US" sz="2000" b="1" dirty="0" err="1"/>
              <a:t>kod</a:t>
            </a:r>
            <a:r>
              <a:rPr lang="en-US" sz="2000" b="1" dirty="0"/>
              <a:t> wend </a:t>
            </a:r>
            <a:r>
              <a:rPr lang="en-US" sz="2000" b="1" dirty="0" err="1"/>
              <a:t>Nyarombo</a:t>
            </a:r>
            <a:r>
              <a:rPr lang="en-US" sz="2000" b="1" dirty="0"/>
              <a:t> (</a:t>
            </a:r>
            <a:r>
              <a:rPr lang="en-US" sz="2000" b="1" dirty="0" err="1"/>
              <a:t>Fweny</a:t>
            </a:r>
            <a:r>
              <a:rPr lang="en-US" sz="2000" b="1" dirty="0"/>
              <a:t> 15:3).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golo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chunywa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tuech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richo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osetimonwa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warruok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maduong</a:t>
            </a:r>
            <a:r>
              <a:rPr lang="en-US" sz="2600" b="1" dirty="0">
                <a:latin typeface="Constantia" panose="02030602050306030303" pitchFamily="18" charset="0"/>
              </a:rPr>
              <a:t>’ </a:t>
            </a:r>
            <a:r>
              <a:rPr lang="en-US" sz="2600" b="1" dirty="0" err="1">
                <a:latin typeface="Constantia" panose="02030602050306030303" pitchFamily="18" charset="0"/>
              </a:rPr>
              <a:t>moloyo</a:t>
            </a:r>
            <a:r>
              <a:rPr lang="en-US" sz="2600" b="1" dirty="0">
                <a:latin typeface="Constantia" panose="02030602050306030303" pitchFamily="18" charset="0"/>
              </a:rPr>
              <a:t> mar jo-</a:t>
            </a:r>
            <a:r>
              <a:rPr lang="en-US" sz="2600" b="1" dirty="0" err="1">
                <a:latin typeface="Constantia" panose="02030602050306030303" pitchFamily="18" charset="0"/>
              </a:rPr>
              <a:t>Hibrania</a:t>
            </a:r>
            <a:r>
              <a:rPr lang="en-US" sz="2600" b="1" dirty="0">
                <a:latin typeface="Constantia" panose="02030602050306030303" pitchFamily="18" charset="0"/>
              </a:rPr>
              <a:t> e Nam </a:t>
            </a:r>
            <a:r>
              <a:rPr lang="en-US" sz="2600" b="1" dirty="0" err="1">
                <a:latin typeface="Constantia" panose="02030602050306030303" pitchFamily="18" charset="0"/>
              </a:rPr>
              <a:t>Makwar</a:t>
            </a:r>
            <a:r>
              <a:rPr lang="en-US" sz="2600" b="1" dirty="0">
                <a:latin typeface="Constantia" panose="02030602050306030303" pitchFamily="18" charset="0"/>
              </a:rPr>
              <a:t>. Mana kaka </a:t>
            </a:r>
            <a:r>
              <a:rPr lang="en-US" sz="2600" b="1" dirty="0" err="1">
                <a:latin typeface="Constantia" panose="02030602050306030303" pitchFamily="18" charset="0"/>
              </a:rPr>
              <a:t>oganda</a:t>
            </a:r>
            <a:r>
              <a:rPr lang="en-US" sz="2600" b="1" dirty="0">
                <a:latin typeface="Constantia" panose="02030602050306030303" pitchFamily="18" charset="0"/>
              </a:rPr>
              <a:t> mag jo-</a:t>
            </a:r>
            <a:r>
              <a:rPr lang="en-US" sz="2600" b="1" dirty="0" err="1">
                <a:latin typeface="Constantia" panose="02030602050306030303" pitchFamily="18" charset="0"/>
              </a:rPr>
              <a:t>Hibrania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owinjore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wapak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Ruoth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chuny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dwol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“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miwuoro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motimo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nyithind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dhano</a:t>
            </a:r>
            <a:r>
              <a:rPr lang="en-US" sz="2600" b="1" dirty="0">
                <a:latin typeface="Constantia" panose="02030602050306030303" pitchFamily="18" charset="0"/>
              </a:rPr>
              <a:t>.” </a:t>
            </a:r>
            <a:r>
              <a:rPr lang="en-US" sz="2600" b="1" dirty="0" err="1">
                <a:latin typeface="Constantia" panose="02030602050306030303" pitchFamily="18" charset="0"/>
              </a:rPr>
              <a:t>Joma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odak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wi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ng’uono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madongo</a:t>
            </a:r>
            <a:r>
              <a:rPr lang="en-US" sz="2600" b="1" dirty="0">
                <a:latin typeface="Constantia" panose="02030602050306030303" pitchFamily="18" charset="0"/>
              </a:rPr>
              <a:t> mag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wigi</a:t>
            </a:r>
            <a:r>
              <a:rPr lang="en-US" sz="2600" b="1" dirty="0">
                <a:latin typeface="Constantia" panose="02030602050306030303" pitchFamily="18" charset="0"/>
              </a:rPr>
              <a:t> ok </a:t>
            </a:r>
            <a:r>
              <a:rPr lang="en-US" sz="2600" b="1" dirty="0" err="1">
                <a:latin typeface="Constantia" panose="02030602050306030303" pitchFamily="18" charset="0"/>
              </a:rPr>
              <a:t>owil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mich</a:t>
            </a:r>
            <a:r>
              <a:rPr lang="en-US" sz="2600" b="1" dirty="0">
                <a:latin typeface="Constantia" panose="02030602050306030303" pitchFamily="18" charset="0"/>
              </a:rPr>
              <a:t> mage </a:t>
            </a:r>
            <a:r>
              <a:rPr lang="en-US" sz="2600" b="1" dirty="0" err="1">
                <a:latin typeface="Constantia" panose="02030602050306030303" pitchFamily="18" charset="0"/>
              </a:rPr>
              <a:t>matindo</a:t>
            </a:r>
            <a:r>
              <a:rPr lang="en-US" sz="2600" b="1" dirty="0">
                <a:latin typeface="Constantia" panose="02030602050306030303" pitchFamily="18" charset="0"/>
              </a:rPr>
              <a:t>, biro </a:t>
            </a:r>
            <a:r>
              <a:rPr lang="en-US" sz="2600" b="1" dirty="0" err="1">
                <a:latin typeface="Constantia" panose="02030602050306030303" pitchFamily="18" charset="0"/>
              </a:rPr>
              <a:t>rwako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okanda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mor</a:t>
            </a:r>
            <a:r>
              <a:rPr lang="en-US" sz="2600" b="1" dirty="0">
                <a:latin typeface="Constantia" panose="02030602050306030303" pitchFamily="18" charset="0"/>
              </a:rPr>
              <a:t> kendo </a:t>
            </a:r>
            <a:r>
              <a:rPr lang="en-US" sz="2600" b="1" dirty="0" err="1">
                <a:latin typeface="Constantia" panose="02030602050306030303" pitchFamily="18" charset="0"/>
              </a:rPr>
              <a:t>loso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wende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chunygi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Ruoth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Mich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wayudo</a:t>
            </a:r>
            <a:r>
              <a:rPr lang="en-US" sz="2600" b="1" dirty="0">
                <a:latin typeface="Constantia" panose="02030602050306030303" pitchFamily="18" charset="0"/>
              </a:rPr>
              <a:t> pile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pile </a:t>
            </a:r>
            <a:r>
              <a:rPr lang="en-US" sz="2600" b="1" dirty="0" err="1">
                <a:latin typeface="Constantia" panose="02030602050306030303" pitchFamily="18" charset="0"/>
              </a:rPr>
              <a:t>kowuok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lwet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moloyo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Yesu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okel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polo </a:t>
            </a:r>
            <a:r>
              <a:rPr lang="en-US" sz="2600" b="1" dirty="0" err="1">
                <a:latin typeface="Constantia" panose="02030602050306030303" pitchFamily="18" charset="0"/>
              </a:rPr>
              <a:t>machiegni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kodwa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owinjore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obed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thuon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wach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goyo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erokamano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kinde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duto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“Musa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nodwokogi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ubed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maluor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Chung’uru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motegno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eka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ubiro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neno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resruok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Jehova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biro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kelonu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Jo-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Misri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uneno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kawuononi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ok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unuchak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une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kendo.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Jehova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biro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kedonu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owinjore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ubed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Wuok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14, </a:t>
            </a:r>
            <a:r>
              <a:rPr kumimoji="0" lang="es-ES" sz="1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13031"/>
                </a:solidFill>
              </a:rPr>
              <a:t>Wuok a Misri: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Yie uwuogi! (Wuok 12:31-36)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Walo Nyithindo Makayo (Wuok 13:1-16)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6E3290"/>
                </a:solidFill>
              </a:rPr>
              <a:t>Ng’ado Nam Makwar: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Odin-negi e Thim (Wuok 13:17-14:12)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Yo ei nam Exodus 14:13-31)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1C6881"/>
                </a:solidFill>
              </a:rPr>
              <a:t>Nyasi: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Wend Musa (Wuok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345971" y="169607"/>
            <a:ext cx="7671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osechiwo</a:t>
            </a:r>
            <a:r>
              <a:rPr lang="en-US" sz="2000" b="1" dirty="0"/>
              <a:t> </a:t>
            </a:r>
            <a:r>
              <a:rPr lang="en-US" sz="2000" b="1" dirty="0" err="1"/>
              <a:t>siem</a:t>
            </a:r>
            <a:r>
              <a:rPr lang="en-US" sz="2000" b="1" dirty="0"/>
              <a:t> ae </a:t>
            </a:r>
            <a:r>
              <a:rPr lang="en-US" sz="2000" b="1" dirty="0" err="1"/>
              <a:t>chakruok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wuok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—</a:t>
            </a: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kamano</a:t>
            </a:r>
            <a:r>
              <a:rPr lang="en-US" sz="2000" b="1" dirty="0"/>
              <a:t>, to </a:t>
            </a:r>
            <a:r>
              <a:rPr lang="en-US" sz="2000" b="1" dirty="0" err="1"/>
              <a:t>buok</a:t>
            </a:r>
            <a:r>
              <a:rPr lang="en-US" sz="2000" b="1" dirty="0"/>
              <a:t> mar </a:t>
            </a:r>
            <a:r>
              <a:rPr lang="en-US" sz="2000" b="1" dirty="0" err="1"/>
              <a:t>tho</a:t>
            </a:r>
            <a:r>
              <a:rPr lang="en-US" sz="2000" b="1" dirty="0"/>
              <a:t>—mar </a:t>
            </a:r>
            <a:r>
              <a:rPr lang="en-US" sz="2000" b="1" dirty="0" err="1"/>
              <a:t>kach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4:22-23).</a:t>
            </a:r>
            <a:endParaRPr lang="en" sz="2000" b="1" dirty="0"/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4852" y="355353"/>
            <a:ext cx="371383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028" y="3734261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4376" y="3748478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91" y="6382989"/>
            <a:ext cx="311714" cy="3239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60121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91" y="5232912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651087" y="5973252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20763" y="482786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307567" y="2747031"/>
            <a:ext cx="7277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ng’ado</a:t>
            </a:r>
            <a:r>
              <a:rPr lang="en-US" sz="2000" b="1" dirty="0"/>
              <a:t> Nam </a:t>
            </a:r>
            <a:r>
              <a:rPr lang="en-US" sz="2000" b="1" dirty="0" err="1"/>
              <a:t>Makwar</a:t>
            </a:r>
            <a:r>
              <a:rPr lang="en-US" sz="2000" b="1" dirty="0"/>
              <a:t>, </a:t>
            </a:r>
            <a:r>
              <a:rPr lang="en-US" sz="2000" b="1" dirty="0" err="1"/>
              <a:t>gikone</a:t>
            </a:r>
            <a:r>
              <a:rPr lang="en-US" sz="2000" b="1" dirty="0"/>
              <a:t> </a:t>
            </a:r>
            <a:r>
              <a:rPr lang="en-US" sz="2000" b="1" dirty="0" err="1"/>
              <a:t>koro</a:t>
            </a:r>
            <a:r>
              <a:rPr lang="en-US" sz="2000" b="1" dirty="0"/>
              <a:t> ne gin </a:t>
            </a:r>
            <a:r>
              <a:rPr lang="en-US" sz="2000" b="1" dirty="0" err="1"/>
              <a:t>thuolo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wasumbini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, jo-Israel ne </a:t>
            </a:r>
            <a:r>
              <a:rPr lang="en-US" sz="2000" b="1" dirty="0" err="1"/>
              <a:t>otoyo</a:t>
            </a:r>
            <a:r>
              <a:rPr lang="en-US" sz="2000" b="1" dirty="0"/>
              <a:t> wend </a:t>
            </a:r>
            <a:r>
              <a:rPr lang="en-US" sz="2000" b="1" dirty="0" err="1"/>
              <a:t>pak</a:t>
            </a:r>
            <a:r>
              <a:rPr lang="en-US" sz="2000" b="1" dirty="0"/>
              <a:t> ne </a:t>
            </a:r>
            <a:r>
              <a:rPr lang="en-US" sz="2000" b="1" dirty="0" err="1"/>
              <a:t>Jaresgi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345971" y="1040482"/>
            <a:ext cx="77410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Mondo </a:t>
            </a:r>
            <a:r>
              <a:rPr lang="en-US" sz="2000" b="1" dirty="0" err="1"/>
              <a:t>gigeng</a:t>
            </a:r>
            <a:r>
              <a:rPr lang="en-US" sz="2000" b="1" dirty="0"/>
              <a:t>’ </a:t>
            </a:r>
            <a:r>
              <a:rPr lang="en-US" sz="2000" b="1" dirty="0" err="1"/>
              <a:t>tho</a:t>
            </a:r>
            <a:r>
              <a:rPr lang="en-US" sz="2000" b="1" dirty="0"/>
              <a:t> mar </a:t>
            </a:r>
            <a:r>
              <a:rPr lang="en-US" sz="2000" b="1" dirty="0" err="1"/>
              <a:t>nyithindo</a:t>
            </a:r>
            <a:r>
              <a:rPr lang="en-US" sz="2000" b="1" dirty="0"/>
              <a:t> </a:t>
            </a:r>
            <a:r>
              <a:rPr lang="en-US" sz="2000" b="1" dirty="0" err="1"/>
              <a:t>makayo</a:t>
            </a:r>
            <a:r>
              <a:rPr lang="en-US" sz="2000" b="1" dirty="0"/>
              <a:t> kendo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mar </a:t>
            </a:r>
            <a:r>
              <a:rPr lang="en-US" sz="2000" b="1" dirty="0" err="1"/>
              <a:t>telonegi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giwuok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osekwayogi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gitim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ma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gin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: </a:t>
            </a:r>
            <a:r>
              <a:rPr lang="en-US" sz="2000" b="1" dirty="0" err="1"/>
              <a:t>tim</a:t>
            </a:r>
            <a:r>
              <a:rPr lang="en-US" sz="2000" b="1" dirty="0"/>
              <a:t> mar </a:t>
            </a:r>
            <a:r>
              <a:rPr lang="en-US" sz="2000" b="1" dirty="0" err="1"/>
              <a:t>Paska</a:t>
            </a:r>
            <a:r>
              <a:rPr lang="en-US" sz="2000" b="1" dirty="0"/>
              <a:t>. Koro, kaka ne </a:t>
            </a:r>
            <a:r>
              <a:rPr lang="en-US" sz="2000" b="1" dirty="0" err="1"/>
              <a:t>oterogi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ma ok </a:t>
            </a:r>
            <a:r>
              <a:rPr lang="en-US" sz="2000" b="1" dirty="0" err="1"/>
              <a:t>nyalre</a:t>
            </a:r>
            <a:r>
              <a:rPr lang="en-US" sz="2000" b="1" dirty="0"/>
              <a:t>,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mar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okang</a:t>
            </a:r>
            <a:r>
              <a:rPr lang="en-US" sz="2000" b="1" dirty="0"/>
              <a:t>’ mar </a:t>
            </a:r>
            <a:r>
              <a:rPr lang="en-US" sz="2000" b="1" dirty="0" err="1"/>
              <a:t>ariyo</a:t>
            </a:r>
            <a:r>
              <a:rPr lang="en-US" sz="2000" b="1" dirty="0"/>
              <a:t> mar </a:t>
            </a:r>
            <a:r>
              <a:rPr lang="en-US" sz="2000" b="1" dirty="0" err="1"/>
              <a:t>yie</a:t>
            </a:r>
            <a:r>
              <a:rPr lang="en-US" sz="2000" b="1" dirty="0"/>
              <a:t>: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086723" y="1195929"/>
            <a:ext cx="390049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WUOK A MISRI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 UWUOGI!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Jo-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Misri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norungo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jo-Israel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pinygi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piyopiyo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giwacho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Waduto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wabiro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Misri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ne </a:t>
            </a:r>
            <a:r>
              <a:rPr lang="en-US" sz="2000" b="1" dirty="0" err="1"/>
              <a:t>odong</a:t>
            </a:r>
            <a:r>
              <a:rPr lang="en-US" sz="2000" b="1" dirty="0"/>
              <a:t>’ </a:t>
            </a:r>
            <a:r>
              <a:rPr lang="en-US" sz="2000" b="1" dirty="0" err="1"/>
              <a:t>nono</a:t>
            </a:r>
            <a:r>
              <a:rPr lang="en-US" sz="2000" b="1" dirty="0"/>
              <a:t>, “</a:t>
            </a:r>
            <a:r>
              <a:rPr lang="en-US" sz="2000" b="1" dirty="0" err="1"/>
              <a:t>nimar</a:t>
            </a:r>
            <a:r>
              <a:rPr lang="en-US" sz="2000" b="1" dirty="0"/>
              <a:t> ne </a:t>
            </a:r>
            <a:r>
              <a:rPr lang="en-US" sz="2000" b="1" dirty="0" err="1"/>
              <a:t>onge</a:t>
            </a:r>
            <a:r>
              <a:rPr lang="en-US" sz="2000" b="1" dirty="0"/>
              <a:t> kata </a:t>
            </a:r>
            <a:r>
              <a:rPr lang="en-US" sz="2000" b="1" dirty="0" err="1"/>
              <a:t>dala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mothoye</a:t>
            </a:r>
            <a:r>
              <a:rPr lang="en-US" sz="2000" b="1" dirty="0"/>
              <a:t>” (</a:t>
            </a:r>
            <a:r>
              <a:rPr lang="en-US" sz="2000" b="1" dirty="0" err="1"/>
              <a:t>Wuok</a:t>
            </a:r>
            <a:r>
              <a:rPr lang="en-US" sz="2000" b="1" dirty="0"/>
              <a:t> 12:30). </a:t>
            </a:r>
            <a:r>
              <a:rPr lang="en-US" sz="2000" b="1" dirty="0" err="1"/>
              <a:t>Thuolo</a:t>
            </a:r>
            <a:r>
              <a:rPr lang="en-US" sz="2000" b="1" dirty="0"/>
              <a:t> ma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nomiyo</a:t>
            </a:r>
            <a:r>
              <a:rPr lang="en-US" sz="2000" b="1" dirty="0"/>
              <a:t> jo-Israel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odhi</a:t>
            </a:r>
            <a:r>
              <a:rPr lang="en-US" sz="2000" b="1" dirty="0"/>
              <a:t>, </a:t>
            </a:r>
            <a:r>
              <a:rPr lang="en-US" sz="2000" b="1" dirty="0" err="1"/>
              <a:t>nobiro</a:t>
            </a:r>
            <a:r>
              <a:rPr lang="en-US" sz="2000" b="1" dirty="0"/>
              <a:t> </a:t>
            </a:r>
            <a:r>
              <a:rPr lang="en-US" sz="2000" b="1" dirty="0" err="1"/>
              <a:t>modeko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493" y="4555754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413" y="3296561"/>
            <a:ext cx="3676358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602347" y="4400433"/>
            <a:ext cx="46421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Ka Israel ne dwaro ni mondo ochulgi kuom higni mane gitiyo, jo-Misri ne “omiyogi gik moko  duto mane gikwayo” (Wuok 12:36). E yorno, Nyasaye noloso mondo nyathine makayo owuog Misri maber – kendo ka lwete bup.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37141" y="3224115"/>
            <a:ext cx="522195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kuyo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 ma ne </a:t>
            </a:r>
            <a:r>
              <a:rPr lang="en-US" sz="2000" b="1" dirty="0" err="1"/>
              <a:t>otimo</a:t>
            </a:r>
            <a:r>
              <a:rPr lang="en-US" sz="2000" b="1" dirty="0"/>
              <a:t>, to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masira</a:t>
            </a:r>
            <a:r>
              <a:rPr lang="en-US" sz="2000" b="1" dirty="0"/>
              <a:t> mane </a:t>
            </a:r>
            <a:r>
              <a:rPr lang="en-US" sz="2000" b="1" dirty="0" err="1"/>
              <a:t>omako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orum</a:t>
            </a:r>
            <a:r>
              <a:rPr lang="en-US" sz="2000" b="1" dirty="0"/>
              <a:t>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2998932" y="2358494"/>
            <a:ext cx="914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“An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lamnauru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ayud</a:t>
            </a:r>
            <a:r>
              <a:rPr lang="en-US" sz="2000" b="1" dirty="0"/>
              <a:t> </a:t>
            </a:r>
            <a:r>
              <a:rPr lang="en-US" sz="2000" b="1" dirty="0" err="1"/>
              <a:t>gweth</a:t>
            </a:r>
            <a:r>
              <a:rPr lang="en-US" sz="2000" b="1" dirty="0"/>
              <a:t>” (</a:t>
            </a:r>
            <a:r>
              <a:rPr lang="en-US" sz="2000" b="1" dirty="0" err="1"/>
              <a:t>Wuok</a:t>
            </a:r>
            <a:r>
              <a:rPr lang="en-US" sz="2000" b="1" dirty="0"/>
              <a:t>. 12:32),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nonyiso</a:t>
            </a:r>
            <a:r>
              <a:rPr lang="en-US" sz="2000" b="1" dirty="0"/>
              <a:t> kaka </a:t>
            </a:r>
            <a:r>
              <a:rPr lang="en-US" sz="2000" b="1" dirty="0" err="1"/>
              <a:t>ogandane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ne </a:t>
            </a:r>
            <a:r>
              <a:rPr lang="en-US" sz="2000" b="1" dirty="0" err="1"/>
              <a:t>winjo</a:t>
            </a:r>
            <a:r>
              <a:rPr lang="en-US" sz="2000" b="1" dirty="0"/>
              <a:t>: </a:t>
            </a:r>
            <a:r>
              <a:rPr lang="en-US" sz="2000" b="1" dirty="0" err="1"/>
              <a:t>asayi</a:t>
            </a:r>
            <a:r>
              <a:rPr lang="en-US" sz="2000" b="1" dirty="0"/>
              <a:t>, 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iwe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machielo</a:t>
            </a:r>
            <a:r>
              <a:rPr lang="en-US" sz="2000" b="1" dirty="0"/>
              <a:t> </a:t>
            </a:r>
            <a:r>
              <a:rPr lang="en-US" sz="2000" b="1" dirty="0" err="1"/>
              <a:t>otimnwa</a:t>
            </a:r>
            <a:r>
              <a:rPr lang="en-US" sz="2000" b="1" dirty="0"/>
              <a:t>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WALO NYITHINDO MAKAYO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“Nyathi ka nyathi makayo nyaka walna, nikech dhano kata chiayo mokwong nywol e Israel en mara.”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Nyithindo</a:t>
            </a:r>
            <a:r>
              <a:rPr lang="en-US" sz="2000" b="1" dirty="0"/>
              <a:t> </a:t>
            </a:r>
            <a:r>
              <a:rPr lang="en-US" sz="2000" b="1" dirty="0" err="1"/>
              <a:t>makayo</a:t>
            </a:r>
            <a:r>
              <a:rPr lang="en-US" sz="2000" b="1" dirty="0"/>
              <a:t> ne </a:t>
            </a:r>
            <a:r>
              <a:rPr lang="en-US" sz="2000" b="1" dirty="0" err="1"/>
              <a:t>iwalo</a:t>
            </a:r>
            <a:r>
              <a:rPr lang="en-US" sz="2000" b="1" dirty="0"/>
              <a:t> </a:t>
            </a:r>
            <a:r>
              <a:rPr lang="en-US" sz="2000" b="1" dirty="0" err="1"/>
              <a:t>nade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246" y="1482052"/>
            <a:ext cx="4125762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4054510"/>
            <a:ext cx="3811499" cy="268550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57644" y="5179929"/>
            <a:ext cx="812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Yesu</a:t>
            </a:r>
            <a:r>
              <a:rPr lang="en-US" sz="2000" b="1" dirty="0"/>
              <a:t>, “</a:t>
            </a:r>
            <a:r>
              <a:rPr lang="en-US" sz="2000" b="1" dirty="0" err="1"/>
              <a:t>Nyarombo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” (Joh. 1:29), </a:t>
            </a:r>
            <a:r>
              <a:rPr lang="en-US" sz="2000" b="1" dirty="0" err="1"/>
              <a:t>notho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ng’ama</a:t>
            </a:r>
            <a:r>
              <a:rPr lang="en-US" sz="2000" b="1" dirty="0"/>
              <a:t> </a:t>
            </a:r>
            <a:r>
              <a:rPr lang="en-US" sz="2000" b="1" dirty="0" err="1"/>
              <a:t>oketo</a:t>
            </a:r>
            <a:r>
              <a:rPr lang="en-US" sz="2000" b="1" dirty="0"/>
              <a:t> </a:t>
            </a:r>
            <a:r>
              <a:rPr lang="en-US" sz="2000" b="1" dirty="0" err="1"/>
              <a:t>rembe</a:t>
            </a:r>
            <a:r>
              <a:rPr lang="en-US" sz="2000" b="1" dirty="0"/>
              <a:t> e </a:t>
            </a:r>
            <a:r>
              <a:rPr lang="en-US" sz="2000" b="1" dirty="0" err="1"/>
              <a:t>dhood</a:t>
            </a:r>
            <a:r>
              <a:rPr lang="en-US" sz="2000" b="1" dirty="0"/>
              <a:t> </a:t>
            </a:r>
            <a:r>
              <a:rPr lang="en-US" sz="2000" b="1" dirty="0" err="1"/>
              <a:t>chunye</a:t>
            </a:r>
            <a:r>
              <a:rPr lang="en-US" sz="2000" b="1" dirty="0"/>
              <a:t> ok </a:t>
            </a:r>
            <a:r>
              <a:rPr lang="en-US" sz="2000" b="1" dirty="0" err="1"/>
              <a:t>notho</a:t>
            </a:r>
            <a:r>
              <a:rPr lang="en-US" sz="2000" b="1" dirty="0"/>
              <a:t> to </a:t>
            </a:r>
            <a:r>
              <a:rPr lang="en-US" sz="2000" b="1" dirty="0" err="1"/>
              <a:t>nobed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NGIMA MA NYAKA CHIENG’.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700" y="3854814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32126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osetimo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mare. </a:t>
            </a:r>
            <a:r>
              <a:rPr lang="en-US" sz="2000" b="1" dirty="0" err="1"/>
              <a:t>En</a:t>
            </a:r>
            <a:r>
              <a:rPr lang="en-US" sz="2000" b="1" dirty="0"/>
              <a:t> ting’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wayie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oumwa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rembe</a:t>
            </a:r>
            <a:r>
              <a:rPr lang="en-US" sz="2000" b="1" dirty="0"/>
              <a:t> mar </a:t>
            </a:r>
            <a:r>
              <a:rPr lang="en-US" sz="2000" b="1" dirty="0" err="1"/>
              <a:t>warruok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75152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tudruok</a:t>
            </a:r>
            <a:r>
              <a:rPr lang="en-US" sz="2000" b="1" dirty="0"/>
              <a:t> ma </a:t>
            </a:r>
            <a:r>
              <a:rPr lang="en-US" sz="2000" b="1" dirty="0" err="1"/>
              <a:t>nitie</a:t>
            </a:r>
            <a:r>
              <a:rPr lang="en-US" sz="2000" b="1" dirty="0"/>
              <a:t>: Israel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wuod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makayo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4:22); </a:t>
            </a:r>
            <a:r>
              <a:rPr lang="en-US" sz="2000" b="1" dirty="0" err="1"/>
              <a:t>Kanisa</a:t>
            </a:r>
            <a:r>
              <a:rPr lang="en-US" sz="2000" b="1" dirty="0"/>
              <a:t> ma </a:t>
            </a:r>
            <a:r>
              <a:rPr lang="en-US" sz="2000" b="1" dirty="0" err="1"/>
              <a:t>kawuono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Israel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(Gal. 6:16);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waduto</a:t>
            </a:r>
            <a:r>
              <a:rPr lang="en-US" sz="2000" b="1" dirty="0"/>
              <a:t> </a:t>
            </a:r>
            <a:r>
              <a:rPr lang="en-US" sz="2000" b="1" dirty="0" err="1"/>
              <a:t>watho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owalwane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; to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mosetho</a:t>
            </a:r>
            <a:r>
              <a:rPr lang="en-US" sz="2000" b="1" dirty="0"/>
              <a:t> e </a:t>
            </a:r>
            <a:r>
              <a:rPr lang="en-US" sz="2000" b="1" dirty="0" err="1"/>
              <a:t>karwa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7515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owalgi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. </a:t>
            </a:r>
            <a:r>
              <a:rPr lang="en-US" sz="2000" b="1" dirty="0" err="1"/>
              <a:t>Nyathi</a:t>
            </a:r>
            <a:r>
              <a:rPr lang="en-US" sz="2000" b="1" dirty="0"/>
              <a:t> ma </a:t>
            </a:r>
            <a:r>
              <a:rPr lang="en-US" sz="2000" b="1" dirty="0" err="1"/>
              <a:t>wuowi</a:t>
            </a:r>
            <a:r>
              <a:rPr lang="en-US" sz="2000" b="1" dirty="0"/>
              <a:t> </a:t>
            </a:r>
            <a:r>
              <a:rPr lang="en-US" sz="2000" b="1" dirty="0" err="1"/>
              <a:t>makayo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. To ne </a:t>
            </a:r>
            <a:r>
              <a:rPr lang="en-US" sz="2000" b="1" dirty="0" err="1"/>
              <a:t>oselos</a:t>
            </a:r>
            <a:r>
              <a:rPr lang="en-US" sz="2000" b="1" dirty="0"/>
              <a:t> </a:t>
            </a:r>
            <a:r>
              <a:rPr lang="en-US" sz="2000" b="1" dirty="0" err="1"/>
              <a:t>chenro</a:t>
            </a:r>
            <a:r>
              <a:rPr lang="en-US" sz="2000" b="1" dirty="0"/>
              <a:t> mar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nyathi</a:t>
            </a:r>
            <a:r>
              <a:rPr lang="en-US" sz="2000" b="1" dirty="0"/>
              <a:t> </a:t>
            </a:r>
            <a:r>
              <a:rPr lang="en-US" sz="2000" b="1" dirty="0" err="1"/>
              <a:t>makayo</a:t>
            </a:r>
            <a:r>
              <a:rPr lang="en-US" sz="2000" b="1" dirty="0"/>
              <a:t>,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machielo</a:t>
            </a:r>
            <a:r>
              <a:rPr lang="en-US" sz="2000" b="1" dirty="0"/>
              <a:t> </a:t>
            </a:r>
            <a:r>
              <a:rPr lang="en-US" sz="2000" b="1" dirty="0" err="1"/>
              <a:t>otho</a:t>
            </a:r>
            <a:r>
              <a:rPr lang="en-US" sz="2000" b="1" dirty="0"/>
              <a:t> e </a:t>
            </a:r>
            <a:r>
              <a:rPr lang="en-US" sz="2000" b="1" dirty="0" err="1"/>
              <a:t>loye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NG’ADO NAM MAKWAR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ODIN-NEGI E THIM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44245" y="660917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biro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paro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jo-Israel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digni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thim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thim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ogeng’onigi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(Wuok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98323" y="1301472"/>
            <a:ext cx="7910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rusa</a:t>
            </a:r>
            <a:r>
              <a:rPr lang="en-US" sz="2000" b="1" dirty="0"/>
              <a:t> mar </a:t>
            </a:r>
            <a:r>
              <a:rPr lang="en-US" sz="2000" b="1" dirty="0" err="1"/>
              <a:t>Farao</a:t>
            </a:r>
            <a:r>
              <a:rPr lang="en-US" sz="2000" b="1" dirty="0"/>
              <a:t>, jo-Israel </a:t>
            </a:r>
            <a:r>
              <a:rPr lang="en-US" sz="2000" b="1" dirty="0" err="1"/>
              <a:t>nowuok</a:t>
            </a:r>
            <a:r>
              <a:rPr lang="en-US" sz="2000" b="1" dirty="0"/>
              <a:t> “</a:t>
            </a:r>
            <a:r>
              <a:rPr lang="en-US" sz="2000" b="1" dirty="0" err="1"/>
              <a:t>koikore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” (</a:t>
            </a:r>
            <a:r>
              <a:rPr lang="en-US" sz="2000" b="1" dirty="0" err="1"/>
              <a:t>Wuok</a:t>
            </a:r>
            <a:r>
              <a:rPr lang="en-US" sz="2000" b="1" dirty="0"/>
              <a:t>. 13:18). To </a:t>
            </a:r>
            <a:r>
              <a:rPr lang="en-US" sz="2000" b="1" dirty="0" err="1"/>
              <a:t>Nyasaye</a:t>
            </a:r>
            <a:r>
              <a:rPr lang="en-US" sz="2000" b="1" dirty="0"/>
              <a:t> ne ok </a:t>
            </a:r>
            <a:r>
              <a:rPr lang="en-US" sz="2000" b="1" dirty="0" err="1"/>
              <a:t>dwar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gichom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, </a:t>
            </a:r>
            <a:r>
              <a:rPr lang="en-US" sz="2000" b="1" dirty="0" err="1"/>
              <a:t>omiyo</a:t>
            </a:r>
            <a:r>
              <a:rPr lang="en-US" sz="2000" b="1" dirty="0"/>
              <a:t> ne </a:t>
            </a:r>
            <a:r>
              <a:rPr lang="en-US" sz="2000" b="1" dirty="0" err="1"/>
              <a:t>otelo</a:t>
            </a:r>
            <a:r>
              <a:rPr lang="en-US" sz="2000" b="1" dirty="0"/>
              <a:t> </a:t>
            </a:r>
            <a:r>
              <a:rPr lang="en-US" sz="2000" b="1" dirty="0" err="1"/>
              <a:t>negi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malworo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13:17).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68" y="1421470"/>
            <a:ext cx="3945110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24267" y="3417030"/>
            <a:ext cx="47457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Kaka ranyisi mar yie, ne gisekawo chok Josef (Wuok 13:19). Ka medore gi mano, Nyasaye ne tayogi e yor hono (Wuok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086060"/>
            <a:ext cx="49571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ne </a:t>
            </a:r>
            <a:r>
              <a:rPr lang="en-US" sz="2000" b="1" dirty="0" err="1"/>
              <a:t>gineno</a:t>
            </a:r>
            <a:r>
              <a:rPr lang="en-US" sz="2000" b="1" dirty="0"/>
              <a:t> </a:t>
            </a:r>
            <a:r>
              <a:rPr lang="en-US" sz="2000" b="1" dirty="0" err="1"/>
              <a:t>jolweny</a:t>
            </a:r>
            <a:r>
              <a:rPr lang="en-US" sz="2000" b="1" dirty="0"/>
              <a:t> mag </a:t>
            </a:r>
            <a:r>
              <a:rPr lang="en-US" sz="2000" b="1" dirty="0" err="1"/>
              <a:t>Farao</a:t>
            </a:r>
            <a:r>
              <a:rPr lang="en-US" sz="2000" b="1" dirty="0"/>
              <a:t>, </a:t>
            </a:r>
            <a:r>
              <a:rPr lang="en-US" sz="2000" b="1" dirty="0" err="1"/>
              <a:t>yiegi</a:t>
            </a:r>
            <a:r>
              <a:rPr lang="en-US" sz="2000" b="1" dirty="0"/>
              <a:t> ne </a:t>
            </a:r>
            <a:r>
              <a:rPr lang="en-US" sz="2000" b="1" dirty="0" err="1"/>
              <a:t>orumo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 (</a:t>
            </a:r>
            <a:r>
              <a:rPr lang="en-US" sz="2000" b="1" dirty="0" err="1"/>
              <a:t>Wuok</a:t>
            </a:r>
            <a:r>
              <a:rPr lang="en-US" sz="2000" b="1" dirty="0"/>
              <a:t> 14:10-12). Mano kaka </a:t>
            </a:r>
            <a:r>
              <a:rPr lang="en-US" sz="2000" b="1" dirty="0" err="1"/>
              <a:t>wigi</a:t>
            </a:r>
            <a:r>
              <a:rPr lang="en-US" sz="2000" b="1" dirty="0"/>
              <a:t> ne </a:t>
            </a:r>
            <a:r>
              <a:rPr lang="en-US" sz="2000" b="1" dirty="0" err="1"/>
              <a:t>owil</a:t>
            </a:r>
            <a:r>
              <a:rPr lang="en-US" sz="2000" b="1" dirty="0"/>
              <a:t> </a:t>
            </a:r>
            <a:r>
              <a:rPr lang="en-US" sz="2000" b="1" dirty="0" err="1"/>
              <a:t>mapiyo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honni</a:t>
            </a:r>
            <a:r>
              <a:rPr lang="en-US" sz="2000" b="1" dirty="0"/>
              <a:t> ma ne </a:t>
            </a:r>
            <a:r>
              <a:rPr lang="en-US" sz="2000" b="1" dirty="0" err="1"/>
              <a:t>giseneno</a:t>
            </a:r>
            <a:r>
              <a:rPr lang="en-US" sz="2000" b="1" dirty="0"/>
              <a:t>! Be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ne wan </a:t>
            </a:r>
            <a:r>
              <a:rPr lang="en-US" sz="2000" b="1" dirty="0" err="1"/>
              <a:t>bende</a:t>
            </a:r>
            <a:r>
              <a:rPr lang="en-US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160882" y="2320432"/>
            <a:ext cx="791021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kindeno</a:t>
            </a:r>
            <a:r>
              <a:rPr lang="en-US" sz="2000" b="1" dirty="0"/>
              <a:t>,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ne </a:t>
            </a:r>
            <a:r>
              <a:rPr lang="en-US" sz="2000" b="1" dirty="0" err="1"/>
              <a:t>ololkore</a:t>
            </a:r>
            <a:r>
              <a:rPr lang="en-US" sz="2000" b="1" dirty="0"/>
              <a:t> kendo </a:t>
            </a:r>
            <a:r>
              <a:rPr lang="en-US" sz="2000" b="1" dirty="0" err="1"/>
              <a:t>noluwo</a:t>
            </a:r>
            <a:r>
              <a:rPr lang="en-US" sz="2000" b="1" dirty="0"/>
              <a:t> bang’ jo-Israel (</a:t>
            </a:r>
            <a:r>
              <a:rPr lang="en-US" sz="2000" b="1" dirty="0" err="1"/>
              <a:t>Wuok</a:t>
            </a:r>
            <a:r>
              <a:rPr lang="en-US" sz="2000" b="1" dirty="0"/>
              <a:t> 14:5). Koro jo-Israel ne </a:t>
            </a:r>
            <a:r>
              <a:rPr lang="en-US" sz="2000" b="1" dirty="0" err="1"/>
              <a:t>odin-negi</a:t>
            </a:r>
            <a:r>
              <a:rPr lang="en-US" sz="2000" b="1" dirty="0"/>
              <a:t> e </a:t>
            </a:r>
            <a:r>
              <a:rPr lang="en-US" sz="2000" b="1" dirty="0" err="1"/>
              <a:t>thim</a:t>
            </a:r>
            <a:r>
              <a:rPr lang="en-US" sz="2000" b="1" dirty="0"/>
              <a:t>,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yor</a:t>
            </a:r>
            <a:r>
              <a:rPr lang="en-US" sz="2000" b="1" dirty="0"/>
              <a:t> tony (</a:t>
            </a:r>
            <a:r>
              <a:rPr lang="en-US" sz="2000" b="1" dirty="0" err="1"/>
              <a:t>Wuok</a:t>
            </a:r>
            <a:r>
              <a:rPr lang="en-US" sz="2000" b="1" dirty="0"/>
              <a:t>. 14:2-3, 9).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n" sz="2000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wonders he has done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Chr.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EI NAM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647765"/>
            <a:ext cx="9969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Musa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nodwokogi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Kik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ubed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maluor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Chung’uru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motegno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ubiro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resruok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biro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kelonu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Jo-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Misri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uneno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kawuononi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unuchak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kendo.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biro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kedonu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owinjore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ubed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</a:t>
            </a:r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14:13-14)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ayanga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oganda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nojiwogi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gigen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14:13-14):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994473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1318</Words>
  <Application>Microsoft Office PowerPoint</Application>
  <PresentationFormat>Panorámica</PresentationFormat>
  <Paragraphs>68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Constantia</vt:lpstr>
      <vt:lpstr>Arial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166</cp:revision>
  <dcterms:created xsi:type="dcterms:W3CDTF">2025-07-14T06:55:27Z</dcterms:created>
  <dcterms:modified xsi:type="dcterms:W3CDTF">2025-07-24T14:49:10Z</dcterms:modified>
</cp:coreProperties>
</file>