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 maler (Wuok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Kuon moa e polo (Wuok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Lwanda mar Horeb (Wuok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Bede moting’ malo (Wuok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Ng’ado rieko malong’o (Wuok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Kuon gi pi ngima: Yesu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Wigi nowil gi gik machon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giketo pachgi kuom pek ma sano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giweyo rango kinde mosingi mane biro 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Kite (Ex.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Moluoro Nyasaye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Joadiera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Ma ok nyal chamo asoya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Kuon gi pi ngima: Yesu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Ng’ado rieko malong’o (Wuok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Bede moting’ malo (Wuok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Lwanda mar Horeb (Wuok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Kuon moa e polo (Wuok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 maler (Wuok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Wigi nowil gi gik machon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giketo pachgi kuom pek ma sano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giweyo rango kinde mosingi mane biro 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Kite (Ex.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Moluoro Nyasaye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Joadiera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Ma ok nyal chamo asoya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5311" y="402978"/>
            <a:ext cx="3108959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KUON GI PI NGIMA</a:t>
            </a:r>
            <a:endParaRPr kumimoji="0" lang="en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7 mar Agast 16,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KUON GI PI NGIMA: YESU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 e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kuon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mangima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mane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olor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polo.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Ng’at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mochamo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kuonni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nobed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mangima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nyaka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chieng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’. To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bende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kuon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abiro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chiwo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piny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oyud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ngima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ringra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(Johana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5" y="1399999"/>
            <a:ext cx="7430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Paulo </a:t>
            </a:r>
            <a:r>
              <a:rPr lang="en-US" sz="2000" b="1" dirty="0" err="1">
                <a:solidFill>
                  <a:prstClr val="black"/>
                </a:solidFill>
              </a:rPr>
              <a:t>nyisowa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weche</a:t>
            </a:r>
            <a:r>
              <a:rPr lang="en-US" sz="2000" b="1" dirty="0">
                <a:solidFill>
                  <a:prstClr val="black"/>
                </a:solidFill>
              </a:rPr>
              <a:t> mag 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ondiki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opuonjwa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tiende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, gin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puonj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roho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ngimawa</a:t>
            </a:r>
            <a:r>
              <a:rPr lang="en-US" sz="2000" b="1" dirty="0">
                <a:solidFill>
                  <a:prstClr val="black"/>
                </a:solidFill>
              </a:rPr>
              <a:t> (1 Kor. 10:1-11).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5" y="1412289"/>
            <a:ext cx="1933173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34953" y="4440831"/>
            <a:ext cx="1980065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484570" y="4927062"/>
            <a:ext cx="74472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Yesu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nowacho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</a:t>
            </a:r>
            <a:r>
              <a:rPr lang="en-US" sz="2000" b="1">
                <a:solidFill>
                  <a:prstClr val="black"/>
                </a:solidFill>
              </a:rPr>
              <a:t>n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kuon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adier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noa</a:t>
            </a:r>
            <a:r>
              <a:rPr lang="en-US" sz="2000" b="1" dirty="0">
                <a:solidFill>
                  <a:prstClr val="black"/>
                </a:solidFill>
              </a:rPr>
              <a:t> e polo. </a:t>
            </a:r>
            <a:r>
              <a:rPr lang="en-US" sz="2000" b="1" dirty="0" err="1">
                <a:solidFill>
                  <a:prstClr val="black"/>
                </a:solidFill>
              </a:rPr>
              <a:t>Kuonno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ringre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owuon</a:t>
            </a:r>
            <a:r>
              <a:rPr lang="en-US" sz="2000" b="1" dirty="0">
                <a:solidFill>
                  <a:prstClr val="black"/>
                </a:solidFill>
              </a:rPr>
              <a:t> (Johana 6:51).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ringre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otur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msalaba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okel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warruok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ma biro “</a:t>
            </a:r>
            <a:r>
              <a:rPr lang="en-US" sz="2000" b="1" dirty="0" err="1">
                <a:solidFill>
                  <a:prstClr val="black"/>
                </a:solidFill>
              </a:rPr>
              <a:t>chame</a:t>
            </a:r>
            <a:r>
              <a:rPr lang="en-US" sz="2000" b="1" dirty="0">
                <a:solidFill>
                  <a:prstClr val="black"/>
                </a:solidFill>
              </a:rPr>
              <a:t>”—</a:t>
            </a:r>
            <a:r>
              <a:rPr lang="en-US" sz="2000" b="1" dirty="0" err="1">
                <a:solidFill>
                  <a:prstClr val="black"/>
                </a:solidFill>
              </a:rPr>
              <a:t>manyiso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giyie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Jawar</a:t>
            </a:r>
            <a:r>
              <a:rPr lang="en-US" sz="2000" b="1" dirty="0">
                <a:solidFill>
                  <a:prstClr val="black"/>
                </a:solidFill>
              </a:rPr>
              <a:t> kendo </a:t>
            </a:r>
            <a:r>
              <a:rPr lang="en-US" sz="2000" b="1" dirty="0" err="1">
                <a:solidFill>
                  <a:prstClr val="black"/>
                </a:solidFill>
              </a:rPr>
              <a:t>gibedo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winjruok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ndalo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Kristo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tieko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riyo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marwa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roho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779111"/>
            <a:ext cx="74304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ng’at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chiwo</a:t>
            </a:r>
            <a:r>
              <a:rPr lang="en-US" sz="2000" b="1" dirty="0">
                <a:solidFill>
                  <a:prstClr val="black"/>
                </a:solidFill>
              </a:rPr>
              <a:t> pi </a:t>
            </a:r>
            <a:r>
              <a:rPr lang="en-US" sz="2000" b="1" dirty="0" err="1">
                <a:solidFill>
                  <a:prstClr val="black"/>
                </a:solidFill>
              </a:rPr>
              <a:t>ngima</a:t>
            </a:r>
            <a:r>
              <a:rPr lang="en-US" sz="2000" b="1" dirty="0">
                <a:solidFill>
                  <a:prstClr val="black"/>
                </a:solidFill>
              </a:rPr>
              <a:t>, ma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ranyisi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Roho</a:t>
            </a:r>
            <a:r>
              <a:rPr lang="en-US" sz="2000" b="1" dirty="0">
                <a:solidFill>
                  <a:prstClr val="black"/>
                </a:solidFill>
              </a:rPr>
              <a:t> Maler (Joh. 4:14; 7:37-39).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tieko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riyo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marwa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chuny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dwaro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kuwe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ilo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mor.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72" y="2897205"/>
            <a:ext cx="74399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Bende, </a:t>
            </a:r>
            <a:r>
              <a:rPr lang="en-US" sz="2000" b="1" dirty="0" err="1">
                <a:solidFill>
                  <a:prstClr val="black"/>
                </a:solidFill>
              </a:rPr>
              <a:t>Yesu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notiyo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ahinya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owuon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sigendni</a:t>
            </a:r>
            <a:r>
              <a:rPr lang="en-US" sz="2000" b="1" dirty="0">
                <a:solidFill>
                  <a:prstClr val="black"/>
                </a:solidFill>
              </a:rPr>
              <a:t> mag pi mane </a:t>
            </a:r>
            <a:r>
              <a:rPr lang="en-US" sz="2000" b="1" dirty="0" err="1">
                <a:solidFill>
                  <a:prstClr val="black"/>
                </a:solidFill>
              </a:rPr>
              <a:t>owuok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lwanda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kuon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oa</a:t>
            </a:r>
            <a:r>
              <a:rPr lang="en-US" sz="2000" b="1" dirty="0">
                <a:solidFill>
                  <a:prstClr val="black"/>
                </a:solidFill>
              </a:rPr>
              <a:t> e polo.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491872" y="2323076"/>
            <a:ext cx="74304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Siganagi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siemowa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gombo</a:t>
            </a:r>
            <a:r>
              <a:rPr lang="en-US" sz="2000" b="1" dirty="0">
                <a:solidFill>
                  <a:prstClr val="black"/>
                </a:solidFill>
              </a:rPr>
              <a:t>; </a:t>
            </a:r>
            <a:r>
              <a:rPr lang="en-US" sz="2000" b="1" dirty="0" err="1">
                <a:solidFill>
                  <a:prstClr val="black"/>
                </a:solidFill>
              </a:rPr>
              <a:t>lamo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nyiseche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nono</a:t>
            </a:r>
            <a:r>
              <a:rPr lang="en-US" sz="2000" b="1" dirty="0">
                <a:solidFill>
                  <a:prstClr val="black"/>
                </a:solidFill>
              </a:rPr>
              <a:t>; </a:t>
            </a:r>
            <a:r>
              <a:rPr lang="en-US" sz="2000" b="1" dirty="0" err="1">
                <a:solidFill>
                  <a:prstClr val="black"/>
                </a:solidFill>
              </a:rPr>
              <a:t>tim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anjao</a:t>
            </a:r>
            <a:r>
              <a:rPr lang="en-US" sz="2000" b="1" dirty="0">
                <a:solidFill>
                  <a:prstClr val="black"/>
                </a:solidFill>
              </a:rPr>
              <a:t>; </a:t>
            </a:r>
            <a:r>
              <a:rPr lang="en-US" sz="2000" b="1" dirty="0" err="1">
                <a:solidFill>
                  <a:prstClr val="black"/>
                </a:solidFill>
              </a:rPr>
              <a:t>temo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;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kuoth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229560"/>
            <a:ext cx="10087864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Jawar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piny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ong’eyo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dwaro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ng’ato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ng’ato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wan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kendo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waol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ong’eyo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kendo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okelo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chuny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Kwayeuru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rituru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alam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kendo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notimre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Yesu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kuon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ngima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onego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ocham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pile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pile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ngima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chuny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riyo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oloyo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kendo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thembo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kendo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duto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nyalo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yudo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ng’uonone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Tengni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mag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piny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mag pi biro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siko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kodong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’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nono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yewni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mage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bende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biro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; to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kuom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nitie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soko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ngima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wanyalo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tuomoe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seche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duto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Kata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watuom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kendo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wami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jomoko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pigno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ok bi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rumo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Onge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luoro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wanyalo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tieke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nikech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pi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soko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adier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ok rum. 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Ruoth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Nyasaye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nowacho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Musa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niya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‘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Ubiro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tamoru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chikena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buchena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nyaka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karang’o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Ng’euru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Ruoth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Nyasaye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aseketonu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chieng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Sabato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Kuom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chieng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mar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auchiel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amiyou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chiemo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moromo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ndalo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ariyo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To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chieng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mar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abiriyo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ng’ato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ng’ato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nyaka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bed mana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entie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kendo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kik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owuog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dalane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.’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Kamano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noyueyo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chieng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mar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abiriyo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Wuok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8339803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599" y="139541"/>
            <a:ext cx="7149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Gikone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gisekalo</a:t>
            </a:r>
            <a:r>
              <a:rPr lang="en-US" sz="2000" b="1" dirty="0">
                <a:solidFill>
                  <a:prstClr val="black"/>
                </a:solidFill>
              </a:rPr>
              <a:t> tong’ mar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Misri</a:t>
            </a:r>
            <a:r>
              <a:rPr lang="en-US" sz="2000" b="1" dirty="0">
                <a:solidFill>
                  <a:prstClr val="black"/>
                </a:solidFill>
              </a:rPr>
              <a:t>. Koro ne gin e </a:t>
            </a:r>
            <a:r>
              <a:rPr lang="en-US" sz="2000" b="1" dirty="0" err="1">
                <a:solidFill>
                  <a:prstClr val="black"/>
                </a:solidFill>
              </a:rPr>
              <a:t>yo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dhi</a:t>
            </a:r>
            <a:r>
              <a:rPr lang="en-US" sz="2000" b="1" dirty="0">
                <a:solidFill>
                  <a:prstClr val="black"/>
                </a:solidFill>
              </a:rPr>
              <a:t> Kanaan,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mol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chak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kich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06046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04374" y="2019977"/>
            <a:ext cx="68777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gineno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ranyisi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mokwongo</a:t>
            </a:r>
            <a:r>
              <a:rPr lang="en-US" sz="2000" b="1" dirty="0">
                <a:solidFill>
                  <a:prstClr val="black"/>
                </a:solidFill>
              </a:rPr>
              <a:t> mag </a:t>
            </a:r>
            <a:r>
              <a:rPr lang="en-US" sz="2000" b="1" dirty="0" err="1">
                <a:solidFill>
                  <a:prstClr val="black"/>
                </a:solidFill>
              </a:rPr>
              <a:t>chandruok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ji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ochako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ng’ur</a:t>
            </a:r>
            <a:r>
              <a:rPr lang="en-US" sz="2000" b="1" dirty="0">
                <a:solidFill>
                  <a:prstClr val="black"/>
                </a:solidFill>
              </a:rPr>
              <a:t>. Ne </a:t>
            </a:r>
            <a:r>
              <a:rPr lang="en-US" sz="2000" b="1" dirty="0" err="1">
                <a:solidFill>
                  <a:prstClr val="black"/>
                </a:solidFill>
              </a:rPr>
              <a:t>gichako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wacho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dine </a:t>
            </a:r>
            <a:r>
              <a:rPr lang="en-US" sz="2000" b="1" dirty="0" err="1">
                <a:solidFill>
                  <a:prstClr val="black"/>
                </a:solidFill>
              </a:rPr>
              <a:t>obedo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maber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githo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Misri</a:t>
            </a:r>
            <a:r>
              <a:rPr lang="en-US" sz="2000" b="1" dirty="0">
                <a:solidFill>
                  <a:prstClr val="black"/>
                </a:solidFill>
              </a:rPr>
              <a:t>!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ler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dwarore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yiegi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odongi</a:t>
            </a:r>
            <a:r>
              <a:rPr lang="en-US" sz="2000" b="1" dirty="0">
                <a:solidFill>
                  <a:prstClr val="black"/>
                </a:solidFill>
              </a:rPr>
              <a:t> kendo </a:t>
            </a:r>
            <a:r>
              <a:rPr lang="en-US" sz="2000" b="1" dirty="0" err="1">
                <a:solidFill>
                  <a:prstClr val="black"/>
                </a:solidFill>
              </a:rPr>
              <a:t>omed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bedo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motegno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Omiyo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omiyogi</a:t>
            </a:r>
            <a:r>
              <a:rPr lang="en-US" sz="2000" b="1" dirty="0">
                <a:solidFill>
                  <a:prstClr val="black"/>
                </a:solidFill>
              </a:rPr>
              <a:t> pi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kuon</a:t>
            </a:r>
            <a:r>
              <a:rPr lang="en-US" sz="2000" b="1" dirty="0">
                <a:solidFill>
                  <a:prstClr val="black"/>
                </a:solidFill>
              </a:rPr>
              <a:t>; ne </a:t>
            </a:r>
            <a:r>
              <a:rPr lang="en-US" sz="2000" b="1" dirty="0" err="1">
                <a:solidFill>
                  <a:prstClr val="black"/>
                </a:solidFill>
              </a:rPr>
              <a:t>oritogi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wasikgi</a:t>
            </a:r>
            <a:r>
              <a:rPr lang="en-US" sz="2000" b="1" dirty="0">
                <a:solidFill>
                  <a:prstClr val="black"/>
                </a:solidFill>
              </a:rPr>
              <a:t>; kendo </a:t>
            </a:r>
            <a:r>
              <a:rPr lang="en-US" sz="2000" b="1" dirty="0" err="1">
                <a:solidFill>
                  <a:prstClr val="black"/>
                </a:solidFill>
              </a:rPr>
              <a:t>nokonyogi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loso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chenro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04374" y="925870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adek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gik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nodhi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maber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ahinya</a:t>
            </a:r>
            <a:r>
              <a:rPr lang="en-US" sz="2000" b="1" dirty="0">
                <a:solidFill>
                  <a:prstClr val="black"/>
                </a:solidFill>
              </a:rPr>
              <a:t>. To </a:t>
            </a:r>
            <a:r>
              <a:rPr lang="en-US" sz="2000" b="1" dirty="0" err="1">
                <a:solidFill>
                  <a:prstClr val="black"/>
                </a:solidFill>
              </a:rPr>
              <a:t>gik</a:t>
            </a:r>
            <a:r>
              <a:rPr lang="en-US" sz="2000" b="1" dirty="0">
                <a:solidFill>
                  <a:prstClr val="black"/>
                </a:solidFill>
              </a:rPr>
              <a:t> ma ne gin-go ne </a:t>
            </a:r>
            <a:r>
              <a:rPr lang="en-US" sz="2000" b="1" dirty="0" err="1">
                <a:solidFill>
                  <a:prstClr val="black"/>
                </a:solidFill>
              </a:rPr>
              <a:t>dhi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rumo</a:t>
            </a:r>
            <a:r>
              <a:rPr lang="en-US" sz="2000" b="1" dirty="0">
                <a:solidFill>
                  <a:prstClr val="black"/>
                </a:solidFill>
              </a:rPr>
              <a:t>. Ere kaka ne </a:t>
            </a:r>
            <a:r>
              <a:rPr lang="en-US" sz="2000" b="1" dirty="0" err="1">
                <a:solidFill>
                  <a:prstClr val="black"/>
                </a:solidFill>
              </a:rPr>
              <a:t>ginyalo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pidho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milion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ariyo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thim</a:t>
            </a:r>
            <a:r>
              <a:rPr lang="en-US" sz="2000" b="1" dirty="0">
                <a:solidFill>
                  <a:prstClr val="black"/>
                </a:solidFill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Gik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mopogore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opogore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mane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otimore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ne jo-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Hibrania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skul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miyogi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ikruok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dhi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dala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ma ne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osingnegi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piny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Kanaan.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Nyasaye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dwaro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ogandane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ndalogi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otim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nonro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chuny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mamuol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kendo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chuny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manyalo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puonjore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tem mane Israel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machon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nokaloe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mondo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opuonjgi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kaka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onego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giikre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piny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Kanaan ma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e polo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0469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4400" b="1" spc="30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PI MOTHIEDHI</a:t>
            </a:r>
            <a:endParaRPr kumimoji="0" lang="en" sz="44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4041"/>
            <a:ext cx="5495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Bang’e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ne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gichopo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Marah, to ne ok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ginyal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modho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nimar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pi mane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kuno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ne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kech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. Mano e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momiyo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nochak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kanyo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Marah (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tinde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makech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)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(Wuok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684494" y="1377785"/>
            <a:ext cx="8507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kodwa</a:t>
            </a:r>
            <a:r>
              <a:rPr lang="en-US" sz="2000" b="1" dirty="0">
                <a:solidFill>
                  <a:prstClr val="black"/>
                </a:solidFill>
              </a:rPr>
              <a:t>, ere kaka </a:t>
            </a:r>
            <a:r>
              <a:rPr lang="en-US" sz="2000" b="1" dirty="0" err="1">
                <a:solidFill>
                  <a:prstClr val="black"/>
                </a:solidFill>
              </a:rPr>
              <a:t>gimoro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marach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timorenwa</a:t>
            </a:r>
            <a:r>
              <a:rPr lang="en-US" sz="2000" b="1" dirty="0">
                <a:solidFill>
                  <a:prstClr val="black"/>
                </a:solidFill>
              </a:rPr>
              <a:t>? </a:t>
            </a:r>
            <a:r>
              <a:rPr lang="en-US" sz="2000" b="1" dirty="0" err="1">
                <a:solidFill>
                  <a:prstClr val="black"/>
                </a:solidFill>
              </a:rPr>
              <a:t>Nenore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mano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paro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oganda</a:t>
            </a:r>
            <a:r>
              <a:rPr lang="en-US" sz="2000" b="1" dirty="0">
                <a:solidFill>
                  <a:prstClr val="black"/>
                </a:solidFill>
              </a:rPr>
              <a:t> Israel </a:t>
            </a:r>
            <a:r>
              <a:rPr lang="en-US" sz="2000" b="1" dirty="0" err="1">
                <a:solidFill>
                  <a:prstClr val="black"/>
                </a:solidFill>
              </a:rPr>
              <a:t>nigo</a:t>
            </a:r>
            <a:r>
              <a:rPr lang="en-US" sz="2000" b="1" dirty="0">
                <a:solidFill>
                  <a:prstClr val="black"/>
                </a:solidFill>
              </a:rPr>
              <a:t> bang’ </a:t>
            </a:r>
            <a:r>
              <a:rPr lang="en-US" sz="2000" b="1" dirty="0" err="1">
                <a:solidFill>
                  <a:prstClr val="black"/>
                </a:solidFill>
              </a:rPr>
              <a:t>ng’ado</a:t>
            </a:r>
            <a:r>
              <a:rPr lang="en-US" sz="2000" b="1" dirty="0">
                <a:solidFill>
                  <a:prstClr val="black"/>
                </a:solidFill>
              </a:rPr>
              <a:t> Nam </a:t>
            </a:r>
            <a:r>
              <a:rPr lang="en-US" sz="2000" b="1" dirty="0" err="1">
                <a:solidFill>
                  <a:prstClr val="black"/>
                </a:solidFill>
              </a:rPr>
              <a:t>Makwar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691" y="3177827"/>
            <a:ext cx="4985716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0" y="1520309"/>
            <a:ext cx="3381184" cy="3381184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071456"/>
            <a:ext cx="68025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dwaro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wabed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ng’eyo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entie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wabed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warito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chikene</a:t>
            </a:r>
            <a:r>
              <a:rPr lang="en-US" sz="2000" b="1" dirty="0">
                <a:solidFill>
                  <a:prstClr val="black"/>
                </a:solidFill>
              </a:rPr>
              <a:t>, kendo </a:t>
            </a:r>
            <a:r>
              <a:rPr lang="en-US" sz="2000" b="1" dirty="0" err="1">
                <a:solidFill>
                  <a:prstClr val="black"/>
                </a:solidFill>
              </a:rPr>
              <a:t>wabed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winjruok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kode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684494" y="3270277"/>
            <a:ext cx="33045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Bende, ne </a:t>
            </a:r>
            <a:r>
              <a:rPr lang="en-US" sz="2000" b="1" dirty="0" err="1">
                <a:solidFill>
                  <a:prstClr val="black"/>
                </a:solidFill>
              </a:rPr>
              <a:t>okwayo</a:t>
            </a:r>
            <a:r>
              <a:rPr lang="en-US" sz="2000" b="1" dirty="0">
                <a:solidFill>
                  <a:prstClr val="black"/>
                </a:solidFill>
              </a:rPr>
              <a:t> Musa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okonye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hono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kokwaye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obol </a:t>
            </a:r>
            <a:r>
              <a:rPr lang="en-US" sz="2000" b="1" dirty="0" err="1">
                <a:solidFill>
                  <a:prstClr val="black"/>
                </a:solidFill>
              </a:rPr>
              <a:t>yien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olos</a:t>
            </a:r>
            <a:r>
              <a:rPr lang="en-US" sz="2000" b="1" dirty="0">
                <a:solidFill>
                  <a:prstClr val="black"/>
                </a:solidFill>
              </a:rPr>
              <a:t> pi </a:t>
            </a:r>
            <a:r>
              <a:rPr lang="en-US" sz="2000" b="1" dirty="0" err="1">
                <a:solidFill>
                  <a:prstClr val="black"/>
                </a:solidFill>
              </a:rPr>
              <a:t>odok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mamit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15:25).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684494" y="2145177"/>
            <a:ext cx="85075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giyudo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pino</a:t>
            </a:r>
            <a:r>
              <a:rPr lang="en-US" sz="2000" b="1" dirty="0">
                <a:solidFill>
                  <a:prstClr val="black"/>
                </a:solidFill>
              </a:rPr>
              <a:t> ok </a:t>
            </a:r>
            <a:r>
              <a:rPr lang="en-US" sz="2000" b="1" dirty="0" err="1">
                <a:solidFill>
                  <a:prstClr val="black"/>
                </a:solidFill>
              </a:rPr>
              <a:t>ber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modho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ging’ur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giwacho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niya</a:t>
            </a:r>
            <a:r>
              <a:rPr lang="en-US" sz="2000" b="1" dirty="0">
                <a:solidFill>
                  <a:prstClr val="black"/>
                </a:solidFill>
              </a:rPr>
              <a:t>, “</a:t>
            </a:r>
            <a:r>
              <a:rPr lang="en-US" sz="2000" b="1" dirty="0" err="1">
                <a:solidFill>
                  <a:prstClr val="black"/>
                </a:solidFill>
              </a:rPr>
              <a:t>Wabiro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modho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ang’o</a:t>
            </a:r>
            <a:r>
              <a:rPr lang="en-US" sz="2000" b="1" dirty="0">
                <a:solidFill>
                  <a:prstClr val="black"/>
                </a:solidFill>
              </a:rPr>
              <a:t>?”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15:24).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loso</a:t>
            </a:r>
            <a:r>
              <a:rPr lang="en-US" sz="2000" b="1" dirty="0">
                <a:solidFill>
                  <a:prstClr val="black"/>
                </a:solidFill>
              </a:rPr>
              <a:t> pi kapok </a:t>
            </a:r>
            <a:r>
              <a:rPr lang="en-US" sz="2000" b="1" dirty="0" err="1">
                <a:solidFill>
                  <a:prstClr val="black"/>
                </a:solidFill>
              </a:rPr>
              <a:t>gichopo</a:t>
            </a:r>
            <a:r>
              <a:rPr lang="en-US" sz="2000" b="1" dirty="0">
                <a:solidFill>
                  <a:prstClr val="black"/>
                </a:solidFill>
              </a:rPr>
              <a:t>, to </a:t>
            </a:r>
            <a:r>
              <a:rPr lang="en-US" sz="2000" b="1" dirty="0" err="1">
                <a:solidFill>
                  <a:prstClr val="black"/>
                </a:solidFill>
              </a:rPr>
              <a:t>norito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mowinjore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779342"/>
            <a:ext cx="67528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jo-Israel ne </a:t>
            </a:r>
            <a:r>
              <a:rPr lang="en-US" sz="2000" b="1" dirty="0" err="1">
                <a:solidFill>
                  <a:prstClr val="black"/>
                </a:solidFill>
              </a:rPr>
              <a:t>ochopo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dwach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giluwo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chike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omiyogi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ginyalo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bedo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adier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ne biro </a:t>
            </a:r>
            <a:r>
              <a:rPr lang="en-US" sz="2000" b="1" dirty="0" err="1">
                <a:solidFill>
                  <a:prstClr val="black"/>
                </a:solidFill>
              </a:rPr>
              <a:t>ritogi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maricho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15:26).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378610" y="553180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Jo-Israel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nonenogo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to ne ok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ging’eyo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en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ang’o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omiyo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ne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gipenjore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kendgi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“Mano to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ang’o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?” Musa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nodwokogi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“Mano e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kuon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Ruoth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osemiyou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ucham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(Wuok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40591" y="1255008"/>
            <a:ext cx="4711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Gombo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chamo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ring’o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omiyo</a:t>
            </a:r>
            <a:r>
              <a:rPr lang="en-US" sz="2000" b="1" dirty="0">
                <a:solidFill>
                  <a:prstClr val="black"/>
                </a:solidFill>
              </a:rPr>
              <a:t> jo-Israel </a:t>
            </a:r>
            <a:r>
              <a:rPr lang="en-US" sz="2000" b="1" dirty="0" err="1">
                <a:solidFill>
                  <a:prstClr val="black"/>
                </a:solidFill>
              </a:rPr>
              <a:t>ng’ur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Musa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Harun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16:2-3). To </a:t>
            </a:r>
            <a:r>
              <a:rPr lang="en-US" sz="2000" b="1" dirty="0" err="1">
                <a:solidFill>
                  <a:prstClr val="black"/>
                </a:solidFill>
              </a:rPr>
              <a:t>adier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ng’ur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margi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owuon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16:8). </a:t>
            </a:r>
            <a:r>
              <a:rPr lang="en-US" sz="2000" b="1" dirty="0" err="1">
                <a:solidFill>
                  <a:prstClr val="black"/>
                </a:solidFill>
              </a:rPr>
              <a:t>Chandruokgi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ang’o</a:t>
            </a:r>
            <a:r>
              <a:rPr lang="en-US" sz="2000" b="1" dirty="0">
                <a:solidFill>
                  <a:prstClr val="black"/>
                </a:solidFill>
              </a:rPr>
              <a:t>?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     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39049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400" b="1" kern="1200" dirty="0"/>
                <a:t>Ka chieng’ oseowore to oleny orumo </a:t>
              </a:r>
              <a:br>
                <a:rPr lang="es-ES" sz="1400" b="1" kern="1200" dirty="0"/>
              </a:br>
              <a:r>
                <a:rPr lang="en" sz="1400" b="1" kern="1200" dirty="0"/>
                <a:t>(Wuok 16:21)</a:t>
              </a:r>
              <a:endParaRPr lang="es-ES" sz="14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/>
                <a:t>Ne olwar maromre ndalo abich                              (Wuok 16:16)</a:t>
              </a:r>
              <a:endParaRPr lang="es-ES" sz="16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400" b="1" kern="1200" dirty="0"/>
                <a:t>E ndalo mar auchiel nolwar moromo nyadiriyo </a:t>
              </a:r>
              <a:br>
                <a:rPr lang="es-ES" sz="1400" b="1" kern="1200" dirty="0"/>
              </a:br>
              <a:r>
                <a:rPr lang="en" sz="1400" b="1" kern="1200" dirty="0"/>
                <a:t>(Wuok 16:22)</a:t>
              </a:r>
              <a:endParaRPr lang="es-ES" sz="14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49088" y="5940902"/>
              <a:ext cx="1892003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/>
                <a:t>Chieng’ mar abiriyo ne ok olwar </a:t>
              </a:r>
              <a:br>
                <a:rPr lang="es-ES" sz="1600" b="1" kern="1200" dirty="0"/>
              </a:br>
              <a:r>
                <a:rPr lang="en" sz="1600" b="1" kern="1200" dirty="0"/>
                <a:t>(Wuok 16:26)</a:t>
              </a:r>
              <a:endParaRPr lang="es-ES" sz="16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/>
                <a:t>Mokan nyaka kinyne kudni nopong’o (Wuok 16:20)</a:t>
              </a:r>
              <a:endParaRPr lang="es-ES" sz="16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60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400" b="1" kern="1200" dirty="0"/>
                <a:t>Chakre chieng’ mar auchiel nyaka chieng’ mar abiriyo to ne ok okethore (Wuok 16:23-24)</a:t>
              </a:r>
              <a:endParaRPr lang="es-ES" sz="14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66785" y="4698032"/>
            <a:ext cx="28506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Bang’ </a:t>
            </a:r>
            <a:r>
              <a:rPr lang="en-US" sz="2000" b="1" dirty="0" err="1">
                <a:solidFill>
                  <a:prstClr val="black"/>
                </a:solidFill>
              </a:rPr>
              <a:t>miyogi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aluru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gicham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nomiyogi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moromo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pidhogi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ndalo</a:t>
            </a:r>
            <a:r>
              <a:rPr lang="en-US" sz="2000" b="1" dirty="0">
                <a:solidFill>
                  <a:prstClr val="black"/>
                </a:solidFill>
              </a:rPr>
              <a:t>...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higni</a:t>
            </a:r>
            <a:r>
              <a:rPr lang="en-US" sz="2000" b="1" dirty="0">
                <a:solidFill>
                  <a:prstClr val="black"/>
                </a:solidFill>
              </a:rPr>
              <a:t> 40!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. 16:35)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743649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Kuonni moa e polo ne en hono adier: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9DC794B-9413-FFFC-B0A4-DABD00FC4DC4}"/>
              </a:ext>
            </a:extLst>
          </p:cNvPr>
          <p:cNvSpPr txBox="1"/>
          <p:nvPr/>
        </p:nvSpPr>
        <p:spPr>
          <a:xfrm>
            <a:off x="0" y="-54864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algn="ctr"/>
            <a:r>
              <a:rPr lang="es-ES" sz="4400" b="1" dirty="0" err="1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KUON</a:t>
            </a:r>
            <a:r>
              <a:rPr lang="es-ES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 MOA E POLO</a:t>
            </a:r>
          </a:p>
        </p:txBody>
      </p:sp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1527" y="1475059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LWANDA MAR HOREB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Anachung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’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nyimi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kanyo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, but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lwanda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man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Horeb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Inichwad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lwandano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, mi pi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nowuogie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ji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omodhi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.” Musa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notimo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kamano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nyim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jodong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Israel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(Wuok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40" y="1318582"/>
            <a:ext cx="46818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“Ruoth Nyasaye nikodwa,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koso oonge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?” Wuok 17:7). Donge Nyasaye ne ooronegi kuon kowuok e polo ndalo ka ndalo? Donge ne ginene e bor  polo?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3844" y="5873675"/>
            <a:ext cx="4791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Ne gin, kaka ne wan, </a:t>
            </a:r>
            <a:r>
              <a:rPr lang="en-US" sz="2000" b="1" dirty="0" err="1">
                <a:solidFill>
                  <a:prstClr val="black"/>
                </a:solidFill>
              </a:rPr>
              <a:t>Kristo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ngima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kuome</a:t>
            </a:r>
            <a:r>
              <a:rPr lang="en-US" sz="2000" b="1" dirty="0">
                <a:solidFill>
                  <a:prstClr val="black"/>
                </a:solidFill>
              </a:rPr>
              <a:t> kendo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 e </a:t>
            </a:r>
            <a:r>
              <a:rPr lang="en-US" sz="2000" b="1" dirty="0" err="1">
                <a:solidFill>
                  <a:prstClr val="black"/>
                </a:solidFill>
              </a:rPr>
              <a:t>Jachiw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ngima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mochwere</a:t>
            </a:r>
            <a:r>
              <a:rPr lang="en-US" sz="2000" b="1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40" y="4150126"/>
            <a:ext cx="47915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Kata </a:t>
            </a:r>
            <a:r>
              <a:rPr lang="en-US" sz="2000" b="1" dirty="0" err="1">
                <a:solidFill>
                  <a:prstClr val="black"/>
                </a:solidFill>
              </a:rPr>
              <a:t>obedo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ne ok </a:t>
            </a:r>
            <a:r>
              <a:rPr lang="en-US" sz="2000" b="1" dirty="0" err="1">
                <a:solidFill>
                  <a:prstClr val="black"/>
                </a:solidFill>
              </a:rPr>
              <a:t>giyie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Yesu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owuon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obaro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lwanda</a:t>
            </a:r>
            <a:r>
              <a:rPr lang="en-US" sz="2000" b="1" dirty="0">
                <a:solidFill>
                  <a:prstClr val="black"/>
                </a:solidFill>
              </a:rPr>
              <a:t> kendo ne </a:t>
            </a:r>
            <a:r>
              <a:rPr lang="en-US" sz="2000" b="1" dirty="0" err="1">
                <a:solidFill>
                  <a:prstClr val="black"/>
                </a:solidFill>
              </a:rPr>
              <a:t>odhi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nyime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komiyogi</a:t>
            </a:r>
            <a:r>
              <a:rPr lang="en-US" sz="2000" b="1" dirty="0">
                <a:solidFill>
                  <a:prstClr val="black"/>
                </a:solidFill>
              </a:rPr>
              <a:t> pi e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wuodhgi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e “</a:t>
            </a:r>
            <a:r>
              <a:rPr lang="en-US" sz="2000" b="1" dirty="0" err="1">
                <a:solidFill>
                  <a:prstClr val="black"/>
                </a:solidFill>
              </a:rPr>
              <a:t>lwanda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chuny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wuotho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kodgi</a:t>
            </a:r>
            <a:r>
              <a:rPr lang="en-US" sz="2000" b="1" dirty="0">
                <a:solidFill>
                  <a:prstClr val="black"/>
                </a:solidFill>
              </a:rPr>
              <a:t>” (1 Kor. 10:4).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734354"/>
            <a:ext cx="4791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Onge yie mane jo-Israel onyiso en gima iwuoro. To Paulo siemowa ni kik wabed gi chuny marach matamore yie                (Hib. 3:12).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BEDE MOTING’ MALO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“Jo-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Amalek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obiro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Refidim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monjo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jo-Israel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(Wuok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51798" y="1095365"/>
            <a:ext cx="45181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gidhi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nyime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thim</a:t>
            </a:r>
            <a:r>
              <a:rPr lang="en-US" sz="2000" b="1" dirty="0">
                <a:solidFill>
                  <a:prstClr val="black"/>
                </a:solidFill>
              </a:rPr>
              <a:t>, jo-Amalek ne </a:t>
            </a:r>
            <a:r>
              <a:rPr lang="en-US" sz="2000" b="1" dirty="0" err="1">
                <a:solidFill>
                  <a:prstClr val="black"/>
                </a:solidFill>
              </a:rPr>
              <a:t>omonjo</a:t>
            </a:r>
            <a:r>
              <a:rPr lang="en-US" sz="2000" b="1" dirty="0">
                <a:solidFill>
                  <a:prstClr val="black"/>
                </a:solidFill>
              </a:rPr>
              <a:t> jo-Israel, kendo Musa </a:t>
            </a:r>
            <a:r>
              <a:rPr lang="en-US" sz="2000" b="1" dirty="0" err="1">
                <a:solidFill>
                  <a:prstClr val="black"/>
                </a:solidFill>
              </a:rPr>
              <a:t>nowacho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Joshua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oritgi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Harun,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Hur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gidhi</a:t>
            </a:r>
            <a:r>
              <a:rPr lang="en-US" sz="2000" b="1" dirty="0">
                <a:solidFill>
                  <a:prstClr val="black"/>
                </a:solidFill>
              </a:rPr>
              <a:t> e got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gin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“</a:t>
            </a:r>
            <a:r>
              <a:rPr lang="en-US" sz="2000" b="1" dirty="0" err="1">
                <a:solidFill>
                  <a:prstClr val="black"/>
                </a:solidFill>
              </a:rPr>
              <a:t>ludh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”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17:8-10).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052" y="1297056"/>
            <a:ext cx="3849756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29951"/>
            <a:ext cx="8091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Ne </a:t>
            </a:r>
            <a:r>
              <a:rPr lang="en-US" sz="2000" b="1" dirty="0" err="1">
                <a:solidFill>
                  <a:prstClr val="black"/>
                </a:solidFill>
              </a:rPr>
              <a:t>gisewinjo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notimo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Misri</a:t>
            </a:r>
            <a:r>
              <a:rPr lang="en-US" sz="2000" b="1" dirty="0">
                <a:solidFill>
                  <a:prstClr val="black"/>
                </a:solidFill>
              </a:rPr>
              <a:t>. To, </a:t>
            </a:r>
            <a:r>
              <a:rPr lang="en-US" sz="2000" b="1" dirty="0" err="1">
                <a:solidFill>
                  <a:prstClr val="black"/>
                </a:solidFill>
              </a:rPr>
              <a:t>mopogore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Jo-Kanaan </a:t>
            </a:r>
            <a:r>
              <a:rPr lang="en-US" sz="2000" b="1" dirty="0" err="1">
                <a:solidFill>
                  <a:prstClr val="black"/>
                </a:solidFill>
              </a:rPr>
              <a:t>mamoko</a:t>
            </a:r>
            <a:r>
              <a:rPr lang="en-US" sz="2000" b="1" dirty="0">
                <a:solidFill>
                  <a:prstClr val="black"/>
                </a:solidFill>
              </a:rPr>
              <a:t>, ne ok </a:t>
            </a:r>
            <a:r>
              <a:rPr lang="en-US" sz="2000" b="1" dirty="0" err="1">
                <a:solidFill>
                  <a:prstClr val="black"/>
                </a:solidFill>
              </a:rPr>
              <a:t>giluor</a:t>
            </a:r>
            <a:r>
              <a:rPr lang="en-US" sz="2000" b="1" dirty="0">
                <a:solidFill>
                  <a:prstClr val="black"/>
                </a:solidFill>
              </a:rPr>
              <a:t>. Ne </a:t>
            </a:r>
            <a:r>
              <a:rPr lang="en-US" sz="2000" b="1" dirty="0" err="1">
                <a:solidFill>
                  <a:prstClr val="black"/>
                </a:solidFill>
              </a:rPr>
              <a:t>giyanyo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kendo ne </a:t>
            </a:r>
            <a:r>
              <a:rPr lang="en-US" sz="2000" b="1" dirty="0" err="1">
                <a:solidFill>
                  <a:prstClr val="black"/>
                </a:solidFill>
              </a:rPr>
              <a:t>ginyiso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achaya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gimonjo</a:t>
            </a:r>
            <a:r>
              <a:rPr lang="en-US" sz="2000" b="1" dirty="0">
                <a:solidFill>
                  <a:prstClr val="black"/>
                </a:solidFill>
              </a:rPr>
              <a:t>  </a:t>
            </a:r>
            <a:r>
              <a:rPr lang="en-US" sz="2000" b="1" dirty="0" err="1">
                <a:solidFill>
                  <a:prstClr val="black"/>
                </a:solidFill>
              </a:rPr>
              <a:t>ogandane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ginyis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gin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teko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moloye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17:16).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63361" y="2824323"/>
            <a:ext cx="4540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Ang’o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momiyo</a:t>
            </a:r>
            <a:r>
              <a:rPr lang="en-US" sz="2000" b="1" dirty="0">
                <a:solidFill>
                  <a:prstClr val="black"/>
                </a:solidFill>
              </a:rPr>
              <a:t> ne jo-Amalek </a:t>
            </a:r>
            <a:r>
              <a:rPr lang="en-US" sz="2000" b="1" dirty="0" err="1">
                <a:solidFill>
                  <a:prstClr val="black"/>
                </a:solidFill>
              </a:rPr>
              <a:t>omonjogi</a:t>
            </a:r>
            <a:r>
              <a:rPr lang="en-US" sz="2000" b="1" dirty="0">
                <a:solidFill>
                  <a:prstClr val="black"/>
                </a:solidFill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4" y="5856761"/>
            <a:ext cx="81211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Ne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mane ting’ mar </a:t>
            </a:r>
            <a:r>
              <a:rPr lang="en-US" sz="2000" b="1" dirty="0" err="1">
                <a:solidFill>
                  <a:prstClr val="black"/>
                </a:solidFill>
              </a:rPr>
              <a:t>timo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onego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opogi</a:t>
            </a:r>
            <a:r>
              <a:rPr lang="en-US" sz="2000" b="1" dirty="0">
                <a:solidFill>
                  <a:prstClr val="black"/>
                </a:solidFill>
              </a:rPr>
              <a:t> e kind </a:t>
            </a:r>
            <a:r>
              <a:rPr lang="en-US" sz="2000" b="1" dirty="0" err="1">
                <a:solidFill>
                  <a:prstClr val="black"/>
                </a:solidFill>
              </a:rPr>
              <a:t>jotelo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mamoko</a:t>
            </a:r>
            <a:r>
              <a:rPr lang="en-US" sz="2000" b="1" dirty="0">
                <a:solidFill>
                  <a:prstClr val="black"/>
                </a:solidFill>
              </a:rPr>
              <a:t>. Harun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Hur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osiro</a:t>
            </a:r>
            <a:r>
              <a:rPr lang="en-US" sz="2000" b="1" dirty="0">
                <a:solidFill>
                  <a:prstClr val="black"/>
                </a:solidFill>
              </a:rPr>
              <a:t> Musa kendo ne </a:t>
            </a:r>
            <a:r>
              <a:rPr lang="en-US" sz="2000" b="1" dirty="0" err="1">
                <a:solidFill>
                  <a:prstClr val="black"/>
                </a:solidFill>
              </a:rPr>
              <a:t>okonye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odhi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maber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omiyo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giloyo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jawasigu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17:12).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34174" y="5051132"/>
            <a:ext cx="8121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mane Musa </a:t>
            </a:r>
            <a:r>
              <a:rPr lang="en-US" sz="2000" b="1" dirty="0" err="1">
                <a:solidFill>
                  <a:prstClr val="black"/>
                </a:solidFill>
              </a:rPr>
              <a:t>oting’o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bedene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malo</a:t>
            </a:r>
            <a:r>
              <a:rPr lang="en-US" sz="2000" b="1" dirty="0">
                <a:solidFill>
                  <a:prstClr val="black"/>
                </a:solidFill>
              </a:rPr>
              <a:t>, jo-Israel ne </a:t>
            </a:r>
            <a:r>
              <a:rPr lang="en-US" sz="2000" b="1" dirty="0" err="1">
                <a:solidFill>
                  <a:prstClr val="black"/>
                </a:solidFill>
              </a:rPr>
              <a:t>loyo</a:t>
            </a:r>
            <a:r>
              <a:rPr lang="en-US" sz="2000" b="1" dirty="0">
                <a:solidFill>
                  <a:prstClr val="black"/>
                </a:solidFill>
              </a:rPr>
              <a:t>. To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bedene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ochako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jony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iloyo</a:t>
            </a:r>
            <a:r>
              <a:rPr lang="en-US" sz="2000" b="1" dirty="0">
                <a:solidFill>
                  <a:prstClr val="black"/>
                </a:solidFill>
              </a:rPr>
              <a:t> jo-Israel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17:11).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12368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NG’ADO RIEKO MALONG’O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04402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To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nyaka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iyier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ji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mariek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kendo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moluoro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kuom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ji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duto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Nyaka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gibed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joadiera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kendo ma ok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nyal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chamo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asoya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. Gin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ema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iketgi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jotend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ji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Jomoko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kuomgi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onego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orit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ji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alufu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achiel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achiel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to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moko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ji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mia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mia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kendo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moko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ji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piero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abich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abich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to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moko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ji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apar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apar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(Wuok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25606" y="1400531"/>
            <a:ext cx="7753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oneno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ranyisi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olando</a:t>
            </a:r>
            <a:r>
              <a:rPr lang="en-US" sz="2000" b="1" dirty="0">
                <a:solidFill>
                  <a:prstClr val="black"/>
                </a:solidFill>
              </a:rPr>
              <a:t> ne Musa, Jethro, </a:t>
            </a:r>
            <a:r>
              <a:rPr lang="en-US" sz="2000" b="1" dirty="0" err="1">
                <a:solidFill>
                  <a:prstClr val="black"/>
                </a:solidFill>
              </a:rPr>
              <a:t>kaachiel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Zipora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yawuote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nodhi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neno</a:t>
            </a:r>
            <a:r>
              <a:rPr lang="en-US" sz="2000" b="1" dirty="0">
                <a:solidFill>
                  <a:prstClr val="black"/>
                </a:solidFill>
              </a:rPr>
              <a:t> Musa e </a:t>
            </a:r>
            <a:r>
              <a:rPr lang="en-US" sz="2000" b="1" dirty="0" err="1">
                <a:solidFill>
                  <a:prstClr val="black"/>
                </a:solidFill>
              </a:rPr>
              <a:t>Horeb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3:12; 18:1-5).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1505097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19601" y="4089934"/>
            <a:ext cx="7734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Musa </a:t>
            </a:r>
            <a:r>
              <a:rPr lang="en-US" sz="2000" b="1" dirty="0" err="1">
                <a:solidFill>
                  <a:prstClr val="black"/>
                </a:solidFill>
              </a:rPr>
              <a:t>noyie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mwolo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weche</a:t>
            </a:r>
            <a:r>
              <a:rPr lang="en-US" sz="2000" b="1" dirty="0">
                <a:solidFill>
                  <a:prstClr val="black"/>
                </a:solidFill>
              </a:rPr>
              <a:t> ma ne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owacho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riekono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mano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nowinjo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jaduong’ne</a:t>
            </a:r>
            <a:r>
              <a:rPr lang="en-US" sz="2000" b="1" dirty="0">
                <a:solidFill>
                  <a:prstClr val="black"/>
                </a:solidFill>
              </a:rPr>
              <a:t> kendo </a:t>
            </a:r>
            <a:r>
              <a:rPr lang="en-US" sz="2000" b="1" dirty="0" err="1">
                <a:solidFill>
                  <a:prstClr val="black"/>
                </a:solidFill>
              </a:rPr>
              <a:t>noyiero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riek</a:t>
            </a:r>
            <a:r>
              <a:rPr lang="en-US" sz="2000" b="1" dirty="0">
                <a:solidFill>
                  <a:prstClr val="black"/>
                </a:solidFill>
              </a:rPr>
              <a:t> ma ne </a:t>
            </a:r>
            <a:r>
              <a:rPr lang="en-US" sz="2000" b="1" dirty="0" err="1">
                <a:solidFill>
                  <a:prstClr val="black"/>
                </a:solidFill>
              </a:rPr>
              <a:t>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ting’o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ting’go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38650" y="3398651"/>
            <a:ext cx="7734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Kinyne</a:t>
            </a:r>
            <a:r>
              <a:rPr lang="en-US" sz="2000" b="1" dirty="0">
                <a:solidFill>
                  <a:prstClr val="black"/>
                </a:solidFill>
              </a:rPr>
              <a:t>, bang’ </a:t>
            </a:r>
            <a:r>
              <a:rPr lang="en-US" sz="2000" b="1" dirty="0" err="1">
                <a:solidFill>
                  <a:prstClr val="black"/>
                </a:solidFill>
              </a:rPr>
              <a:t>neno</a:t>
            </a:r>
            <a:r>
              <a:rPr lang="en-US" sz="2000" b="1" dirty="0">
                <a:solidFill>
                  <a:prstClr val="black"/>
                </a:solidFill>
              </a:rPr>
              <a:t> kaka Musa </a:t>
            </a:r>
            <a:r>
              <a:rPr lang="en-US" sz="2000" b="1" dirty="0" err="1">
                <a:solidFill>
                  <a:prstClr val="black"/>
                </a:solidFill>
              </a:rPr>
              <a:t>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kende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omiye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moko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riek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en-US" sz="2000" b="1" dirty="0" err="1">
                <a:solidFill>
                  <a:prstClr val="black"/>
                </a:solidFill>
              </a:rPr>
              <a:t>pog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tich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18:17-23).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38650" y="2399591"/>
            <a:ext cx="7734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Kata </a:t>
            </a:r>
            <a:r>
              <a:rPr lang="en-US" sz="2000" b="1" dirty="0" err="1">
                <a:solidFill>
                  <a:prstClr val="black"/>
                </a:solidFill>
              </a:rPr>
              <a:t>obedo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Jethro ne ok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ja-Israel, ne </a:t>
            </a:r>
            <a:r>
              <a:rPr lang="en-US" sz="2000" b="1" dirty="0" err="1">
                <a:solidFill>
                  <a:prstClr val="black"/>
                </a:solidFill>
              </a:rPr>
              <a:t>olamo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Omiyo</a:t>
            </a:r>
            <a:r>
              <a:rPr lang="en-US" sz="2000" b="1" dirty="0">
                <a:solidFill>
                  <a:prstClr val="black"/>
                </a:solidFill>
              </a:rPr>
              <a:t>, bang’ </a:t>
            </a:r>
            <a:r>
              <a:rPr lang="en-US" sz="2000" b="1" dirty="0" err="1">
                <a:solidFill>
                  <a:prstClr val="black"/>
                </a:solidFill>
              </a:rPr>
              <a:t>yudo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ripod</a:t>
            </a:r>
            <a:r>
              <a:rPr lang="en-US" sz="2000" b="1" dirty="0">
                <a:solidFill>
                  <a:prstClr val="black"/>
                </a:solidFill>
              </a:rPr>
              <a:t> Musa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gima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otimore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Misri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opako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kendo ne </a:t>
            </a:r>
            <a:r>
              <a:rPr lang="en-US" sz="2000" b="1" dirty="0" err="1">
                <a:solidFill>
                  <a:prstClr val="black"/>
                </a:solidFill>
              </a:rPr>
              <a:t>otimone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misengni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Wuok</a:t>
            </a:r>
            <a:r>
              <a:rPr lang="en-US" sz="2000" b="1" dirty="0">
                <a:solidFill>
                  <a:prstClr val="black"/>
                </a:solidFill>
              </a:rPr>
              <a:t> 18:8-12).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1581</Words>
  <Application>Microsoft Office PowerPoint</Application>
  <PresentationFormat>Panorámica</PresentationFormat>
  <Paragraphs>70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109</cp:revision>
  <dcterms:created xsi:type="dcterms:W3CDTF">2025-07-19T23:48:58Z</dcterms:created>
  <dcterms:modified xsi:type="dcterms:W3CDTF">2025-07-27T15:40:46Z</dcterms:modified>
</cp:coreProperties>
</file>