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889" autoAdjust="0"/>
  </p:normalViewPr>
  <p:slideViewPr>
    <p:cSldViewPr snapToGrid="0">
      <p:cViewPr varScale="1">
        <p:scale>
          <a:sx n="102" d="100"/>
          <a:sy n="102" d="100"/>
        </p:scale>
        <p:origin x="1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3">
                  <a:lumMod val="75000"/>
                </a:schemeClr>
              </a:solidFill>
            </a:rPr>
            <a:t>OGANDA MALER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gibiro chiwore giwegi ni Nyasaye, kendo nyiso kite.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5">
                  <a:lumMod val="75000"/>
                </a:schemeClr>
              </a:solidFill>
            </a:rPr>
            <a:t>PINYRUODH JODOLO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gibiro loso tudruok e kind jomoko gi Nyasaye,kendo puonjogi chikene.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4">
                  <a:lumMod val="50000"/>
                </a:schemeClr>
              </a:solidFill>
            </a:rPr>
            <a:t>MWANDU MA KENDE MOA KUOM NYASYE                  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 ne dwaro ni mondo Israel obed yo mar kelo ler mar ng’eye.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 custLinFactNeighborX="2887" custLinFactNeighborY="-128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chopo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(Rumi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 Nyasaye (R.Chik. 6:5; Wuok 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 owadu (T.Lawi 19:18; Wuok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Chiw luor ni in iwuon mondo kik gombo  keth  kido mawan-go.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Chiw luor ni odiechienge mar yueyo kod lamo, Sabato</a:t>
          </a: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Miye duong’ gi luor kokalo kuom miye thuolo mokwongo e ngimawa.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Luore ma ok iketo kido moro,amora kare</a:t>
          </a: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Luor nying Nyasaye, huma mare, gi kite</a:t>
          </a: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jonyuol luor</a:t>
          </a: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ngima ji luor</a:t>
          </a: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keny luor</a:t>
          </a: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gik ji luor</a:t>
          </a: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nying ji luor</a:t>
          </a: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99961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76612B"/>
              </a:solidFill>
            </a:rPr>
            <a:t>Oketowa mabor gi timbe maricho(Zab.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56782A"/>
              </a:solidFill>
            </a:rPr>
            <a:t>Omiyowa rieko                (R.Chik.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2B7337"/>
              </a:solidFill>
            </a:rPr>
            <a:t>Omiyo wabedo thuolo                  (Jakobo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3FA59E"/>
              </a:solidFill>
            </a:rPr>
            <a:t>Omiyowa kue                             (Zab.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4466A9"/>
              </a:solidFill>
            </a:rPr>
            <a:t>Omiyowa mwandu (Josh. 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623A91"/>
              </a:solidFill>
            </a:rPr>
            <a:t>Onyisowa richowa (Rumi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853974"/>
              </a:solidFill>
            </a:rPr>
            <a:t>Oterowa ir Kristo </a:t>
          </a:r>
          <a:br>
            <a:rPr lang="es-ES" sz="2000" b="1" dirty="0">
              <a:solidFill>
                <a:srgbClr val="853974"/>
              </a:solidFill>
            </a:rPr>
          </a:br>
          <a:r>
            <a:rPr lang="en" sz="2000" b="1" dirty="0">
              <a:solidFill>
                <a:srgbClr val="853974"/>
              </a:solidFill>
            </a:rPr>
            <a:t>(Gal.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 custLinFactNeighborX="1008" custLinFactNeighborY="580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3">
                  <a:lumMod val="75000"/>
                </a:schemeClr>
              </a:solidFill>
            </a:rPr>
            <a:t>OGANDA MALER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gibiro chiwore giwegi ni Nyasaye, kendo nyiso kite.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574524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5">
                  <a:lumMod val="75000"/>
                </a:schemeClr>
              </a:solidFill>
            </a:rPr>
            <a:t>PINYRUODH JODOLO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574524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gibiro loso tudruok e kind jomoko gi Nyasaye,kendo puonjogi chikene.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4">
                  <a:lumMod val="50000"/>
                </a:schemeClr>
              </a:solidFill>
            </a:rPr>
            <a:t>MWANDU MA KENDE MOA KUOM NYASYE                  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 ne dwaro ni mondo Israel obed yo mar kelo ler mar ng’eye.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721572" y="807501"/>
          <a:ext cx="258648" cy="3077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7674"/>
              </a:lnTo>
              <a:lnTo>
                <a:pt x="258648" y="307767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721572" y="807501"/>
          <a:ext cx="258648" cy="2467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7699"/>
              </a:lnTo>
              <a:lnTo>
                <a:pt x="258648" y="246769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721572" y="807501"/>
          <a:ext cx="258648" cy="1930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0369"/>
              </a:lnTo>
              <a:lnTo>
                <a:pt x="258648" y="193036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721572" y="807501"/>
          <a:ext cx="258648" cy="1393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3038"/>
              </a:lnTo>
              <a:lnTo>
                <a:pt x="258648" y="139303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721572" y="807501"/>
          <a:ext cx="258648" cy="855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5708"/>
              </a:lnTo>
              <a:lnTo>
                <a:pt x="258648" y="85570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721572" y="807501"/>
          <a:ext cx="258648" cy="318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378"/>
              </a:lnTo>
              <a:lnTo>
                <a:pt x="258648" y="31837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564289" y="407335"/>
          <a:ext cx="2983459" cy="99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712"/>
              </a:lnTo>
              <a:lnTo>
                <a:pt x="2983459" y="49712"/>
              </a:lnTo>
              <a:lnTo>
                <a:pt x="2983459" y="994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73275" y="807501"/>
          <a:ext cx="188749" cy="312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184"/>
              </a:lnTo>
              <a:lnTo>
                <a:pt x="188749" y="31261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73275" y="807501"/>
          <a:ext cx="188749" cy="2318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8247"/>
              </a:lnTo>
              <a:lnTo>
                <a:pt x="188749" y="23182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73275" y="807501"/>
          <a:ext cx="188749" cy="1510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0310"/>
              </a:lnTo>
              <a:lnTo>
                <a:pt x="188749" y="15103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73275" y="807501"/>
          <a:ext cx="188749" cy="578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027"/>
              </a:lnTo>
              <a:lnTo>
                <a:pt x="188749" y="57802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366375" y="407335"/>
          <a:ext cx="2197913" cy="99425"/>
        </a:xfrm>
        <a:custGeom>
          <a:avLst/>
          <a:gdLst/>
          <a:ahLst/>
          <a:cxnLst/>
          <a:rect l="0" t="0" r="0" b="0"/>
          <a:pathLst>
            <a:path>
              <a:moveTo>
                <a:pt x="2197913" y="0"/>
              </a:moveTo>
              <a:lnTo>
                <a:pt x="2197913" y="49712"/>
              </a:lnTo>
              <a:lnTo>
                <a:pt x="0" y="49712"/>
              </a:lnTo>
              <a:lnTo>
                <a:pt x="0" y="994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1137241" y="106596"/>
          <a:ext cx="6854095" cy="3007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chopo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(Rumi 13:10)</a:t>
          </a:r>
        </a:p>
      </dsp:txBody>
      <dsp:txXfrm>
        <a:off x="1137241" y="106596"/>
        <a:ext cx="6854095" cy="300739"/>
      </dsp:txXfrm>
    </dsp:sp>
    <dsp:sp modelId="{91CC5459-8EEF-41EA-AF20-D848C0D6FEAD}">
      <dsp:nvSpPr>
        <dsp:cNvPr id="0" name=""/>
        <dsp:cNvSpPr/>
      </dsp:nvSpPr>
      <dsp:spPr>
        <a:xfrm>
          <a:off x="0" y="506761"/>
          <a:ext cx="4732750" cy="3007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 Nyasaye (R.Chik. 6:5; Wuok 20:3-11)</a:t>
          </a:r>
        </a:p>
      </dsp:txBody>
      <dsp:txXfrm>
        <a:off x="0" y="506761"/>
        <a:ext cx="4732750" cy="300739"/>
      </dsp:txXfrm>
    </dsp:sp>
    <dsp:sp modelId="{10C7FA8C-45AC-4F60-B838-992E3E7F424F}">
      <dsp:nvSpPr>
        <dsp:cNvPr id="0" name=""/>
        <dsp:cNvSpPr/>
      </dsp:nvSpPr>
      <dsp:spPr>
        <a:xfrm>
          <a:off x="662024" y="906926"/>
          <a:ext cx="3786865" cy="95720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Miye duong’ gi luor kokalo kuom miye thuolo mokwongo e ngimawa.</a:t>
          </a:r>
        </a:p>
      </dsp:txBody>
      <dsp:txXfrm>
        <a:off x="662024" y="906926"/>
        <a:ext cx="3786865" cy="957203"/>
      </dsp:txXfrm>
    </dsp:sp>
    <dsp:sp modelId="{5D6CA769-3983-4A7E-8C9B-2918405B7715}">
      <dsp:nvSpPr>
        <dsp:cNvPr id="0" name=""/>
        <dsp:cNvSpPr/>
      </dsp:nvSpPr>
      <dsp:spPr>
        <a:xfrm>
          <a:off x="662024" y="1963556"/>
          <a:ext cx="3786865" cy="7085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Luore ma ok iketo kido moro,amora kare</a:t>
          </a:r>
        </a:p>
      </dsp:txBody>
      <dsp:txXfrm>
        <a:off x="662024" y="1963556"/>
        <a:ext cx="3786865" cy="708510"/>
      </dsp:txXfrm>
    </dsp:sp>
    <dsp:sp modelId="{C20EFE85-0AA0-41C5-98B5-841936C487C2}">
      <dsp:nvSpPr>
        <dsp:cNvPr id="0" name=""/>
        <dsp:cNvSpPr/>
      </dsp:nvSpPr>
      <dsp:spPr>
        <a:xfrm>
          <a:off x="662024" y="2771492"/>
          <a:ext cx="3786865" cy="708510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Luor nying Nyasaye, huma mare, gi kite</a:t>
          </a:r>
        </a:p>
      </dsp:txBody>
      <dsp:txXfrm>
        <a:off x="662024" y="2771492"/>
        <a:ext cx="3786865" cy="708510"/>
      </dsp:txXfrm>
    </dsp:sp>
    <dsp:sp modelId="{2D09C7DE-F35F-4F9B-878E-987E2909F691}">
      <dsp:nvSpPr>
        <dsp:cNvPr id="0" name=""/>
        <dsp:cNvSpPr/>
      </dsp:nvSpPr>
      <dsp:spPr>
        <a:xfrm>
          <a:off x="662024" y="3579429"/>
          <a:ext cx="3786865" cy="7085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Chiw luor ni odiechienge mar yueyo kod lamo, Sabato</a:t>
          </a:r>
        </a:p>
      </dsp:txBody>
      <dsp:txXfrm>
        <a:off x="662024" y="3579429"/>
        <a:ext cx="3786865" cy="708510"/>
      </dsp:txXfrm>
    </dsp:sp>
    <dsp:sp modelId="{80C787CF-6ED0-4DA8-8321-4B66D291DAD3}">
      <dsp:nvSpPr>
        <dsp:cNvPr id="0" name=""/>
        <dsp:cNvSpPr/>
      </dsp:nvSpPr>
      <dsp:spPr>
        <a:xfrm>
          <a:off x="5265028" y="506761"/>
          <a:ext cx="4565440" cy="3007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 owadu (T.Lawi 19:18; Wuok 20:12-17)</a:t>
          </a:r>
        </a:p>
      </dsp:txBody>
      <dsp:txXfrm>
        <a:off x="5265028" y="506761"/>
        <a:ext cx="4565440" cy="300739"/>
      </dsp:txXfrm>
    </dsp:sp>
    <dsp:sp modelId="{D76F753B-4A80-4132-A137-6BD41DFEBF05}">
      <dsp:nvSpPr>
        <dsp:cNvPr id="0" name=""/>
        <dsp:cNvSpPr/>
      </dsp:nvSpPr>
      <dsp:spPr>
        <a:xfrm>
          <a:off x="5980221" y="906926"/>
          <a:ext cx="5947109" cy="437904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jonyuol luor</a:t>
          </a:r>
        </a:p>
      </dsp:txBody>
      <dsp:txXfrm>
        <a:off x="5980221" y="906926"/>
        <a:ext cx="5947109" cy="437904"/>
      </dsp:txXfrm>
    </dsp:sp>
    <dsp:sp modelId="{1931318A-37E3-4189-918D-B0803777C1F1}">
      <dsp:nvSpPr>
        <dsp:cNvPr id="0" name=""/>
        <dsp:cNvSpPr/>
      </dsp:nvSpPr>
      <dsp:spPr>
        <a:xfrm>
          <a:off x="5980221" y="1444257"/>
          <a:ext cx="5947109" cy="43790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ngima ji luor</a:t>
          </a:r>
        </a:p>
      </dsp:txBody>
      <dsp:txXfrm>
        <a:off x="5980221" y="1444257"/>
        <a:ext cx="5947109" cy="437904"/>
      </dsp:txXfrm>
    </dsp:sp>
    <dsp:sp modelId="{DB394086-E051-4A5A-8AB8-F5B678A33421}">
      <dsp:nvSpPr>
        <dsp:cNvPr id="0" name=""/>
        <dsp:cNvSpPr/>
      </dsp:nvSpPr>
      <dsp:spPr>
        <a:xfrm>
          <a:off x="5980221" y="1981587"/>
          <a:ext cx="5947109" cy="437904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keny luor</a:t>
          </a:r>
        </a:p>
      </dsp:txBody>
      <dsp:txXfrm>
        <a:off x="5980221" y="1981587"/>
        <a:ext cx="5947109" cy="437904"/>
      </dsp:txXfrm>
    </dsp:sp>
    <dsp:sp modelId="{4BA21399-A7DD-48CE-892B-137D2903460A}">
      <dsp:nvSpPr>
        <dsp:cNvPr id="0" name=""/>
        <dsp:cNvSpPr/>
      </dsp:nvSpPr>
      <dsp:spPr>
        <a:xfrm>
          <a:off x="5980221" y="2518918"/>
          <a:ext cx="5947109" cy="43790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gik ji luor</a:t>
          </a:r>
        </a:p>
      </dsp:txBody>
      <dsp:txXfrm>
        <a:off x="5980221" y="2518918"/>
        <a:ext cx="5947109" cy="437904"/>
      </dsp:txXfrm>
    </dsp:sp>
    <dsp:sp modelId="{A46A958C-2BEB-4761-8612-6EDDADDECAC0}">
      <dsp:nvSpPr>
        <dsp:cNvPr id="0" name=""/>
        <dsp:cNvSpPr/>
      </dsp:nvSpPr>
      <dsp:spPr>
        <a:xfrm>
          <a:off x="5980221" y="3056248"/>
          <a:ext cx="5947109" cy="437904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 nying ji luor</a:t>
          </a:r>
        </a:p>
      </dsp:txBody>
      <dsp:txXfrm>
        <a:off x="5980221" y="3056248"/>
        <a:ext cx="5947109" cy="437904"/>
      </dsp:txXfrm>
    </dsp:sp>
    <dsp:sp modelId="{1551E7EB-5BC8-4B79-AA4E-ABD9F7B00FC2}">
      <dsp:nvSpPr>
        <dsp:cNvPr id="0" name=""/>
        <dsp:cNvSpPr/>
      </dsp:nvSpPr>
      <dsp:spPr>
        <a:xfrm>
          <a:off x="5980221" y="3593579"/>
          <a:ext cx="5947109" cy="58319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Chiw luor ni in iwuon mondo kik gombo  keth  kido mawan-go.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80221" y="3593579"/>
        <a:ext cx="5947109" cy="5831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76612B"/>
              </a:solidFill>
            </a:rPr>
            <a:t>Oketowa mabor gi timbe maricho(Zab.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5297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56782A"/>
              </a:solidFill>
            </a:rPr>
            <a:t>Omiyowa rieko                (R.Chik.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75297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2B7337"/>
              </a:solidFill>
            </a:rPr>
            <a:t>Omiyo wabedo thuolo                  (Jakobo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17841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3FA59E"/>
              </a:solidFill>
            </a:rPr>
            <a:t>Omiyowa kue                             (Zab.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17841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57003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4466A9"/>
              </a:solidFill>
            </a:rPr>
            <a:t>Omiyowa mwandu (Josh. 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357003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623A91"/>
              </a:solidFill>
            </a:rPr>
            <a:t>Onyisowa richowa (Rumi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92154" y="758691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853974"/>
              </a:solidFill>
            </a:rPr>
            <a:t>Oterowa ir Kristo </a:t>
          </a:r>
          <a:br>
            <a:rPr lang="es-ES" sz="2000" b="1" kern="1200" dirty="0">
              <a:solidFill>
                <a:srgbClr val="853974"/>
              </a:solidFill>
            </a:rPr>
          </a:br>
          <a:r>
            <a:rPr lang="en" sz="2000" b="1" kern="1200" dirty="0">
              <a:solidFill>
                <a:srgbClr val="853974"/>
              </a:solidFill>
            </a:rPr>
            <a:t>(Gal.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-92154" y="758691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A737A-D2E6-4B18-B9BD-4DECA8ED4BA2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9A289-DE9B-4A45-A77D-31321A9D0A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2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9A289-DE9B-4A45-A77D-31321A9D0A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6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9A289-DE9B-4A45-A77D-31321A9D0A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chemeClr val="accent3"/>
                </a:solidFill>
                <a:effectLst/>
              </a:rPr>
              <a:t>SINGRUOK MOTIM SINAI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875695" y="6486179"/>
            <a:ext cx="364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Lesson 8 mar Agast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CHIK KAKA SINGO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“Nohulonu ratiro singruok ma koro notimo kodu, kochikou mondo urit singruokno, tiende ni rito WECHE APAR, mane ondiko kuom kite ariyo mopamore”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(R. Chik 4:13, </a:t>
            </a:r>
            <a:r>
              <a:rPr lang="en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Dho Hibrania mokwongo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 </a:t>
            </a:r>
            <a:r>
              <a:rPr lang="en-US" sz="2000" b="1" dirty="0" err="1"/>
              <a:t>dho</a:t>
            </a:r>
            <a:r>
              <a:rPr lang="en-US" sz="2000" b="1" dirty="0"/>
              <a:t> </a:t>
            </a:r>
            <a:r>
              <a:rPr lang="en-US" sz="2000" b="1" dirty="0" err="1"/>
              <a:t>Hibrania</a:t>
            </a:r>
            <a:r>
              <a:rPr lang="en-US" sz="2000" b="1" dirty="0"/>
              <a:t>, </a:t>
            </a:r>
            <a:r>
              <a:rPr lang="en-US" sz="2000" b="1" dirty="0" err="1"/>
              <a:t>didek</a:t>
            </a:r>
            <a:r>
              <a:rPr lang="en-US" sz="2000" b="1" dirty="0"/>
              <a:t> ma </a:t>
            </a:r>
            <a:r>
              <a:rPr lang="en-US" sz="2000" b="1" dirty="0" err="1"/>
              <a:t>owuoe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 </a:t>
            </a:r>
            <a:r>
              <a:rPr lang="en-US" sz="2000" b="1" dirty="0" err="1"/>
              <a:t>iluongogi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“</a:t>
            </a:r>
            <a:r>
              <a:rPr lang="en-US" sz="2000" b="1" dirty="0" err="1"/>
              <a:t>weche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” (</a:t>
            </a:r>
            <a:r>
              <a:rPr lang="en-US" sz="2000" b="1" dirty="0" err="1"/>
              <a:t>Wuok</a:t>
            </a:r>
            <a:r>
              <a:rPr lang="en-US" sz="2000" b="1" dirty="0"/>
              <a:t> 34:28; </a:t>
            </a:r>
            <a:r>
              <a:rPr lang="en-US" sz="2000" b="1" dirty="0" err="1"/>
              <a:t>R.Chik</a:t>
            </a:r>
            <a:r>
              <a:rPr lang="en-US" sz="2000" b="1" dirty="0"/>
              <a:t> 4:13; </a:t>
            </a:r>
            <a:r>
              <a:rPr lang="en-US" sz="2000" b="1" dirty="0" err="1"/>
              <a:t>R.Chik</a:t>
            </a:r>
            <a:r>
              <a:rPr lang="en-US" sz="2000" b="1" dirty="0"/>
              <a:t> 10:4).</a:t>
            </a:r>
            <a:endParaRPr lang="en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31671" y="5367862"/>
            <a:ext cx="8770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Kuom ranyisi: “</a:t>
            </a:r>
            <a:r>
              <a:rPr lang="en-US" sz="2000" b="1" dirty="0"/>
              <a:t>Onge kata </a:t>
            </a:r>
            <a:r>
              <a:rPr lang="en-US" sz="2000" b="1" dirty="0" err="1"/>
              <a:t>wach</a:t>
            </a:r>
            <a:r>
              <a:rPr lang="en-US" sz="2000" b="1" dirty="0"/>
              <a:t> [</a:t>
            </a:r>
            <a:r>
              <a:rPr lang="en-US" sz="2000" b="1" i="1" dirty="0" err="1"/>
              <a:t>dabar</a:t>
            </a:r>
            <a:r>
              <a:rPr lang="en-US" sz="2000" b="1" dirty="0"/>
              <a:t>] </a:t>
            </a:r>
            <a:r>
              <a:rPr lang="en-US" sz="2000" b="1" dirty="0" err="1"/>
              <a:t>achiel</a:t>
            </a:r>
            <a:r>
              <a:rPr lang="en-US" sz="2000" b="1" dirty="0"/>
              <a:t> </a:t>
            </a:r>
            <a:r>
              <a:rPr lang="en-US" sz="2000" b="1" dirty="0" err="1"/>
              <a:t>moserem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singruokne</a:t>
            </a:r>
            <a:r>
              <a:rPr lang="en-US" sz="2000" b="1" dirty="0"/>
              <a:t> [</a:t>
            </a:r>
            <a:r>
              <a:rPr lang="en-US" sz="2000" b="1" i="1" dirty="0" err="1"/>
              <a:t>dabar</a:t>
            </a:r>
            <a:r>
              <a:rPr lang="en-US" sz="2000" b="1" dirty="0"/>
              <a:t>] </a:t>
            </a:r>
            <a:r>
              <a:rPr lang="en-US" sz="2000" b="1" dirty="0" err="1"/>
              <a:t>duto</a:t>
            </a:r>
            <a:r>
              <a:rPr lang="en-US" sz="2000" b="1" dirty="0"/>
              <a:t> </a:t>
            </a:r>
            <a:r>
              <a:rPr lang="en-US" sz="2000" b="1" dirty="0" err="1"/>
              <a:t>mabeyo</a:t>
            </a:r>
            <a:r>
              <a:rPr lang="en-US" sz="2000" b="1" dirty="0"/>
              <a:t> mane </a:t>
            </a:r>
            <a:r>
              <a:rPr lang="en-US" sz="2000" b="1" dirty="0" err="1"/>
              <a:t>omiyo</a:t>
            </a:r>
            <a:r>
              <a:rPr lang="en-US" sz="2000" b="1" dirty="0"/>
              <a:t> Musa </a:t>
            </a:r>
            <a:r>
              <a:rPr lang="en-US" sz="2000" b="1" dirty="0" err="1"/>
              <a:t>jatichne</a:t>
            </a:r>
            <a:r>
              <a:rPr lang="en-US" sz="2000" b="1" dirty="0"/>
              <a:t> </a:t>
            </a:r>
            <a:r>
              <a:rPr lang="en-US" sz="2000" b="1" dirty="0" err="1"/>
              <a:t>owacho</a:t>
            </a:r>
            <a:r>
              <a:rPr lang="en" sz="2000" b="1" dirty="0"/>
              <a:t>” (1 Ruodhi 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Omiyo</a:t>
            </a:r>
            <a:r>
              <a:rPr lang="en-US" sz="2000" b="1" dirty="0"/>
              <a:t>, </a:t>
            </a:r>
            <a:r>
              <a:rPr lang="en-US" sz="2000" b="1" dirty="0" err="1"/>
              <a:t>tiend</a:t>
            </a:r>
            <a:r>
              <a:rPr lang="en-US" sz="2000" b="1" dirty="0"/>
              <a:t> </a:t>
            </a:r>
            <a:r>
              <a:rPr lang="en-US" sz="2000" b="1" dirty="0" err="1"/>
              <a:t>wach</a:t>
            </a:r>
            <a:r>
              <a:rPr lang="en-US" sz="2000" b="1" dirty="0"/>
              <a:t> </a:t>
            </a:r>
            <a:r>
              <a:rPr lang="en-US" sz="2000" b="1" dirty="0" err="1"/>
              <a:t>dho</a:t>
            </a:r>
            <a:r>
              <a:rPr lang="en-US" sz="2000" b="1" dirty="0"/>
              <a:t> </a:t>
            </a:r>
            <a:r>
              <a:rPr lang="en-US" sz="2000" b="1" dirty="0" err="1"/>
              <a:t>Hibrania</a:t>
            </a:r>
            <a:r>
              <a:rPr lang="en-US" sz="2000" b="1" dirty="0"/>
              <a:t>  “</a:t>
            </a:r>
            <a:r>
              <a:rPr lang="en-US" sz="2000" b="1" dirty="0" err="1"/>
              <a:t>dabar</a:t>
            </a:r>
            <a:r>
              <a:rPr lang="en-US" sz="2000" b="1" dirty="0"/>
              <a:t>” </a:t>
            </a:r>
            <a:r>
              <a:rPr lang="en-US" sz="2000" b="1" dirty="0" err="1"/>
              <a:t>inyalo</a:t>
            </a:r>
            <a:r>
              <a:rPr lang="en-US" sz="2000" b="1" dirty="0"/>
              <a:t> </a:t>
            </a:r>
            <a:r>
              <a:rPr lang="en-US" sz="2000" b="1" dirty="0" err="1"/>
              <a:t>loko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“</a:t>
            </a:r>
            <a:r>
              <a:rPr lang="en-US" sz="2000" b="1" dirty="0" err="1"/>
              <a:t>wach</a:t>
            </a:r>
            <a:r>
              <a:rPr lang="en-US" sz="2000" b="1" dirty="0"/>
              <a:t>” kata “</a:t>
            </a:r>
            <a:r>
              <a:rPr lang="en-US" sz="2000" b="1" dirty="0" err="1"/>
              <a:t>singo</a:t>
            </a:r>
            <a:r>
              <a:rPr lang="en-US" sz="2000" b="1" dirty="0"/>
              <a:t>.”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7" y="3180976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adier</a:t>
            </a:r>
            <a:r>
              <a:rPr lang="en-US" sz="2000" b="1" dirty="0"/>
              <a:t>, ok </a:t>
            </a:r>
            <a:r>
              <a:rPr lang="en-US" sz="2000" b="1" dirty="0" err="1"/>
              <a:t>wamiyi</a:t>
            </a:r>
            <a:r>
              <a:rPr lang="en-US" sz="2000" b="1" dirty="0"/>
              <a:t> </a:t>
            </a:r>
            <a:r>
              <a:rPr lang="en-US" sz="2000" b="1" dirty="0" err="1"/>
              <a:t>gimoro</a:t>
            </a:r>
            <a:r>
              <a:rPr lang="en-US" sz="2000" b="1" dirty="0"/>
              <a:t>; </a:t>
            </a:r>
            <a:r>
              <a:rPr lang="en-US" sz="2000" b="1" dirty="0" err="1"/>
              <a:t>watimoni</a:t>
            </a:r>
            <a:r>
              <a:rPr lang="en-US" sz="2000" b="1" dirty="0"/>
              <a:t> </a:t>
            </a:r>
            <a:r>
              <a:rPr lang="en-US" sz="2000" b="1" dirty="0" err="1"/>
              <a:t>singruok</a:t>
            </a:r>
            <a:r>
              <a:rPr lang="en-US" sz="2000" b="1" dirty="0"/>
              <a:t>. </a:t>
            </a:r>
            <a:r>
              <a:rPr lang="en-US" sz="2000" b="1" dirty="0" err="1"/>
              <a:t>Wajiwi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wabiro</a:t>
            </a:r>
            <a:r>
              <a:rPr lang="en-US" sz="2000" b="1" dirty="0"/>
              <a:t> </a:t>
            </a:r>
            <a:r>
              <a:rPr lang="en-US" sz="2000" b="1" dirty="0" err="1"/>
              <a:t>timo</a:t>
            </a:r>
            <a:r>
              <a:rPr lang="en-US" sz="2000" b="1" dirty="0"/>
              <a:t> </a:t>
            </a:r>
            <a:r>
              <a:rPr lang="en-US" sz="2000" b="1" dirty="0" err="1"/>
              <a:t>gimoro</a:t>
            </a:r>
            <a:r>
              <a:rPr lang="en-US" sz="2000" b="1" dirty="0"/>
              <a:t> </a:t>
            </a:r>
            <a:r>
              <a:rPr lang="en-US" sz="2000" b="1" dirty="0" err="1"/>
              <a:t>mowinjre</a:t>
            </a:r>
            <a:r>
              <a:rPr lang="en-US" sz="2000" b="1" dirty="0"/>
              <a:t> </a:t>
            </a:r>
            <a:r>
              <a:rPr lang="en-US" sz="2000" b="1" dirty="0" err="1"/>
              <a:t>adier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Wapar</a:t>
            </a:r>
            <a:r>
              <a:rPr lang="en-US" sz="2000" b="1" dirty="0"/>
              <a:t> </a:t>
            </a:r>
            <a:r>
              <a:rPr lang="en-US" sz="2000" b="1" dirty="0" err="1"/>
              <a:t>ane</a:t>
            </a:r>
            <a:r>
              <a:rPr lang="en-US" sz="2000" b="1" dirty="0"/>
              <a:t> </a:t>
            </a:r>
            <a:r>
              <a:rPr lang="en-US" sz="2000" b="1" dirty="0" err="1"/>
              <a:t>wachni</a:t>
            </a:r>
            <a:r>
              <a:rPr lang="en-US" sz="2000" b="1" dirty="0"/>
              <a:t>. </a:t>
            </a:r>
            <a:r>
              <a:rPr lang="en-US" sz="2000" b="1" dirty="0" err="1"/>
              <a:t>Ang’o</a:t>
            </a:r>
            <a:r>
              <a:rPr lang="en-US" sz="2000" b="1" dirty="0"/>
              <a:t> ma </a:t>
            </a:r>
            <a:r>
              <a:rPr lang="en-US" sz="2000" b="1" dirty="0" err="1"/>
              <a:t>wanyiso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wawacho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ng’ato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, “</a:t>
            </a:r>
            <a:r>
              <a:rPr lang="en-US" sz="2000" b="1" dirty="0" err="1"/>
              <a:t>Amiyi</a:t>
            </a:r>
            <a:r>
              <a:rPr lang="en-US" sz="2000" b="1" dirty="0"/>
              <a:t> </a:t>
            </a:r>
            <a:r>
              <a:rPr lang="en-US" sz="2000" b="1" dirty="0" err="1"/>
              <a:t>wachna</a:t>
            </a:r>
            <a:r>
              <a:rPr lang="en-US" sz="2000" b="1" dirty="0"/>
              <a:t>”?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31671" y="6138712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 gin </a:t>
            </a:r>
            <a:r>
              <a:rPr lang="en-US" sz="2000" b="1" dirty="0" err="1"/>
              <a:t>singo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 ma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osingonwa</a:t>
            </a:r>
            <a:r>
              <a:rPr lang="en-US" sz="2000" b="1" dirty="0"/>
              <a:t>,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otawa</a:t>
            </a:r>
            <a:r>
              <a:rPr lang="en-US" sz="2000" b="1" dirty="0"/>
              <a:t> e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makare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44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CHIK KAKA GIKO</a:t>
            </a:r>
            <a:endParaRPr lang="en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707472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“To koro Kristo osemiyo Chik obedo maonge gi tich, komiyo ji duto moyie kuome, bet e winjruok gi Nyasaye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(Jo-Rumi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6534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Wach</a:t>
            </a:r>
            <a:r>
              <a:rPr lang="en-US" sz="2000" b="1" dirty="0"/>
              <a:t> “</a:t>
            </a:r>
            <a:r>
              <a:rPr lang="en-US" sz="2000" b="1" dirty="0" err="1"/>
              <a:t>giko</a:t>
            </a:r>
            <a:r>
              <a:rPr lang="en-US" sz="2000" b="1" dirty="0"/>
              <a:t>” ma Paulo </a:t>
            </a:r>
            <a:r>
              <a:rPr lang="en-US" sz="2000" b="1" dirty="0" err="1"/>
              <a:t>notiyogo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e Jo-Rumi 10:4 </a:t>
            </a:r>
            <a:r>
              <a:rPr lang="en-US" sz="2000" b="1" dirty="0" err="1"/>
              <a:t>en</a:t>
            </a:r>
            <a:r>
              <a:rPr lang="en-US" sz="2000" b="1" dirty="0"/>
              <a:t> “telos.” </a:t>
            </a:r>
            <a:r>
              <a:rPr lang="en-US" sz="2000" b="1" dirty="0" err="1"/>
              <a:t>Tiend</a:t>
            </a:r>
            <a:r>
              <a:rPr lang="en-US" sz="2000" b="1" dirty="0"/>
              <a:t> </a:t>
            </a:r>
            <a:r>
              <a:rPr lang="en-US" sz="2000" b="1" dirty="0" err="1"/>
              <a:t>wachni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ang’o</a:t>
            </a:r>
            <a:r>
              <a:rPr lang="en-US" sz="2000" b="1" dirty="0"/>
              <a:t>?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1966452" y="3792563"/>
            <a:ext cx="48115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waloko</a:t>
            </a:r>
            <a:r>
              <a:rPr lang="en-US" sz="2000" b="1" dirty="0"/>
              <a:t> </a:t>
            </a:r>
            <a:r>
              <a:rPr lang="en-US" sz="2000" b="1" dirty="0" err="1"/>
              <a:t>wachni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“</a:t>
            </a:r>
            <a:r>
              <a:rPr lang="en-US" sz="2000" b="1" dirty="0" err="1"/>
              <a:t>Kristo</a:t>
            </a:r>
            <a:r>
              <a:rPr lang="en-US" sz="2000" b="1" dirty="0"/>
              <a:t> </a:t>
            </a:r>
            <a:r>
              <a:rPr lang="en-US" sz="2000" b="1" dirty="0" err="1"/>
              <a:t>otieko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,” </a:t>
            </a:r>
            <a:r>
              <a:rPr lang="en-US" sz="2000" b="1" dirty="0" err="1"/>
              <a:t>koro</a:t>
            </a:r>
            <a:r>
              <a:rPr lang="en-US" sz="2000" b="1" dirty="0"/>
              <a:t> </a:t>
            </a:r>
            <a:r>
              <a:rPr lang="en-US" sz="2000" b="1" dirty="0" err="1"/>
              <a:t>onge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</a:t>
            </a:r>
            <a:r>
              <a:rPr lang="en-US" sz="2000" b="1" dirty="0" err="1"/>
              <a:t>moro</a:t>
            </a:r>
            <a:r>
              <a:rPr lang="en-US" sz="2000" b="1" dirty="0"/>
              <a:t> </a:t>
            </a:r>
            <a:r>
              <a:rPr lang="en-US" sz="2000" b="1" dirty="0" err="1"/>
              <a:t>amora</a:t>
            </a:r>
            <a:r>
              <a:rPr lang="en-US" sz="2000" b="1" dirty="0"/>
              <a:t> </a:t>
            </a:r>
            <a:r>
              <a:rPr lang="en-US" sz="2000" b="1" dirty="0" err="1"/>
              <a:t>chakre</a:t>
            </a:r>
            <a:r>
              <a:rPr lang="en-US" sz="2000" b="1" dirty="0"/>
              <a:t> </a:t>
            </a:r>
            <a:r>
              <a:rPr lang="en-US" sz="2000" b="1" dirty="0" err="1"/>
              <a:t>tho</a:t>
            </a:r>
            <a:r>
              <a:rPr lang="en-US" sz="2000" b="1" dirty="0"/>
              <a:t> </a:t>
            </a:r>
            <a:r>
              <a:rPr lang="en-US" sz="2000" b="1" dirty="0" err="1"/>
              <a:t>Yesu</a:t>
            </a:r>
            <a:r>
              <a:rPr lang="en-US" sz="2000" b="1" dirty="0"/>
              <a:t>. </a:t>
            </a:r>
            <a:r>
              <a:rPr lang="en-US" sz="2000" b="1" dirty="0" err="1"/>
              <a:t>Omiyo</a:t>
            </a:r>
            <a:r>
              <a:rPr lang="en-US" sz="2000" b="1" dirty="0"/>
              <a:t>, </a:t>
            </a:r>
            <a:r>
              <a:rPr lang="en-US" sz="2000" b="1" dirty="0" err="1"/>
              <a:t>onge</a:t>
            </a:r>
            <a:r>
              <a:rPr lang="en-US" sz="2000" b="1" dirty="0"/>
              <a:t> </a:t>
            </a:r>
            <a:r>
              <a:rPr lang="en-US" sz="2000" b="1" dirty="0" err="1"/>
              <a:t>richo</a:t>
            </a:r>
            <a:r>
              <a:rPr lang="en-US" sz="2000" b="1" dirty="0"/>
              <a:t> ma </a:t>
            </a:r>
            <a:r>
              <a:rPr lang="en-US" sz="2000" b="1" dirty="0" err="1"/>
              <a:t>ng’ato</a:t>
            </a:r>
            <a:r>
              <a:rPr lang="en-US" sz="2000" b="1" dirty="0"/>
              <a:t> </a:t>
            </a:r>
            <a:r>
              <a:rPr lang="en-US" sz="2000" b="1" dirty="0" err="1"/>
              <a:t>nyalo</a:t>
            </a:r>
            <a:r>
              <a:rPr lang="en-US" sz="2000" b="1" dirty="0"/>
              <a:t> </a:t>
            </a:r>
            <a:r>
              <a:rPr lang="en-US" sz="2000" b="1" dirty="0" err="1"/>
              <a:t>timo</a:t>
            </a:r>
            <a:r>
              <a:rPr lang="en-US" sz="2000" b="1" dirty="0"/>
              <a:t>. Mano di </a:t>
            </a:r>
            <a:r>
              <a:rPr lang="en-US" sz="2000" b="1" dirty="0" err="1"/>
              <a:t>nyis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Paulo </a:t>
            </a:r>
            <a:r>
              <a:rPr lang="en-US" sz="2000" b="1" dirty="0" err="1"/>
              <a:t>wacho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opogore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owacho</a:t>
            </a:r>
            <a:r>
              <a:rPr lang="en-US" sz="2000" b="1" dirty="0"/>
              <a:t> </a:t>
            </a:r>
            <a:r>
              <a:rPr lang="en-US" sz="2000" b="1" dirty="0" err="1"/>
              <a:t>kamachielo</a:t>
            </a:r>
            <a:r>
              <a:rPr lang="en-US" sz="2000" b="1" dirty="0"/>
              <a:t> (Rumi 7:7).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1917290" y="5936566"/>
            <a:ext cx="70747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waloke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“</a:t>
            </a:r>
            <a:r>
              <a:rPr lang="en-US" sz="2000" b="1" dirty="0" err="1"/>
              <a:t>Kristo</a:t>
            </a:r>
            <a:r>
              <a:rPr lang="en-US" sz="2000" b="1" dirty="0"/>
              <a:t> e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</a:t>
            </a:r>
            <a:r>
              <a:rPr lang="en-US" sz="2000" b="1" dirty="0" err="1"/>
              <a:t>siemo</a:t>
            </a:r>
            <a:r>
              <a:rPr lang="en-US" sz="2000" b="1" dirty="0"/>
              <a:t>,” Paulo </a:t>
            </a:r>
            <a:r>
              <a:rPr lang="en-US" sz="2000" b="1" dirty="0" err="1"/>
              <a:t>ochung</a:t>
            </a:r>
            <a:r>
              <a:rPr lang="en-US" sz="2000" b="1" dirty="0"/>
              <a:t>’ </a:t>
            </a:r>
            <a:r>
              <a:rPr lang="en-US" sz="2000" b="1" dirty="0" err="1"/>
              <a:t>motegno</a:t>
            </a:r>
            <a:r>
              <a:rPr lang="en-US" sz="2000" b="1" dirty="0"/>
              <a:t>, </a:t>
            </a:r>
            <a:r>
              <a:rPr lang="en-US" sz="2000" b="1" dirty="0" err="1"/>
              <a:t>nikech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pod </a:t>
            </a:r>
            <a:r>
              <a:rPr lang="en-US" sz="2000" b="1" dirty="0" err="1"/>
              <a:t>tiyo</a:t>
            </a:r>
            <a:r>
              <a:rPr lang="en-US" sz="2000" b="1" dirty="0"/>
              <a:t>, kendo </a:t>
            </a:r>
            <a:r>
              <a:rPr lang="en-US" sz="2000" b="1" dirty="0" err="1"/>
              <a:t>oterowa</a:t>
            </a:r>
            <a:r>
              <a:rPr lang="en-US" sz="2000" b="1" dirty="0"/>
              <a:t> </a:t>
            </a:r>
            <a:r>
              <a:rPr lang="en-US" sz="2000" b="1" dirty="0" err="1"/>
              <a:t>ir</a:t>
            </a:r>
            <a:r>
              <a:rPr lang="en-US" sz="2000" b="1" dirty="0"/>
              <a:t> </a:t>
            </a:r>
            <a:r>
              <a:rPr lang="en-US" sz="2000" b="1" dirty="0" err="1"/>
              <a:t>Kristo</a:t>
            </a:r>
            <a:r>
              <a:rPr lang="en" sz="2000" b="1" dirty="0"/>
              <a:t> (Rumi 3:31; Gal. 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1" y="4052473"/>
            <a:ext cx="1795001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128334" y="2252255"/>
            <a:ext cx="63545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Tiende</a:t>
            </a:r>
            <a:r>
              <a:rPr lang="en-US" sz="2000" b="1" dirty="0"/>
              <a:t> </a:t>
            </a:r>
            <a:r>
              <a:rPr lang="en-US" sz="2000" b="1" dirty="0" err="1"/>
              <a:t>maduong</a:t>
            </a:r>
            <a:r>
              <a:rPr lang="en-US" sz="2000" b="1" dirty="0"/>
              <a:t>’ </a:t>
            </a:r>
            <a:r>
              <a:rPr lang="en-US" sz="2000" b="1" dirty="0" err="1"/>
              <a:t>en</a:t>
            </a:r>
            <a:r>
              <a:rPr lang="en-US" sz="2000" b="1" dirty="0"/>
              <a:t>: </a:t>
            </a:r>
            <a:r>
              <a:rPr lang="en-US" sz="2000" b="1" dirty="0" err="1"/>
              <a:t>wach</a:t>
            </a:r>
            <a:r>
              <a:rPr lang="en-US" sz="2000" b="1" dirty="0"/>
              <a:t> ma </a:t>
            </a:r>
            <a:r>
              <a:rPr lang="en-US" sz="2000" b="1" dirty="0" err="1"/>
              <a:t>onyis</a:t>
            </a:r>
            <a:r>
              <a:rPr lang="en-US" sz="2000" b="1" dirty="0"/>
              <a:t> kaka </a:t>
            </a:r>
            <a:r>
              <a:rPr lang="en-US" sz="2000" b="1" dirty="0" err="1"/>
              <a:t>giko</a:t>
            </a:r>
            <a:r>
              <a:rPr lang="en-US" sz="2000" b="1" dirty="0"/>
              <a:t> kata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omiyo</a:t>
            </a:r>
            <a:r>
              <a:rPr lang="en-US" sz="2000" b="1" dirty="0"/>
              <a:t>. </a:t>
            </a:r>
            <a:r>
              <a:rPr lang="en-US" sz="2000" b="1" dirty="0" err="1"/>
              <a:t>Kaluwore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puonj</a:t>
            </a:r>
            <a:r>
              <a:rPr lang="en-US" sz="2000" b="1" dirty="0"/>
              <a:t> (</a:t>
            </a:r>
            <a:r>
              <a:rPr lang="en-US" sz="2000" b="1" dirty="0" err="1"/>
              <a:t>tiende</a:t>
            </a:r>
            <a:r>
              <a:rPr lang="en-US" sz="2000" b="1" dirty="0"/>
              <a:t> mar </a:t>
            </a:r>
            <a:r>
              <a:rPr lang="en-US" sz="2000" b="1" dirty="0" err="1"/>
              <a:t>ariyo</a:t>
            </a:r>
            <a:r>
              <a:rPr lang="en-US" sz="2000" b="1" dirty="0"/>
              <a:t>): </a:t>
            </a:r>
            <a:r>
              <a:rPr lang="en-US" sz="2000" b="1" dirty="0" err="1"/>
              <a:t>giko</a:t>
            </a:r>
            <a:r>
              <a:rPr lang="en-US" sz="2000" b="1" dirty="0"/>
              <a:t>, </a:t>
            </a:r>
            <a:r>
              <a:rPr lang="en-US" sz="2000" b="1" dirty="0" err="1"/>
              <a:t>tieko</a:t>
            </a:r>
            <a:r>
              <a:rPr lang="en-US" sz="2000" b="1" dirty="0"/>
              <a:t>, </a:t>
            </a:r>
            <a:r>
              <a:rPr lang="en-US" sz="2000" b="1" dirty="0" err="1"/>
              <a:t>duoko</a:t>
            </a:r>
            <a:r>
              <a:rPr lang="en-US" sz="2000" b="1" dirty="0"/>
              <a:t>, </a:t>
            </a:r>
            <a:r>
              <a:rPr lang="en-US" sz="2000" b="1" dirty="0" err="1"/>
              <a:t>gino</a:t>
            </a:r>
            <a:r>
              <a:rPr lang="en-US" sz="2000" b="1" dirty="0"/>
              <a:t> </a:t>
            </a:r>
            <a:r>
              <a:rPr lang="en-US" sz="2000" b="1" dirty="0" err="1"/>
              <a:t>momiyo</a:t>
            </a:r>
            <a:r>
              <a:rPr lang="en-US" sz="2000" b="1" dirty="0"/>
              <a:t>. </a:t>
            </a:r>
            <a:r>
              <a:rPr lang="en-US" sz="2000" b="1" dirty="0" err="1"/>
              <a:t>Tiende</a:t>
            </a:r>
            <a:r>
              <a:rPr lang="en-US" sz="2000" b="1" dirty="0"/>
              <a:t> </a:t>
            </a:r>
            <a:r>
              <a:rPr lang="en-US" sz="2000" b="1" dirty="0" err="1"/>
              <a:t>makende</a:t>
            </a:r>
            <a:r>
              <a:rPr lang="en-US" sz="2000" b="1" dirty="0"/>
              <a:t>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ng’e</a:t>
            </a:r>
            <a:r>
              <a:rPr lang="en-US" sz="2000" b="1" dirty="0"/>
              <a:t> </a:t>
            </a:r>
            <a:r>
              <a:rPr lang="en-US" sz="2000" b="1" dirty="0" err="1"/>
              <a:t>kaluwore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sentens</a:t>
            </a:r>
            <a:r>
              <a:rPr lang="en-US" sz="2000" b="1" dirty="0"/>
              <a:t> ma </a:t>
            </a:r>
            <a:r>
              <a:rPr lang="en-US" sz="2000" b="1" dirty="0" err="1"/>
              <a:t>otiye</a:t>
            </a:r>
            <a:r>
              <a:rPr lang="en-US" sz="2000" b="1" dirty="0"/>
              <a:t> </a:t>
            </a:r>
            <a:r>
              <a:rPr lang="en-US" sz="2000" b="1" dirty="0" err="1"/>
              <a:t>kode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2964117" y="1404479"/>
            <a:ext cx="863876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Chik</a:t>
            </a:r>
            <a:r>
              <a:rPr lang="en-US" sz="2800" b="1" dirty="0">
                <a:latin typeface="Constantia" panose="02030602050306030303" pitchFamily="18" charset="0"/>
              </a:rPr>
              <a:t> ne ok </a:t>
            </a:r>
            <a:r>
              <a:rPr lang="en-US" sz="2800" b="1" dirty="0" err="1">
                <a:latin typeface="Constantia" panose="02030602050306030303" pitchFamily="18" charset="0"/>
              </a:rPr>
              <a:t>owachi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kindeno</a:t>
            </a:r>
            <a:r>
              <a:rPr lang="en-US" sz="2800" b="1" dirty="0">
                <a:latin typeface="Constantia" panose="02030602050306030303" pitchFamily="18" charset="0"/>
              </a:rPr>
              <a:t> mana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mondo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okel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ber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jo-</a:t>
            </a:r>
            <a:r>
              <a:rPr lang="en-US" sz="2800" b="1" dirty="0" err="1">
                <a:latin typeface="Constantia" panose="02030602050306030303" pitchFamily="18" charset="0"/>
              </a:rPr>
              <a:t>Hibrania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kende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Nyasaye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omiyogi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luor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kuom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ketogi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bedo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jorit</a:t>
            </a:r>
            <a:r>
              <a:rPr lang="en-US" sz="2800" b="1" dirty="0">
                <a:latin typeface="Constantia" panose="02030602050306030303" pitchFamily="18" charset="0"/>
              </a:rPr>
              <a:t> kendo </a:t>
            </a:r>
            <a:r>
              <a:rPr lang="en-US" sz="2800" b="1" dirty="0" err="1">
                <a:latin typeface="Constantia" panose="02030602050306030303" pitchFamily="18" charset="0"/>
              </a:rPr>
              <a:t>jokan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chikne</a:t>
            </a:r>
            <a:r>
              <a:rPr lang="en-US" sz="2800" b="1" dirty="0">
                <a:latin typeface="Constantia" panose="02030602050306030303" pitchFamily="18" charset="0"/>
              </a:rPr>
              <a:t>, to ne </a:t>
            </a:r>
            <a:r>
              <a:rPr lang="en-US" sz="2800" b="1" dirty="0" err="1">
                <a:latin typeface="Constantia" panose="02030602050306030303" pitchFamily="18" charset="0"/>
              </a:rPr>
              <a:t>onego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oritgi</a:t>
            </a:r>
            <a:r>
              <a:rPr lang="en-US" sz="2800" b="1" dirty="0">
                <a:latin typeface="Constantia" panose="02030602050306030303" pitchFamily="18" charset="0"/>
              </a:rPr>
              <a:t> kaka </a:t>
            </a:r>
            <a:r>
              <a:rPr lang="en-US" sz="2800" b="1" dirty="0" err="1">
                <a:latin typeface="Constantia" panose="02030602050306030303" pitchFamily="18" charset="0"/>
              </a:rPr>
              <a:t>geno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maler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piny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mangima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Puonj</a:t>
            </a:r>
            <a:r>
              <a:rPr lang="en-US" sz="2800" b="1" dirty="0">
                <a:latin typeface="Constantia" panose="02030602050306030303" pitchFamily="18" charset="0"/>
              </a:rPr>
              <a:t> mag </a:t>
            </a:r>
            <a:r>
              <a:rPr lang="en-US" sz="2800" b="1" dirty="0" err="1">
                <a:latin typeface="Constantia" panose="02030602050306030303" pitchFamily="18" charset="0"/>
              </a:rPr>
              <a:t>Chike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Apar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oket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mowinjore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oganda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latin typeface="Constantia" panose="02030602050306030303" pitchFamily="18" charset="0"/>
              </a:rPr>
              <a:t>, kendo ne </a:t>
            </a:r>
            <a:r>
              <a:rPr lang="en-US" sz="2800" b="1" dirty="0" err="1">
                <a:latin typeface="Constantia" panose="02030602050306030303" pitchFamily="18" charset="0"/>
              </a:rPr>
              <a:t>ochiwgi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puonjo</a:t>
            </a:r>
            <a:r>
              <a:rPr lang="en-US" sz="2800" b="1" dirty="0">
                <a:latin typeface="Constantia" panose="02030602050306030303" pitchFamily="18" charset="0"/>
              </a:rPr>
              <a:t> kendo </a:t>
            </a:r>
            <a:r>
              <a:rPr lang="en-US" sz="2800" b="1" dirty="0" err="1">
                <a:latin typeface="Constantia" panose="02030602050306030303" pitchFamily="18" charset="0"/>
              </a:rPr>
              <a:t>telo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ji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Chike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apar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machuok</a:t>
            </a:r>
            <a:r>
              <a:rPr lang="en-US" sz="2800" b="1" dirty="0">
                <a:latin typeface="Constantia" panose="02030602050306030303" pitchFamily="18" charset="0"/>
              </a:rPr>
              <a:t>, ma </a:t>
            </a:r>
            <a:r>
              <a:rPr lang="en-US" sz="2800" b="1" dirty="0" err="1">
                <a:latin typeface="Constantia" panose="02030602050306030303" pitchFamily="18" charset="0"/>
              </a:rPr>
              <a:t>oting’o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weche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latin typeface="Constantia" panose="02030602050306030303" pitchFamily="18" charset="0"/>
              </a:rPr>
              <a:t>, kendo ma </a:t>
            </a:r>
            <a:r>
              <a:rPr lang="en-US" sz="2800" b="1" dirty="0" err="1">
                <a:latin typeface="Constantia" panose="02030602050306030303" pitchFamily="18" charset="0"/>
              </a:rPr>
              <a:t>nigi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teko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oriwo</a:t>
            </a:r>
            <a:r>
              <a:rPr lang="en-US" sz="2800" b="1" dirty="0">
                <a:latin typeface="Constantia" panose="02030602050306030303" pitchFamily="18" charset="0"/>
              </a:rPr>
              <a:t> ting’ ma </a:t>
            </a:r>
            <a:r>
              <a:rPr lang="en-US" sz="2800" b="1" dirty="0" err="1">
                <a:latin typeface="Constantia" panose="02030602050306030303" pitchFamily="18" charset="0"/>
              </a:rPr>
              <a:t>dhano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nigo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Nyasaye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dhano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wadgi</a:t>
            </a:r>
            <a:r>
              <a:rPr lang="en-US" sz="2800" b="1" dirty="0">
                <a:latin typeface="Constantia" panose="02030602050306030303" pitchFamily="18" charset="0"/>
              </a:rPr>
              <a:t>; kendo </a:t>
            </a:r>
            <a:r>
              <a:rPr lang="en-US" sz="2800" b="1" dirty="0" err="1"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oyiengore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kuom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chik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maduong</a:t>
            </a:r>
            <a:r>
              <a:rPr lang="en-US" sz="2800" b="1" dirty="0">
                <a:latin typeface="Constantia" panose="02030602050306030303" pitchFamily="18" charset="0"/>
              </a:rPr>
              <a:t>’ ma </a:t>
            </a:r>
            <a:r>
              <a:rPr lang="en-US" sz="2800" b="1" dirty="0" err="1">
                <a:latin typeface="Constantia" panose="02030602050306030303" pitchFamily="18" charset="0"/>
              </a:rPr>
              <a:t>en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hera</a:t>
            </a:r>
            <a:r>
              <a:rPr lang="en-US" sz="2800" b="1" dirty="0">
                <a:latin typeface="Constantia" panose="02030602050306030303" pitchFamily="18" charset="0"/>
              </a:rPr>
              <a:t>.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6231706" y="6453514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926951"/>
            <a:ext cx="4127159" cy="3170099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Nuneno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gima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natimo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jo-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Misri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kendo kaka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nakelou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kating’ou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kaka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ongo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ting’o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nyithinde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bwombe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Koro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unuluora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murit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singruok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atimo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kodu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to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unubed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awuon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maseyiero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kuom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ogendini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duto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nikech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piny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duto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Unubed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oganda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mowal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matiyona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jodolo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Wuok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solidFill>
                  <a:srgbClr val="407EFF"/>
                </a:solidFill>
              </a:rPr>
              <a:t>Chiwo Chik: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Joma</a:t>
            </a:r>
            <a:r>
              <a:rPr lang="en-US" sz="2000" b="1" dirty="0"/>
              <a:t> ne </a:t>
            </a:r>
            <a:r>
              <a:rPr lang="en-US" sz="2000" b="1" dirty="0" err="1"/>
              <a:t>oyudo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" sz="2000" b="1" dirty="0"/>
              <a:t> (Wuok 19:1-8)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Jachiw Chik (Wuok 19:9-25)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Chike Apar (Wuok 20:1-17)</a:t>
            </a:r>
          </a:p>
          <a:p>
            <a:pPr>
              <a:spcBef>
                <a:spcPts val="1800"/>
              </a:spcBef>
            </a:pPr>
            <a:r>
              <a:rPr lang="en" sz="2400" b="1" dirty="0">
                <a:solidFill>
                  <a:srgbClr val="FF42B9"/>
                </a:solidFill>
              </a:rPr>
              <a:t>Tiend Chik: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Tij Chik.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Chik kaka singo.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Chik kaka giko.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6994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Ng’ado</a:t>
            </a:r>
            <a:r>
              <a:rPr lang="en-US" sz="2000" b="1" dirty="0"/>
              <a:t> Nam </a:t>
            </a:r>
            <a:r>
              <a:rPr lang="en-US" sz="2000" b="1" dirty="0" err="1"/>
              <a:t>Makwar</a:t>
            </a:r>
            <a:r>
              <a:rPr lang="en-US" sz="2000" b="1" dirty="0"/>
              <a:t>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duong</a:t>
            </a:r>
            <a:r>
              <a:rPr lang="en-US" sz="2000" b="1" dirty="0"/>
              <a:t>’ </a:t>
            </a:r>
            <a:r>
              <a:rPr lang="en-US" sz="2000" b="1" dirty="0" err="1"/>
              <a:t>ahinya</a:t>
            </a:r>
            <a:r>
              <a:rPr lang="en-US" sz="2000" b="1" dirty="0"/>
              <a:t> ne jo-Israel. Mar </a:t>
            </a:r>
            <a:r>
              <a:rPr lang="en-US" sz="2000" b="1" dirty="0" err="1"/>
              <a:t>ariyo</a:t>
            </a:r>
            <a:r>
              <a:rPr lang="en-US" sz="2000" b="1" dirty="0"/>
              <a:t>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lando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</a:t>
            </a:r>
            <a:r>
              <a:rPr lang="en-US" sz="2000" b="1" dirty="0" err="1"/>
              <a:t>kokalo</a:t>
            </a:r>
            <a:r>
              <a:rPr lang="en-US" sz="2000" b="1" dirty="0"/>
              <a:t> e </a:t>
            </a:r>
            <a:r>
              <a:rPr lang="en-US" sz="2000" b="1" dirty="0" err="1"/>
              <a:t>dho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640277"/>
            <a:ext cx="4714875" cy="3017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399" y="1701285"/>
            <a:ext cx="71168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Kata </a:t>
            </a:r>
            <a:r>
              <a:rPr lang="en-US" sz="2000" b="1" dirty="0" err="1"/>
              <a:t>kamano</a:t>
            </a:r>
            <a:r>
              <a:rPr lang="en-US" sz="2000" b="1" dirty="0"/>
              <a:t>, ne ok gin mana </a:t>
            </a:r>
            <a:r>
              <a:rPr lang="en-US" sz="2000" b="1" dirty="0" err="1"/>
              <a:t>chike</a:t>
            </a:r>
            <a:r>
              <a:rPr lang="en-US" sz="2000" b="1" dirty="0"/>
              <a:t> mag </a:t>
            </a:r>
            <a:r>
              <a:rPr lang="en-US" sz="2000" b="1" dirty="0" err="1"/>
              <a:t>dini</a:t>
            </a:r>
            <a:r>
              <a:rPr lang="en-US" sz="2000" b="1" dirty="0"/>
              <a:t>, mag </a:t>
            </a:r>
            <a:r>
              <a:rPr lang="en-US" sz="2000" b="1" dirty="0" err="1"/>
              <a:t>piny</a:t>
            </a:r>
            <a:r>
              <a:rPr lang="en-US" sz="2000" b="1" dirty="0"/>
              <a:t>, kata mag </a:t>
            </a:r>
            <a:r>
              <a:rPr lang="en-US" sz="2000" b="1" dirty="0" err="1"/>
              <a:t>ngima</a:t>
            </a:r>
            <a:r>
              <a:rPr lang="en-US" sz="2000" b="1" dirty="0"/>
              <a:t>.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, ma gin e </a:t>
            </a:r>
            <a:r>
              <a:rPr lang="en-US" sz="2000" b="1" dirty="0" err="1"/>
              <a:t>mise</a:t>
            </a:r>
            <a:r>
              <a:rPr lang="en-US" sz="2000" b="1" dirty="0"/>
              <a:t> mar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duto</a:t>
            </a:r>
            <a:r>
              <a:rPr lang="en-US" sz="2000" b="1" dirty="0"/>
              <a:t>, gin </a:t>
            </a:r>
            <a:r>
              <a:rPr lang="en-US" sz="2000" b="1" dirty="0" err="1"/>
              <a:t>ranyisi</a:t>
            </a:r>
            <a:r>
              <a:rPr lang="en-US" sz="2000" b="1" dirty="0"/>
              <a:t> mar </a:t>
            </a:r>
            <a:r>
              <a:rPr lang="en-US" sz="2000" b="1" dirty="0" err="1"/>
              <a:t>kido</a:t>
            </a:r>
            <a:r>
              <a:rPr lang="en-US" sz="2000" b="1" dirty="0"/>
              <a:t> mar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 kendo,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mano</a:t>
            </a:r>
            <a:r>
              <a:rPr lang="en-US" sz="2000" b="1" dirty="0"/>
              <a:t>, ok </a:t>
            </a:r>
            <a:r>
              <a:rPr lang="en-US" sz="2000" b="1" dirty="0" err="1"/>
              <a:t>giti</a:t>
            </a:r>
            <a:r>
              <a:rPr lang="en-US" sz="2000" b="1" dirty="0"/>
              <a:t> mana </a:t>
            </a:r>
            <a:r>
              <a:rPr lang="en-US" sz="2000" b="1" dirty="0" err="1"/>
              <a:t>kuom</a:t>
            </a:r>
            <a:r>
              <a:rPr lang="en-US" sz="2000" b="1" dirty="0"/>
              <a:t> Israel, to gin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ng’ato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ng’ato</a:t>
            </a:r>
            <a:r>
              <a:rPr lang="en-US" sz="2000" b="1" dirty="0"/>
              <a:t> ma </a:t>
            </a:r>
            <a:r>
              <a:rPr lang="en-US" sz="2000" b="1" dirty="0" err="1"/>
              <a:t>nyathi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399" y="885475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E kindeno, Israel ne onyuol kaka oganda maler. Ne oyudo chike ma ne dhi rito ngimane.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151741" y="872671"/>
            <a:ext cx="60393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CHIWO CHIK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JOMA OYUDO CHIK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Nuneno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gima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natimo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jo-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Misri,kendo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kaka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nakelou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ira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kating’ou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kaka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ongo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ting’o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nyithinde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buombe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(Wuok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833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Ang’o</a:t>
            </a:r>
            <a:r>
              <a:rPr lang="en-US" sz="2000" b="1" dirty="0"/>
              <a:t> </a:t>
            </a:r>
            <a:r>
              <a:rPr lang="en-US" sz="2000" b="1" dirty="0" err="1"/>
              <a:t>momiyo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nogolo</a:t>
            </a:r>
            <a:r>
              <a:rPr lang="en-US" sz="2000" b="1" dirty="0"/>
              <a:t> Israel e </a:t>
            </a:r>
            <a:r>
              <a:rPr lang="en-US" sz="2000" b="1" dirty="0" err="1"/>
              <a:t>piny</a:t>
            </a:r>
            <a:r>
              <a:rPr lang="en-US" sz="2000" b="1" dirty="0"/>
              <a:t>  </a:t>
            </a:r>
            <a:r>
              <a:rPr lang="en-US" sz="2000" b="1" dirty="0" err="1"/>
              <a:t>Misri</a:t>
            </a:r>
            <a:r>
              <a:rPr lang="en-US" sz="2000" b="1" dirty="0"/>
              <a:t>?</a:t>
            </a:r>
            <a:endParaRPr lang="en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485121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219" y="104495"/>
            <a:ext cx="3382145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38111" y="3772145"/>
            <a:ext cx="8332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ne </a:t>
            </a:r>
            <a:r>
              <a:rPr lang="en-US" sz="2000" b="1" dirty="0" err="1"/>
              <a:t>oyie</a:t>
            </a:r>
            <a:r>
              <a:rPr lang="en-US" sz="2000" b="1" dirty="0"/>
              <a:t> </a:t>
            </a:r>
            <a:r>
              <a:rPr lang="en-US" sz="2000" b="1" dirty="0" err="1"/>
              <a:t>singruokno</a:t>
            </a:r>
            <a:r>
              <a:rPr lang="en-US" sz="2000" b="1" dirty="0"/>
              <a:t>, Israel ne </a:t>
            </a:r>
            <a:r>
              <a:rPr lang="en-US" sz="2000" b="1" dirty="0" err="1"/>
              <a:t>dhi</a:t>
            </a:r>
            <a:r>
              <a:rPr lang="en-US" sz="2000" b="1" dirty="0"/>
              <a:t>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machal</a:t>
            </a:r>
            <a:r>
              <a:rPr lang="en-US" sz="2000" b="1" dirty="0"/>
              <a:t> </a:t>
            </a:r>
            <a:r>
              <a:rPr lang="en-US" sz="2000" b="1" dirty="0" err="1"/>
              <a:t>nade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19:5-6)?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83329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 </a:t>
            </a:r>
            <a:r>
              <a:rPr lang="en-US" sz="2000" b="1" dirty="0" err="1"/>
              <a:t>dwe</a:t>
            </a:r>
            <a:r>
              <a:rPr lang="en-US" sz="2000" b="1" dirty="0"/>
              <a:t> mar </a:t>
            </a:r>
            <a:r>
              <a:rPr lang="en-US" sz="2000" b="1" dirty="0" err="1"/>
              <a:t>adek</a:t>
            </a:r>
            <a:r>
              <a:rPr lang="en-US" sz="2000" b="1" dirty="0"/>
              <a:t> bang’ </a:t>
            </a:r>
            <a:r>
              <a:rPr lang="en-US" sz="2000" b="1" dirty="0" err="1"/>
              <a:t>wuok</a:t>
            </a:r>
            <a:r>
              <a:rPr lang="en-US" sz="2000" b="1" dirty="0"/>
              <a:t> </a:t>
            </a:r>
            <a:r>
              <a:rPr lang="en-US" sz="2000" b="1" dirty="0" err="1"/>
              <a:t>Misri</a:t>
            </a:r>
            <a:r>
              <a:rPr lang="en-US" sz="2000" b="1" dirty="0"/>
              <a:t>, ne </a:t>
            </a:r>
            <a:r>
              <a:rPr lang="en-US" sz="2000" b="1" dirty="0" err="1"/>
              <a:t>giloso</a:t>
            </a:r>
            <a:r>
              <a:rPr lang="en-US" sz="2000" b="1" dirty="0"/>
              <a:t> </a:t>
            </a:r>
            <a:r>
              <a:rPr lang="en-US" sz="2000" b="1" dirty="0" err="1"/>
              <a:t>kambi</a:t>
            </a:r>
            <a:r>
              <a:rPr lang="en-US" sz="2000" b="1" dirty="0"/>
              <a:t> </a:t>
            </a:r>
            <a:r>
              <a:rPr lang="en-US" sz="2000" b="1" dirty="0" err="1"/>
              <a:t>machiegni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Got Sinai. </a:t>
            </a:r>
            <a:r>
              <a:rPr lang="en-US" sz="2000" b="1" dirty="0" err="1"/>
              <a:t>Kae</a:t>
            </a:r>
            <a:r>
              <a:rPr lang="en-US" sz="2000" b="1" dirty="0"/>
              <a:t> </a:t>
            </a:r>
            <a:r>
              <a:rPr lang="en-US" sz="2000" b="1" dirty="0" err="1"/>
              <a:t>ema</a:t>
            </a:r>
            <a:r>
              <a:rPr lang="en-US" sz="2000" b="1" dirty="0"/>
              <a:t> ne </a:t>
            </a:r>
            <a:r>
              <a:rPr lang="en-US" sz="2000" b="1" dirty="0" err="1"/>
              <a:t>okete</a:t>
            </a:r>
            <a:r>
              <a:rPr lang="en-US" sz="2000" b="1" dirty="0"/>
              <a:t> </a:t>
            </a:r>
            <a:r>
              <a:rPr lang="en-US" sz="2000" b="1" dirty="0" err="1"/>
              <a:t>mise</a:t>
            </a:r>
            <a:r>
              <a:rPr lang="en-US" sz="2000" b="1" dirty="0"/>
              <a:t> mar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margi</a:t>
            </a:r>
            <a:r>
              <a:rPr lang="en-US" sz="2000" b="1" dirty="0"/>
              <a:t> kaka </a:t>
            </a:r>
            <a:r>
              <a:rPr lang="en-US" sz="2000" b="1" dirty="0" err="1"/>
              <a:t>oganda</a:t>
            </a:r>
            <a:r>
              <a:rPr lang="en-US" sz="2000" b="1" dirty="0"/>
              <a:t> Israel.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noketo</a:t>
            </a:r>
            <a:r>
              <a:rPr lang="en-US" sz="2000" b="1" dirty="0"/>
              <a:t> </a:t>
            </a:r>
            <a:r>
              <a:rPr lang="en-US" sz="2000" b="1" dirty="0" err="1"/>
              <a:t>paro</a:t>
            </a:r>
            <a:r>
              <a:rPr lang="en-US" sz="2000" b="1" dirty="0"/>
              <a:t> mar </a:t>
            </a:r>
            <a:r>
              <a:rPr lang="en-US" sz="2000" b="1" dirty="0" err="1"/>
              <a:t>timo</a:t>
            </a:r>
            <a:r>
              <a:rPr lang="en-US" sz="2000" b="1" dirty="0"/>
              <a:t> </a:t>
            </a:r>
            <a:r>
              <a:rPr lang="en-US" sz="2000" b="1" dirty="0" err="1"/>
              <a:t>singruok</a:t>
            </a:r>
            <a:r>
              <a:rPr lang="en-US" sz="2000" b="1" dirty="0"/>
              <a:t> </a:t>
            </a:r>
            <a:r>
              <a:rPr lang="en-US" sz="2000" b="1" dirty="0" err="1"/>
              <a:t>kodgi</a:t>
            </a:r>
            <a:r>
              <a:rPr lang="en-US" sz="2000" b="1" dirty="0"/>
              <a:t>, kendo ne </a:t>
            </a:r>
            <a:r>
              <a:rPr lang="en-US" sz="2000" b="1" dirty="0" err="1"/>
              <a:t>giyie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19:1-8).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808782"/>
            <a:ext cx="83520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Mondo </a:t>
            </a:r>
            <a:r>
              <a:rPr lang="en-US" sz="2000" b="1" dirty="0" err="1"/>
              <a:t>gitine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. 5:1; 7:16; 8:1, 20; 9:1, 13; 10:3).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gitimo</a:t>
            </a:r>
            <a:r>
              <a:rPr lang="en-US" sz="2000" b="1" dirty="0"/>
              <a:t> </a:t>
            </a:r>
            <a:r>
              <a:rPr lang="en-US" sz="2000" b="1" dirty="0" err="1"/>
              <a:t>kamano</a:t>
            </a:r>
            <a:r>
              <a:rPr lang="en-US" sz="2000" b="1" dirty="0"/>
              <a:t>, ne </a:t>
            </a:r>
            <a:r>
              <a:rPr lang="en-US" sz="2000" b="1" dirty="0" err="1"/>
              <a:t>gidhi</a:t>
            </a:r>
            <a:r>
              <a:rPr lang="en-US" sz="2000" b="1" dirty="0"/>
              <a:t> </a:t>
            </a:r>
            <a:r>
              <a:rPr lang="en-US" sz="2000" b="1" dirty="0" err="1"/>
              <a:t>yudo</a:t>
            </a:r>
            <a:r>
              <a:rPr lang="en-US" sz="2000" b="1" dirty="0"/>
              <a:t> </a:t>
            </a:r>
            <a:r>
              <a:rPr lang="en-US" sz="2000" b="1" dirty="0" err="1"/>
              <a:t>ber</a:t>
            </a:r>
            <a:r>
              <a:rPr lang="en-US" sz="2000" b="1" dirty="0"/>
              <a:t> </a:t>
            </a:r>
            <a:r>
              <a:rPr lang="en-US" sz="2000" b="1" dirty="0" err="1"/>
              <a:t>mang’eny</a:t>
            </a:r>
            <a:r>
              <a:rPr lang="en-US" sz="2000" b="1" dirty="0"/>
              <a:t> (</a:t>
            </a:r>
            <a:r>
              <a:rPr lang="en-US" sz="2000" b="1" dirty="0" err="1"/>
              <a:t>achiel</a:t>
            </a:r>
            <a:r>
              <a:rPr lang="en-US" sz="2000" b="1" dirty="0"/>
              <a:t> </a:t>
            </a:r>
            <a:r>
              <a:rPr lang="en-US" sz="2000" b="1" dirty="0" err="1"/>
              <a:t>kuomgi</a:t>
            </a:r>
            <a:r>
              <a:rPr lang="en-US" sz="2000" b="1" dirty="0"/>
              <a:t>, </a:t>
            </a:r>
            <a:r>
              <a:rPr lang="en-US" sz="2000" b="1" dirty="0" err="1"/>
              <a:t>piny</a:t>
            </a:r>
            <a:r>
              <a:rPr lang="en-US" sz="2000" b="1" dirty="0"/>
              <a:t> Kanaan)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JACHIW CHIK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Wi got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duto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notimo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iro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nikech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Ruoth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noselorie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mach.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Iro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dhuolore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kendo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duto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tetni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malich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(Wuok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354754"/>
            <a:ext cx="8573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Chiwo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mar </a:t>
            </a:r>
            <a:r>
              <a:rPr lang="en-US" sz="2000" b="1" dirty="0" err="1"/>
              <a:t>Nyasaye</a:t>
            </a:r>
            <a:r>
              <a:rPr lang="en-US" sz="2000" b="1" dirty="0"/>
              <a:t> e Sinai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duong</a:t>
            </a:r>
            <a:r>
              <a:rPr lang="en-US" sz="2000" b="1" dirty="0"/>
              <a:t>’ </a:t>
            </a:r>
            <a:r>
              <a:rPr lang="en-US" sz="2000" b="1" dirty="0" err="1"/>
              <a:t>ahinya</a:t>
            </a:r>
            <a:r>
              <a:rPr lang="en-US" sz="2000" b="1" dirty="0"/>
              <a:t> kendo ma </a:t>
            </a:r>
            <a:r>
              <a:rPr lang="en-US" sz="2000" b="1" dirty="0" err="1"/>
              <a:t>miyo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</a:t>
            </a:r>
            <a:r>
              <a:rPr lang="en-US" sz="2000" b="1" dirty="0" err="1"/>
              <a:t>luoro</a:t>
            </a:r>
            <a:r>
              <a:rPr lang="en-US" sz="2000" b="1" dirty="0"/>
              <a:t> (Hib. 12:18-21). Onge </a:t>
            </a:r>
            <a:r>
              <a:rPr lang="en-US" sz="2000" b="1" dirty="0" err="1"/>
              <a:t>ng’a</a:t>
            </a:r>
            <a:r>
              <a:rPr lang="en-US" sz="2000" b="1" dirty="0"/>
              <a:t> </a:t>
            </a:r>
            <a:r>
              <a:rPr lang="en-US" sz="2000" b="1" dirty="0" err="1"/>
              <a:t>moikre</a:t>
            </a:r>
            <a:r>
              <a:rPr lang="en-US" sz="2000" b="1" dirty="0"/>
              <a:t> ne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kamano</a:t>
            </a:r>
            <a:r>
              <a:rPr lang="en-US" sz="2000" b="1" dirty="0"/>
              <a:t>. </a:t>
            </a:r>
            <a:r>
              <a:rPr lang="en-US" sz="2000" b="1" dirty="0" err="1"/>
              <a:t>Omiyo</a:t>
            </a:r>
            <a:r>
              <a:rPr lang="en-US" sz="2000" b="1" dirty="0"/>
              <a:t>, ne </a:t>
            </a:r>
            <a:r>
              <a:rPr lang="en-US" sz="2000" b="1" dirty="0" err="1"/>
              <a:t>dwarore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</a:t>
            </a:r>
            <a:r>
              <a:rPr lang="en-US" sz="2000" b="1" dirty="0" err="1"/>
              <a:t>opuodhre</a:t>
            </a:r>
            <a:r>
              <a:rPr lang="en-US" sz="2000" b="1" dirty="0"/>
              <a:t> </a:t>
            </a:r>
            <a:r>
              <a:rPr lang="en-US" sz="2000" b="1" dirty="0" err="1"/>
              <a:t>motelo</a:t>
            </a:r>
            <a:r>
              <a:rPr lang="en-US" sz="2000" b="1" dirty="0"/>
              <a:t> kendo </a:t>
            </a:r>
            <a:r>
              <a:rPr lang="en-US" sz="2000" b="1" dirty="0" err="1"/>
              <a:t>kik</a:t>
            </a:r>
            <a:r>
              <a:rPr lang="en-US" sz="2000" b="1" dirty="0"/>
              <a:t> </a:t>
            </a:r>
            <a:r>
              <a:rPr lang="en-US" sz="2000" b="1" dirty="0" err="1"/>
              <a:t>gikal</a:t>
            </a:r>
            <a:r>
              <a:rPr lang="en-US" sz="2000" b="1" dirty="0"/>
              <a:t> tong’ </a:t>
            </a:r>
            <a:r>
              <a:rPr lang="en-US" sz="2000" b="1" dirty="0" err="1"/>
              <a:t>molworo</a:t>
            </a:r>
            <a:r>
              <a:rPr lang="en-US" sz="2000" b="1" dirty="0"/>
              <a:t> got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kik</a:t>
            </a:r>
            <a:r>
              <a:rPr lang="en-US" sz="2000" b="1" dirty="0"/>
              <a:t> </a:t>
            </a:r>
            <a:r>
              <a:rPr lang="en-US" sz="2000" b="1" dirty="0" err="1"/>
              <a:t>neggi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teko</a:t>
            </a:r>
            <a:r>
              <a:rPr lang="en-US" sz="2000" b="1" dirty="0"/>
              <a:t> mar </a:t>
            </a:r>
            <a:r>
              <a:rPr lang="en-US" sz="2000" b="1" dirty="0" err="1"/>
              <a:t>Nyasaye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19:10-12).</a:t>
            </a:r>
            <a:endParaRPr lang="en" sz="2000" b="1" dirty="0"/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596668" y="4437327"/>
            <a:ext cx="61843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Nitie</a:t>
            </a:r>
            <a:r>
              <a:rPr lang="en-US" sz="2000" b="1" dirty="0"/>
              <a:t> yore </a:t>
            </a:r>
            <a:r>
              <a:rPr lang="en-US" sz="2000" b="1" dirty="0" err="1"/>
              <a:t>ariyo</a:t>
            </a:r>
            <a:r>
              <a:rPr lang="en-US" sz="2000" b="1" dirty="0"/>
              <a:t> </a:t>
            </a:r>
            <a:r>
              <a:rPr lang="en-US" sz="2000" b="1" dirty="0" err="1"/>
              <a:t>mondikgo</a:t>
            </a:r>
            <a:r>
              <a:rPr lang="en-US" sz="2000" b="1" dirty="0"/>
              <a:t> </a:t>
            </a:r>
            <a:r>
              <a:rPr lang="en-US" sz="2000" b="1" dirty="0" err="1"/>
              <a:t>Chikni</a:t>
            </a:r>
            <a:r>
              <a:rPr lang="en-US" sz="2000" b="1" dirty="0"/>
              <a:t>: </a:t>
            </a:r>
            <a:r>
              <a:rPr lang="en-US" sz="2000" b="1" dirty="0" err="1"/>
              <a:t>achiel</a:t>
            </a:r>
            <a:r>
              <a:rPr lang="en-US" sz="2000" b="1" dirty="0"/>
              <a:t> ne </a:t>
            </a:r>
            <a:r>
              <a:rPr lang="en-US" sz="2000" b="1" dirty="0" err="1"/>
              <a:t>ondik</a:t>
            </a:r>
            <a:r>
              <a:rPr lang="en-US" sz="2000" b="1" dirty="0"/>
              <a:t> e </a:t>
            </a:r>
            <a:r>
              <a:rPr lang="en-US" sz="2000" b="1" dirty="0" err="1"/>
              <a:t>chakruok</a:t>
            </a:r>
            <a:r>
              <a:rPr lang="en-US" sz="2000" b="1" dirty="0"/>
              <a:t> mar </a:t>
            </a:r>
            <a:r>
              <a:rPr lang="en-US" sz="2000" b="1" dirty="0" err="1"/>
              <a:t>Wuok</a:t>
            </a:r>
            <a:r>
              <a:rPr lang="en-US" sz="2000" b="1" dirty="0"/>
              <a:t>, to </a:t>
            </a:r>
            <a:r>
              <a:rPr lang="en-US" sz="2000" b="1" dirty="0" err="1"/>
              <a:t>machielo</a:t>
            </a:r>
            <a:r>
              <a:rPr lang="en-US" sz="2000" b="1" dirty="0"/>
              <a:t>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achiel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weche</a:t>
            </a:r>
            <a:r>
              <a:rPr lang="en-US" sz="2000" b="1" dirty="0"/>
              <a:t> ma Musa ne </a:t>
            </a:r>
            <a:r>
              <a:rPr lang="en-US" sz="2000" b="1" dirty="0" err="1"/>
              <a:t>owacho</a:t>
            </a:r>
            <a:r>
              <a:rPr lang="en-US" sz="2000" b="1" dirty="0"/>
              <a:t> </a:t>
            </a:r>
            <a:r>
              <a:rPr lang="en-US" sz="2000" b="1" dirty="0" err="1"/>
              <a:t>mogik</a:t>
            </a:r>
            <a:r>
              <a:rPr lang="en-US" sz="2000" b="1" dirty="0"/>
              <a:t> kapok </a:t>
            </a:r>
            <a:r>
              <a:rPr lang="en-US" sz="2000" b="1" dirty="0" err="1"/>
              <a:t>gidonjo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Kanaan.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Kata </a:t>
            </a:r>
            <a:r>
              <a:rPr lang="en-US" sz="2000" b="1" dirty="0" err="1"/>
              <a:t>nyalo</a:t>
            </a:r>
            <a:r>
              <a:rPr lang="en-US" sz="2000" b="1" dirty="0"/>
              <a:t> </a:t>
            </a:r>
            <a:r>
              <a:rPr lang="en-US" sz="2000" b="1" dirty="0" err="1"/>
              <a:t>nenore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mane </a:t>
            </a:r>
            <a:r>
              <a:rPr lang="en-US" sz="2000" b="1" dirty="0" err="1"/>
              <a:t>ochiwe</a:t>
            </a:r>
            <a:r>
              <a:rPr lang="en-US" sz="2000" b="1" dirty="0"/>
              <a:t> </a:t>
            </a:r>
            <a:r>
              <a:rPr lang="en-US" sz="2000" b="1" dirty="0" err="1"/>
              <a:t>kelo</a:t>
            </a:r>
            <a:r>
              <a:rPr lang="en-US" sz="2000" b="1" dirty="0"/>
              <a:t> </a:t>
            </a:r>
            <a:r>
              <a:rPr lang="en-US" sz="2000" b="1" dirty="0" err="1"/>
              <a:t>bwok</a:t>
            </a:r>
            <a:r>
              <a:rPr lang="en-US" sz="2000" b="1" dirty="0"/>
              <a:t>, </a:t>
            </a:r>
            <a:r>
              <a:rPr lang="en-US" sz="2000" b="1" dirty="0" err="1"/>
              <a:t>Chik</a:t>
            </a:r>
            <a:r>
              <a:rPr lang="en-US" sz="2000" b="1" dirty="0"/>
              <a:t> </a:t>
            </a:r>
            <a:r>
              <a:rPr lang="en-US" sz="2000" b="1" dirty="0" err="1"/>
              <a:t>nyiso</a:t>
            </a:r>
            <a:r>
              <a:rPr lang="en-US" sz="2000" b="1" dirty="0"/>
              <a:t> </a:t>
            </a:r>
            <a:r>
              <a:rPr lang="en-US" sz="2000" b="1" dirty="0" err="1"/>
              <a:t>kido</a:t>
            </a:r>
            <a:r>
              <a:rPr lang="en-US" sz="2000" b="1" dirty="0"/>
              <a:t> </a:t>
            </a:r>
            <a:r>
              <a:rPr lang="en-US" sz="2000" b="1" dirty="0" err="1"/>
              <a:t>maber</a:t>
            </a:r>
            <a:r>
              <a:rPr lang="en-US" sz="2000" b="1" dirty="0"/>
              <a:t> </a:t>
            </a:r>
            <a:r>
              <a:rPr lang="en-US" sz="2000" b="1" dirty="0" err="1"/>
              <a:t>moloyo</a:t>
            </a:r>
            <a:r>
              <a:rPr lang="en-US" sz="2000" b="1" dirty="0"/>
              <a:t> mar </a:t>
            </a:r>
            <a:r>
              <a:rPr lang="en-US" sz="2000" b="1" dirty="0" err="1"/>
              <a:t>Nyasaye</a:t>
            </a:r>
            <a:r>
              <a:rPr lang="en-US" sz="2000" b="1" dirty="0"/>
              <a:t>: </a:t>
            </a:r>
            <a:r>
              <a:rPr lang="en-US" sz="2000" b="1" dirty="0" err="1"/>
              <a:t>hera</a:t>
            </a:r>
            <a:r>
              <a:rPr lang="en-US" sz="2000" b="1" dirty="0"/>
              <a:t> (Rumi 13:10).</a:t>
            </a:r>
            <a:endParaRPr lang="en" sz="2000" b="1" dirty="0"/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06500" y="3209460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Weche</a:t>
            </a:r>
            <a:r>
              <a:rPr lang="en-US" sz="2000" b="1" dirty="0"/>
              <a:t> ma </a:t>
            </a:r>
            <a:r>
              <a:rPr lang="en-US" sz="2000" b="1" dirty="0" err="1"/>
              <a:t>Nyasaye</a:t>
            </a:r>
            <a:r>
              <a:rPr lang="en-US" sz="2000" b="1" dirty="0"/>
              <a:t> ne </a:t>
            </a:r>
            <a:r>
              <a:rPr lang="en-US" sz="2000" b="1" dirty="0" err="1"/>
              <a:t>dhi</a:t>
            </a:r>
            <a:r>
              <a:rPr lang="en-US" sz="2000" b="1" dirty="0"/>
              <a:t> </a:t>
            </a:r>
            <a:r>
              <a:rPr lang="en-US" sz="2000" b="1" dirty="0" err="1"/>
              <a:t>nyisogi</a:t>
            </a:r>
            <a:r>
              <a:rPr lang="en-US" sz="2000" b="1" dirty="0"/>
              <a:t> ne gin </a:t>
            </a:r>
            <a:r>
              <a:rPr lang="en-US" sz="2000" b="1" dirty="0" err="1"/>
              <a:t>ranyisi</a:t>
            </a:r>
            <a:r>
              <a:rPr lang="en-US" sz="2000" b="1" dirty="0"/>
              <a:t> mar kite </a:t>
            </a:r>
            <a:r>
              <a:rPr lang="en-US" sz="2000" b="1" dirty="0" err="1"/>
              <a:t>owuon</a:t>
            </a:r>
            <a:r>
              <a:rPr lang="en-US" sz="2000" b="1" dirty="0"/>
              <a:t>. </a:t>
            </a:r>
            <a:r>
              <a:rPr lang="en-US" sz="2000" b="1" dirty="0" err="1"/>
              <a:t>Luwogi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ngima</a:t>
            </a:r>
            <a:r>
              <a:rPr lang="en-US" sz="2000" b="1" dirty="0"/>
              <a:t>; </a:t>
            </a:r>
            <a:r>
              <a:rPr lang="en-US" sz="2000" b="1" dirty="0" err="1"/>
              <a:t>daggi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tho</a:t>
            </a:r>
            <a:r>
              <a:rPr lang="en-US" sz="2000" b="1" dirty="0"/>
              <a:t>. Ne </a:t>
            </a:r>
            <a:r>
              <a:rPr lang="en-US" sz="2000" b="1" dirty="0" err="1"/>
              <a:t>dwarore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Israel </a:t>
            </a:r>
            <a:r>
              <a:rPr lang="en-US" sz="2000" b="1" dirty="0" err="1"/>
              <a:t>ong’e</a:t>
            </a:r>
            <a:r>
              <a:rPr lang="en-US" sz="2000" b="1" dirty="0"/>
              <a:t> </a:t>
            </a:r>
            <a:r>
              <a:rPr lang="en-US" sz="2000" b="1" dirty="0" err="1"/>
              <a:t>malong’o</a:t>
            </a:r>
            <a:r>
              <a:rPr lang="en-US" sz="2000" b="1" dirty="0"/>
              <a:t> </a:t>
            </a:r>
            <a:r>
              <a:rPr lang="en-US" sz="2000" b="1" dirty="0" err="1"/>
              <a:t>chuth</a:t>
            </a:r>
            <a:r>
              <a:rPr lang="en-US" sz="2000" b="1" dirty="0"/>
              <a:t> lich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ber</a:t>
            </a:r>
            <a:r>
              <a:rPr lang="en-US" sz="2000" b="1" dirty="0"/>
              <a:t> “</a:t>
            </a:r>
            <a:r>
              <a:rPr lang="en-US" sz="2000" b="1" dirty="0" err="1"/>
              <a:t>weche</a:t>
            </a:r>
            <a:r>
              <a:rPr lang="en-US" sz="2000" b="1" dirty="0"/>
              <a:t> mag </a:t>
            </a:r>
            <a:r>
              <a:rPr lang="en-US" sz="2000" b="1" dirty="0" err="1"/>
              <a:t>singruok</a:t>
            </a:r>
            <a:r>
              <a:rPr lang="en-US" sz="2000" b="1" dirty="0"/>
              <a:t>,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” (</a:t>
            </a:r>
            <a:r>
              <a:rPr lang="en-US" sz="2000" b="1" dirty="0" err="1"/>
              <a:t>Wuok</a:t>
            </a:r>
            <a:r>
              <a:rPr lang="en-US" sz="2000" b="1" dirty="0"/>
              <a:t> 34:28).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596668" y="2891191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Ang’o momiyo chenro ma kamano ne dwarore?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-49161" y="-11735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CHIKE APAR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 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Ruoth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Nyasachu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mane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ogolu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piny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Misri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kuma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nubedoe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wasumbini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(Wuok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86710" y="1056502"/>
            <a:ext cx="8563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okelo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nyiso</a:t>
            </a:r>
            <a:r>
              <a:rPr lang="en-US" sz="2000" b="1" dirty="0"/>
              <a:t> </a:t>
            </a:r>
            <a:r>
              <a:rPr lang="en-US" sz="2000" b="1" dirty="0" err="1"/>
              <a:t>maler</a:t>
            </a:r>
            <a:r>
              <a:rPr lang="en-US" sz="2000" b="1" dirty="0"/>
              <a:t> </a:t>
            </a:r>
            <a:r>
              <a:rPr lang="en-US" sz="2000" b="1" dirty="0" err="1"/>
              <a:t>tich</a:t>
            </a:r>
            <a:r>
              <a:rPr lang="en-US" sz="2000" b="1" dirty="0"/>
              <a:t> mare </a:t>
            </a:r>
            <a:r>
              <a:rPr lang="en-US" sz="2000" b="1" dirty="0" err="1"/>
              <a:t>maduong</a:t>
            </a:r>
            <a:r>
              <a:rPr lang="en-US" sz="2000" b="1" dirty="0"/>
              <a:t>’: “</a:t>
            </a:r>
            <a:r>
              <a:rPr lang="en-US" sz="2000" b="1" dirty="0" err="1"/>
              <a:t>Asewari</a:t>
            </a:r>
            <a:r>
              <a:rPr lang="en-US" sz="2000" b="1" dirty="0"/>
              <a:t> e </a:t>
            </a:r>
            <a:r>
              <a:rPr lang="en-US" sz="2000" b="1" dirty="0" err="1"/>
              <a:t>richo</a:t>
            </a:r>
            <a:r>
              <a:rPr lang="en-US" sz="2000" b="1" dirty="0"/>
              <a:t>, </a:t>
            </a:r>
            <a:r>
              <a:rPr lang="en-US" sz="2000" b="1" dirty="0" err="1"/>
              <a:t>omiyo</a:t>
            </a:r>
            <a:r>
              <a:rPr lang="en-US" sz="2000" b="1" dirty="0"/>
              <a:t>, </a:t>
            </a:r>
            <a:r>
              <a:rPr lang="en-US" sz="2000" b="1" dirty="0" err="1"/>
              <a:t>mae</a:t>
            </a:r>
            <a:r>
              <a:rPr lang="en-US" sz="2000" b="1" dirty="0"/>
              <a:t> e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itim</a:t>
            </a:r>
            <a:r>
              <a:rPr lang="en-US" sz="2000" b="1" dirty="0"/>
              <a:t> </a:t>
            </a:r>
            <a:r>
              <a:rPr lang="en-US" sz="2000" b="1" dirty="0" err="1"/>
              <a:t>chakre</a:t>
            </a:r>
            <a:r>
              <a:rPr lang="en-US" sz="2000" b="1" dirty="0"/>
              <a:t> </a:t>
            </a:r>
            <a:r>
              <a:rPr lang="en-US" sz="2000" b="1" dirty="0" err="1"/>
              <a:t>sani</a:t>
            </a:r>
            <a:r>
              <a:rPr lang="en-US" sz="2000" b="1" dirty="0"/>
              <a:t>” (</a:t>
            </a:r>
            <a:r>
              <a:rPr lang="en-US" sz="2000" b="1" dirty="0" err="1"/>
              <a:t>Wuok</a:t>
            </a:r>
            <a:r>
              <a:rPr lang="en-US" sz="2000" b="1" dirty="0"/>
              <a:t> 20:2). </a:t>
            </a:r>
            <a:r>
              <a:rPr lang="en-US" sz="2000" b="1" dirty="0" err="1"/>
              <a:t>Luwo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, </a:t>
            </a:r>
            <a:r>
              <a:rPr lang="en-US" sz="2000" b="1" dirty="0" err="1"/>
              <a:t>kuomwa</a:t>
            </a:r>
            <a:r>
              <a:rPr lang="en-US" sz="2000" b="1" dirty="0"/>
              <a:t>, </a:t>
            </a:r>
            <a:r>
              <a:rPr lang="en-US" sz="2000" b="1" dirty="0" err="1"/>
              <a:t>dwoko</a:t>
            </a:r>
            <a:r>
              <a:rPr lang="en-US" sz="2000" b="1" dirty="0"/>
              <a:t> mar </a:t>
            </a:r>
            <a:r>
              <a:rPr lang="en-US" sz="2000" b="1" dirty="0" err="1"/>
              <a:t>Warruok</a:t>
            </a:r>
            <a:r>
              <a:rPr lang="en-US" sz="2000" b="1" dirty="0"/>
              <a:t>.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dwoko</a:t>
            </a:r>
            <a:r>
              <a:rPr lang="en-US" sz="2000" b="1" dirty="0"/>
              <a:t> mar </a:t>
            </a:r>
            <a:r>
              <a:rPr lang="en-US" sz="2000" b="1" dirty="0" err="1"/>
              <a:t>hera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hera</a:t>
            </a:r>
            <a:r>
              <a:rPr lang="en-US" sz="2000" b="1" dirty="0"/>
              <a:t> ma </a:t>
            </a:r>
            <a:r>
              <a:rPr lang="en-US" sz="2000" b="1" dirty="0" err="1"/>
              <a:t>iyudo</a:t>
            </a:r>
            <a:r>
              <a:rPr lang="en-US" sz="2000" b="1" dirty="0"/>
              <a:t>.</a:t>
            </a:r>
            <a:endParaRPr lang="en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030896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551313" y="1515820"/>
            <a:ext cx="63181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TIEND CHIK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TIJ CHIK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Kamano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Chik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nochalonwa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jarit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nyaka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nobiro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omi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wabed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winjruok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kuom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yie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(Jogalatia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39684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Ang’o ma moko kuom tije Chik?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03143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Warruok ok en achiel kuom tijene (Gal. 2:16). Chik chalo rang’i ma nyisowa richowa (Jakobo 1 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379757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559" y="4404202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540" y="4402735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22131" y="5750912"/>
            <a:ext cx="67971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Biblos oyango maler: Chik ber(Rumi 7:12); puonjruok kuome kelo mor (Zabs. 1:2). “</a:t>
            </a:r>
            <a:r>
              <a:rPr lang="en-US" sz="2000" b="1" dirty="0"/>
              <a:t>Mano kaka </a:t>
            </a:r>
            <a:r>
              <a:rPr lang="en-US" sz="2000" b="1" dirty="0" err="1"/>
              <a:t>ahero</a:t>
            </a:r>
            <a:r>
              <a:rPr lang="en-US" sz="2000" b="1" dirty="0"/>
              <a:t> </a:t>
            </a:r>
            <a:r>
              <a:rPr lang="en-US" sz="2000" b="1" dirty="0" err="1"/>
              <a:t>chikni</a:t>
            </a:r>
            <a:r>
              <a:rPr lang="en-US" sz="2000" b="1" dirty="0"/>
              <a:t>! </a:t>
            </a:r>
            <a:r>
              <a:rPr lang="en-US" sz="2000" b="1" dirty="0" err="1"/>
              <a:t>Apare</a:t>
            </a:r>
            <a:r>
              <a:rPr lang="en-US" sz="2000" b="1" dirty="0"/>
              <a:t> </a:t>
            </a:r>
            <a:r>
              <a:rPr lang="en-US" sz="2000" b="1" dirty="0" err="1"/>
              <a:t>odiechieng</a:t>
            </a:r>
            <a:r>
              <a:rPr lang="en-US" sz="2000" b="1" dirty="0"/>
              <a:t>’ </a:t>
            </a:r>
            <a:r>
              <a:rPr lang="en-US" sz="2000" b="1" dirty="0" err="1"/>
              <a:t>duto</a:t>
            </a:r>
            <a:r>
              <a:rPr lang="en" sz="2000" b="1" dirty="0"/>
              <a:t>” (Zab.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02701"/>
            <a:ext cx="5562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Toyo </a:t>
            </a:r>
            <a:r>
              <a:rPr lang="en-US" sz="2000" b="1" dirty="0" err="1"/>
              <a:t>rang’i</a:t>
            </a:r>
            <a:r>
              <a:rPr lang="en-US" sz="2000" b="1" dirty="0"/>
              <a:t> ok </a:t>
            </a:r>
            <a:r>
              <a:rPr lang="en-US" sz="2000" b="1" dirty="0" err="1"/>
              <a:t>gol</a:t>
            </a:r>
            <a:r>
              <a:rPr lang="en-US" sz="2000" b="1" dirty="0"/>
              <a:t> </a:t>
            </a:r>
            <a:r>
              <a:rPr lang="en-US" sz="2000" b="1" dirty="0" err="1"/>
              <a:t>chilo</a:t>
            </a:r>
            <a:r>
              <a:rPr lang="en-US" sz="2000" b="1" dirty="0"/>
              <a:t>; </a:t>
            </a:r>
            <a:r>
              <a:rPr lang="en-US" sz="2000" b="1" dirty="0" err="1"/>
              <a:t>weyo</a:t>
            </a:r>
            <a:r>
              <a:rPr lang="en-US" sz="2000" b="1" dirty="0"/>
              <a:t> </a:t>
            </a:r>
            <a:r>
              <a:rPr lang="en-US" sz="2000" b="1" dirty="0" err="1"/>
              <a:t>dewo</a:t>
            </a:r>
            <a:r>
              <a:rPr lang="en-US" sz="2000" b="1" dirty="0"/>
              <a:t> </a:t>
            </a:r>
            <a:r>
              <a:rPr lang="en-US" sz="2000" b="1" dirty="0" err="1"/>
              <a:t>wachno</a:t>
            </a:r>
            <a:r>
              <a:rPr lang="en-US" sz="2000" b="1" dirty="0"/>
              <a:t> </a:t>
            </a:r>
            <a:r>
              <a:rPr lang="en-US" sz="2000" b="1" dirty="0" err="1"/>
              <a:t>bende</a:t>
            </a:r>
            <a:r>
              <a:rPr lang="en-US" sz="2000" b="1" dirty="0"/>
              <a:t> ok </a:t>
            </a:r>
            <a:r>
              <a:rPr lang="en-US" sz="2000" b="1" dirty="0" err="1"/>
              <a:t>kony</a:t>
            </a:r>
            <a:r>
              <a:rPr lang="en-US" sz="2000" b="1" dirty="0"/>
              <a:t>. To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waonge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“</a:t>
            </a:r>
            <a:r>
              <a:rPr lang="en-US" sz="2000" b="1" dirty="0" err="1"/>
              <a:t>rang’i</a:t>
            </a:r>
            <a:r>
              <a:rPr lang="en-US" sz="2000" b="1" dirty="0"/>
              <a:t>” [</a:t>
            </a:r>
            <a:r>
              <a:rPr lang="en-US" sz="2000" b="1" dirty="0" err="1"/>
              <a:t>chik</a:t>
            </a:r>
            <a:r>
              <a:rPr lang="en-US" sz="2000" b="1" dirty="0"/>
              <a:t>] ok </a:t>
            </a:r>
            <a:r>
              <a:rPr lang="en-US" sz="2000" b="1" dirty="0" err="1"/>
              <a:t>wanyal</a:t>
            </a:r>
            <a:r>
              <a:rPr lang="en-US" sz="2000" b="1" dirty="0"/>
              <a:t> </a:t>
            </a:r>
            <a:r>
              <a:rPr lang="en-US" sz="2000" b="1" dirty="0" err="1"/>
              <a:t>ng’eyo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chilo</a:t>
            </a:r>
            <a:r>
              <a:rPr lang="en-US" sz="2000" b="1" dirty="0"/>
              <a:t> [</a:t>
            </a:r>
            <a:r>
              <a:rPr lang="en-US" sz="2000" b="1" dirty="0" err="1"/>
              <a:t>richo</a:t>
            </a:r>
            <a:r>
              <a:rPr lang="en-US" sz="2000" b="1" dirty="0"/>
              <a:t>] </a:t>
            </a:r>
            <a:r>
              <a:rPr lang="en-US" sz="2000" b="1" dirty="0" err="1"/>
              <a:t>omienowa</a:t>
            </a:r>
            <a:r>
              <a:rPr lang="en-US" sz="2000" b="1" dirty="0"/>
              <a:t>, kendo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wadwaro</a:t>
            </a:r>
            <a:r>
              <a:rPr lang="en-US" sz="2000" b="1" dirty="0"/>
              <a:t> “</a:t>
            </a:r>
            <a:r>
              <a:rPr lang="en-US" sz="2000" b="1" dirty="0" err="1"/>
              <a:t>kitamba</a:t>
            </a:r>
            <a:r>
              <a:rPr lang="en-US" sz="2000" b="1" dirty="0"/>
              <a:t>” [</a:t>
            </a:r>
            <a:r>
              <a:rPr lang="en-US" sz="2000" b="1" dirty="0" err="1"/>
              <a:t>Kristo</a:t>
            </a:r>
            <a:r>
              <a:rPr lang="en-US" sz="2000" b="1" dirty="0"/>
              <a:t>]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opuodhwa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1395</Words>
  <Application>Microsoft Office PowerPoint</Application>
  <PresentationFormat>Panorámica</PresentationFormat>
  <Paragraphs>82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Calibri</vt:lpstr>
      <vt:lpstr>Aptos</vt:lpstr>
      <vt:lpstr>Wingdings</vt:lpstr>
      <vt:lpstr>Comic Sans MS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171</cp:revision>
  <dcterms:created xsi:type="dcterms:W3CDTF">2025-07-19T15:42:14Z</dcterms:created>
  <dcterms:modified xsi:type="dcterms:W3CDTF">2025-07-30T09:38:10Z</dcterms:modified>
</cp:coreProperties>
</file>