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300" r:id="rId4"/>
    <p:sldId id="257" r:id="rId5"/>
    <p:sldId id="258" r:id="rId6"/>
    <p:sldId id="259" r:id="rId7"/>
    <p:sldId id="260" r:id="rId8"/>
    <p:sldId id="299" r:id="rId9"/>
    <p:sldId id="296" r:id="rId10"/>
    <p:sldId id="297" r:id="rId11"/>
    <p:sldId id="263" r:id="rId12"/>
    <p:sldId id="264" r:id="rId13"/>
    <p:sldId id="295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4E0"/>
    <a:srgbClr val="66FF33"/>
    <a:srgbClr val="96CE96"/>
    <a:srgbClr val="F79E9E"/>
    <a:srgbClr val="FFA3A3"/>
    <a:srgbClr val="EC4C25"/>
    <a:srgbClr val="6CB2C3"/>
    <a:srgbClr val="F49C64"/>
    <a:srgbClr val="8B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DA2CE4-820D-4773-9B0B-1471AEB8FA08}" type="doc">
      <dgm:prSet loTypeId="urn:microsoft.com/office/officeart/2005/8/layout/hierarchy3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B2DA5BA-FBCE-4E02-8876-620F68596D9A}">
      <dgm:prSet custT="1"/>
      <dgm:spPr>
        <a:solidFill>
          <a:schemeClr val="accent5"/>
        </a:solidFill>
      </dgm:spPr>
      <dgm:t>
        <a:bodyPr/>
        <a:lstStyle/>
        <a:p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Nyasaye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nyiso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Israel gima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onego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otim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4D0A9B-67B9-4CA3-90D4-344E979E3A34}" type="parTrans" cxnId="{1A6288D7-7D17-4022-B2D1-93711EA192A5}">
      <dgm:prSet/>
      <dgm:spPr/>
      <dgm:t>
        <a:bodyPr/>
        <a:lstStyle/>
        <a:p>
          <a:endParaRPr lang="es-ES" sz="1800"/>
        </a:p>
      </dgm:t>
    </dgm:pt>
    <dgm:pt modelId="{DA4E8E4A-4E13-4AA2-B768-6BADE167FFEB}" type="sibTrans" cxnId="{1A6288D7-7D17-4022-B2D1-93711EA192A5}">
      <dgm:prSet/>
      <dgm:spPr/>
      <dgm:t>
        <a:bodyPr/>
        <a:lstStyle/>
        <a:p>
          <a:endParaRPr lang="es-ES" sz="1800"/>
        </a:p>
      </dgm:t>
    </dgm:pt>
    <dgm:pt modelId="{21A964F0-8882-4BAA-A831-CEC102C2B268}">
      <dgm:prSet custT="1"/>
      <dgm:spPr>
        <a:solidFill>
          <a:schemeClr val="tx2">
            <a:lumMod val="20000"/>
            <a:lumOff val="8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1800" b="1" dirty="0" err="1"/>
            <a:t>Owinj</a:t>
          </a:r>
          <a:r>
            <a:rPr lang="en-US" sz="1800" b="1" dirty="0"/>
            <a:t> </a:t>
          </a:r>
          <a:r>
            <a:rPr lang="en-US" sz="1800" b="1" dirty="0" err="1"/>
            <a:t>dwonde</a:t>
          </a:r>
          <a:r>
            <a:rPr lang="en-US" sz="1800" b="1" dirty="0"/>
            <a:t>, </a:t>
          </a:r>
          <a:r>
            <a:rPr lang="en-US" sz="1800" b="1" dirty="0" err="1"/>
            <a:t>mondo</a:t>
          </a:r>
          <a:r>
            <a:rPr lang="en-US" sz="1800" b="1" dirty="0"/>
            <a:t> </a:t>
          </a:r>
          <a:r>
            <a:rPr lang="en-US" sz="1800" b="1" dirty="0" err="1"/>
            <a:t>Nyasaye</a:t>
          </a:r>
          <a:r>
            <a:rPr lang="en-US" sz="1800" b="1" dirty="0"/>
            <a:t> </a:t>
          </a:r>
          <a:r>
            <a:rPr lang="en-US" sz="1800" b="1" dirty="0" err="1"/>
            <a:t>obed</a:t>
          </a:r>
          <a:r>
            <a:rPr lang="en-US" sz="1800" b="1" dirty="0"/>
            <a:t> </a:t>
          </a:r>
          <a:r>
            <a:rPr lang="en-US" sz="1800" b="1" dirty="0" err="1"/>
            <a:t>jasik</a:t>
          </a:r>
          <a:r>
            <a:rPr lang="en-US" sz="1800" b="1" dirty="0"/>
            <a:t> </a:t>
          </a:r>
          <a:r>
            <a:rPr lang="en-US" sz="1800" b="1" dirty="0" err="1"/>
            <a:t>wasike</a:t>
          </a:r>
          <a:r>
            <a:rPr lang="en" sz="1800" b="1" dirty="0"/>
            <a:t> </a:t>
          </a:r>
          <a:br>
            <a:rPr lang="es-ES" sz="1800" b="1" dirty="0"/>
          </a:br>
          <a:r>
            <a:rPr lang="en" sz="1800" b="1" dirty="0"/>
            <a:t>(23:21-22)</a:t>
          </a:r>
          <a:endParaRPr lang="es-ES" sz="1800" dirty="0"/>
        </a:p>
      </dgm:t>
    </dgm:pt>
    <dgm:pt modelId="{089996DA-B84F-4ABF-9F03-88D7C9F68F4F}" type="parTrans" cxnId="{EFE3C521-9515-4D1D-8E5B-101838DD267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B6C6359-7C9F-4DCD-8817-9FF42ECBBB34}" type="sibTrans" cxnId="{EFE3C521-9515-4D1D-8E5B-101838DD267C}">
      <dgm:prSet/>
      <dgm:spPr/>
      <dgm:t>
        <a:bodyPr/>
        <a:lstStyle/>
        <a:p>
          <a:endParaRPr lang="es-ES" sz="1800"/>
        </a:p>
      </dgm:t>
    </dgm:pt>
    <dgm:pt modelId="{93D76C7D-DECD-46DA-B28A-00E6881A9FCD}">
      <dgm:prSet custT="1"/>
      <dgm:spPr>
        <a:solidFill>
          <a:srgbClr val="CCFF99"/>
        </a:solidFill>
        <a:ln>
          <a:solidFill>
            <a:schemeClr val="accent5"/>
          </a:solidFill>
        </a:ln>
      </dgm:spPr>
      <dgm:t>
        <a:bodyPr/>
        <a:lstStyle/>
        <a:p>
          <a:r>
            <a:rPr lang="it-IT" sz="1800" b="1" dirty="0"/>
            <a:t>Oti ne Nyasaye kende, mondo ogol tuoche duto</a:t>
          </a:r>
          <a:r>
            <a:rPr lang="en" sz="1800" b="1" dirty="0"/>
            <a:t>                  (23:24-26)</a:t>
          </a:r>
          <a:endParaRPr lang="es-ES" sz="1800" dirty="0"/>
        </a:p>
      </dgm:t>
    </dgm:pt>
    <dgm:pt modelId="{79C790E7-9EBD-469E-B5B5-B207A4C3C0B6}" type="parTrans" cxnId="{0D1A3DAE-4825-4A0F-8D40-94D7720EB93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0A91FBC3-7B67-499F-B3A9-B795A3BF65FC}" type="sibTrans" cxnId="{0D1A3DAE-4825-4A0F-8D40-94D7720EB93C}">
      <dgm:prSet/>
      <dgm:spPr/>
      <dgm:t>
        <a:bodyPr/>
        <a:lstStyle/>
        <a:p>
          <a:endParaRPr lang="es-ES" sz="1800"/>
        </a:p>
      </dgm:t>
    </dgm:pt>
    <dgm:pt modelId="{A5B6EAD1-7EAA-4808-8F27-F0A69B92EFA9}">
      <dgm:prSet custT="1"/>
      <dgm:spPr>
        <a:solidFill>
          <a:schemeClr val="bg2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1750" b="1" dirty="0" err="1"/>
            <a:t>Kik</a:t>
          </a:r>
          <a:r>
            <a:rPr lang="en-US" sz="1750" b="1" dirty="0"/>
            <a:t> </a:t>
          </a:r>
          <a:r>
            <a:rPr lang="en-US" sz="1750" b="1" dirty="0" err="1"/>
            <a:t>otim</a:t>
          </a:r>
          <a:r>
            <a:rPr lang="en-US" sz="1750" b="1" dirty="0"/>
            <a:t> </a:t>
          </a:r>
          <a:r>
            <a:rPr lang="en-US" sz="1750" b="1" dirty="0" err="1"/>
            <a:t>winjruok</a:t>
          </a:r>
          <a:r>
            <a:rPr lang="en-US" sz="1750" b="1" dirty="0"/>
            <a:t> </a:t>
          </a:r>
          <a:r>
            <a:rPr lang="en-US" sz="1750" b="1" dirty="0" err="1"/>
            <a:t>moro</a:t>
          </a:r>
          <a:r>
            <a:rPr lang="en-US" sz="1750" b="1" dirty="0"/>
            <a:t> </a:t>
          </a:r>
          <a:r>
            <a:rPr lang="en-US" sz="1750" b="1" dirty="0" err="1"/>
            <a:t>amora</a:t>
          </a:r>
          <a:r>
            <a:rPr lang="en-US" sz="1750" b="1" dirty="0"/>
            <a:t> </a:t>
          </a:r>
          <a:r>
            <a:rPr lang="en-US" sz="1750" b="1" dirty="0" err="1"/>
            <a:t>gi</a:t>
          </a:r>
          <a:r>
            <a:rPr lang="en-US" sz="1750" b="1" dirty="0"/>
            <a:t> jo-Kanaan, </a:t>
          </a:r>
          <a:r>
            <a:rPr lang="en-US" sz="1750" b="1" dirty="0" err="1"/>
            <a:t>mondo</a:t>
          </a:r>
          <a:r>
            <a:rPr lang="en-US" sz="1750" b="1" dirty="0"/>
            <a:t> </a:t>
          </a:r>
          <a:r>
            <a:rPr lang="en-US" sz="1750" b="1" dirty="0" err="1"/>
            <a:t>kik</a:t>
          </a:r>
          <a:r>
            <a:rPr lang="en-US" sz="1750" b="1" dirty="0"/>
            <a:t> </a:t>
          </a:r>
          <a:r>
            <a:rPr lang="en-US" sz="1750" b="1" dirty="0" err="1"/>
            <a:t>olam</a:t>
          </a:r>
          <a:r>
            <a:rPr lang="en-US" sz="1750" b="1" dirty="0"/>
            <a:t> </a:t>
          </a:r>
          <a:r>
            <a:rPr lang="en-US" sz="1750" b="1" dirty="0" err="1"/>
            <a:t>nyisechegi</a:t>
          </a:r>
          <a:r>
            <a:rPr lang="en" sz="1750" b="1" dirty="0"/>
            <a:t>               </a:t>
          </a:r>
          <a:r>
            <a:rPr lang="en" sz="1800" b="1" dirty="0"/>
            <a:t>(23:32-33)</a:t>
          </a:r>
          <a:endParaRPr lang="es-ES" sz="1800" dirty="0"/>
        </a:p>
      </dgm:t>
    </dgm:pt>
    <dgm:pt modelId="{31FE02D1-CD2F-4676-8F1E-8BD2D0F7C9A7}" type="parTrans" cxnId="{BE2E1418-ACAF-45F0-AB69-C246C8C893FB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4692E7D-D8C8-4B44-A41B-4009ACFB7321}" type="sibTrans" cxnId="{BE2E1418-ACAF-45F0-AB69-C246C8C893FB}">
      <dgm:prSet/>
      <dgm:spPr/>
      <dgm:t>
        <a:bodyPr/>
        <a:lstStyle/>
        <a:p>
          <a:endParaRPr lang="es-ES" sz="1800"/>
        </a:p>
      </dgm:t>
    </dgm:pt>
    <dgm:pt modelId="{036C6CA5-7494-428E-8635-334B835ED6FB}">
      <dgm:prSet custT="1"/>
      <dgm:spPr>
        <a:solidFill>
          <a:srgbClr val="0070C0"/>
        </a:solidFill>
      </dgm:spPr>
      <dgm:t>
        <a:bodyPr/>
        <a:lstStyle/>
        <a:p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Nyasaye nyiso Israel gima odhi timo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F1D91F-37EF-422B-9C15-0D0BDB535ACC}" type="parTrans" cxnId="{28ADD609-94F8-4604-BA6C-150440E38AB5}">
      <dgm:prSet/>
      <dgm:spPr/>
      <dgm:t>
        <a:bodyPr/>
        <a:lstStyle/>
        <a:p>
          <a:endParaRPr lang="es-ES" sz="1800"/>
        </a:p>
      </dgm:t>
    </dgm:pt>
    <dgm:pt modelId="{28D23280-2CB7-4DF8-970F-232EF986C26D}" type="sibTrans" cxnId="{28ADD609-94F8-4604-BA6C-150440E38AB5}">
      <dgm:prSet/>
      <dgm:spPr/>
      <dgm:t>
        <a:bodyPr/>
        <a:lstStyle/>
        <a:p>
          <a:endParaRPr lang="es-ES" sz="1800"/>
        </a:p>
      </dgm:t>
    </dgm:pt>
    <dgm:pt modelId="{C4316A83-495C-46A9-95E9-2F999EB778EF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it-IT" sz="1800" b="1" dirty="0"/>
            <a:t>Obiro oro Malaika mare mondo oritgi kendo okelgi [arita] </a:t>
          </a:r>
          <a:r>
            <a:rPr lang="en" sz="1800" b="1" dirty="0"/>
            <a:t> (23:20)</a:t>
          </a:r>
          <a:endParaRPr lang="es-ES" sz="1800" dirty="0"/>
        </a:p>
      </dgm:t>
    </dgm:pt>
    <dgm:pt modelId="{9E27533A-37A8-4A4D-B6F8-984038CA4D82}" type="parTrans" cxnId="{534FA406-97CF-4020-872C-5E51E269529D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FA64988B-5484-4BB1-B94D-5228F4ED0D00}" type="sibTrans" cxnId="{534FA406-97CF-4020-872C-5E51E269529D}">
      <dgm:prSet/>
      <dgm:spPr/>
      <dgm:t>
        <a:bodyPr/>
        <a:lstStyle/>
        <a:p>
          <a:endParaRPr lang="es-ES" sz="1800"/>
        </a:p>
      </dgm:t>
    </dgm:pt>
    <dgm:pt modelId="{E869DC71-7944-4D39-914A-68D61C319145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fi-FI" sz="1800" b="1" dirty="0"/>
            <a:t>Malaika biro telo e nyimgi kendo terogi Kanaan [yo ma iluwo]</a:t>
          </a:r>
          <a:r>
            <a:rPr lang="en" sz="1800" b="1" dirty="0"/>
            <a:t> (23:23)</a:t>
          </a:r>
          <a:endParaRPr lang="es-ES" sz="1800" dirty="0"/>
        </a:p>
      </dgm:t>
    </dgm:pt>
    <dgm:pt modelId="{7E6F50D8-AD45-4642-9A68-C3BB64BB8DEB}" type="parTrans" cxnId="{FD2794E8-DA13-42CE-8956-E0D416BCB93C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93AC1619-555B-4E09-A341-05D3A6BA02E8}" type="sibTrans" cxnId="{FD2794E8-DA13-42CE-8956-E0D416BCB93C}">
      <dgm:prSet/>
      <dgm:spPr/>
      <dgm:t>
        <a:bodyPr/>
        <a:lstStyle/>
        <a:p>
          <a:endParaRPr lang="es-ES" sz="1800"/>
        </a:p>
      </dgm:t>
    </dgm:pt>
    <dgm:pt modelId="{86E79D34-A1D5-4192-91E0-0D4C4FD5D8C2}">
      <dgm:prSet custT="1"/>
      <dgm:spPr>
        <a:solidFill>
          <a:srgbClr val="E2CFF1"/>
        </a:solidFill>
        <a:ln>
          <a:solidFill>
            <a:srgbClr val="0070C0"/>
          </a:solidFill>
        </a:ln>
      </dgm:spPr>
      <dgm:t>
        <a:bodyPr/>
        <a:lstStyle/>
        <a:p>
          <a:r>
            <a:rPr lang="it-IT" sz="1800" b="1" dirty="0"/>
            <a:t>Obiro oro kihondko ne jodak</a:t>
          </a:r>
          <a:r>
            <a:rPr lang="en" sz="1800" b="1" dirty="0"/>
            <a:t> (23:27)</a:t>
          </a:r>
          <a:endParaRPr lang="es-ES" sz="1800" dirty="0"/>
        </a:p>
      </dgm:t>
    </dgm:pt>
    <dgm:pt modelId="{7CBD58EF-DE8F-436E-9BB8-308F2E665A44}" type="parTrans" cxnId="{0FA30892-8462-4E2E-B349-FDC6A3753A41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2A80BBE1-3413-4E70-9918-4B0400B5F2EB}" type="sibTrans" cxnId="{0FA30892-8462-4E2E-B349-FDC6A3753A41}">
      <dgm:prSet/>
      <dgm:spPr/>
      <dgm:t>
        <a:bodyPr/>
        <a:lstStyle/>
        <a:p>
          <a:endParaRPr lang="es-ES" sz="1800"/>
        </a:p>
      </dgm:t>
    </dgm:pt>
    <dgm:pt modelId="{EF5E6CE9-1195-48C3-A6A3-296EC27490AA}">
      <dgm:prSet custT="1"/>
      <dgm:spPr>
        <a:solidFill>
          <a:srgbClr val="FFD961"/>
        </a:solidFill>
        <a:ln>
          <a:solidFill>
            <a:srgbClr val="0070C0"/>
          </a:solidFill>
        </a:ln>
      </dgm:spPr>
      <dgm:t>
        <a:bodyPr/>
        <a:lstStyle/>
        <a:p>
          <a:r>
            <a:rPr lang="en" sz="1800" b="1" dirty="0"/>
            <a:t>Obiro kelo pino mondo oriemb jopinyno (23:28)</a:t>
          </a:r>
          <a:endParaRPr lang="es-ES" sz="1800" dirty="0"/>
        </a:p>
      </dgm:t>
    </dgm:pt>
    <dgm:pt modelId="{36A0B609-28D6-48BA-BB22-42F31E30CAFF}" type="parTrans" cxnId="{91CA50FC-48FE-4653-AF5D-A9043154ADD9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A45BB5F0-CC6F-4BDE-B986-FE70DE3861C9}" type="sibTrans" cxnId="{91CA50FC-48FE-4653-AF5D-A9043154ADD9}">
      <dgm:prSet/>
      <dgm:spPr/>
      <dgm:t>
        <a:bodyPr/>
        <a:lstStyle/>
        <a:p>
          <a:endParaRPr lang="es-ES" sz="1800"/>
        </a:p>
      </dgm:t>
    </dgm:pt>
    <dgm:pt modelId="{3D05D016-7CA9-4326-9B9D-832F9F356EF5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" sz="1800" b="1" dirty="0"/>
            <a:t>Obiro riembogi matinmatin (23:29-30)</a:t>
          </a:r>
          <a:endParaRPr lang="es-ES" sz="1800" dirty="0"/>
        </a:p>
      </dgm:t>
    </dgm:pt>
    <dgm:pt modelId="{8D437A1E-1D6B-4046-AC0D-44AE760FF216}" type="parTrans" cxnId="{784B642D-9731-444A-9BD1-444A62EA91B4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6D8748AB-A606-4B81-8392-65078D5462F2}" type="sibTrans" cxnId="{784B642D-9731-444A-9BD1-444A62EA91B4}">
      <dgm:prSet/>
      <dgm:spPr/>
      <dgm:t>
        <a:bodyPr/>
        <a:lstStyle/>
        <a:p>
          <a:endParaRPr lang="es-ES" sz="1800"/>
        </a:p>
      </dgm:t>
    </dgm:pt>
    <dgm:pt modelId="{8241A0F5-175F-4221-BED8-4DDFE93C2C79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sv-SE" sz="1800" b="1" dirty="0"/>
            <a:t>Obiro ketogi e lwet Israel nyaka gibed gi loch chakre e Nam Maduong’ nyaka aora Yufrate</a:t>
          </a:r>
          <a:r>
            <a:rPr lang="en" sz="1800" b="1" dirty="0"/>
            <a:t> (23:31)</a:t>
          </a:r>
          <a:endParaRPr lang="es-ES" sz="1800" dirty="0"/>
        </a:p>
      </dgm:t>
    </dgm:pt>
    <dgm:pt modelId="{CBA97E23-1816-49F9-AB4D-1A83F2CD4DAA}" type="parTrans" cxnId="{601FBA0B-0C98-406B-9C60-D49FE76034F2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CCB9AC84-E446-4ED4-BDDE-32FB38DFACD1}" type="sibTrans" cxnId="{601FBA0B-0C98-406B-9C60-D49FE76034F2}">
      <dgm:prSet/>
      <dgm:spPr/>
      <dgm:t>
        <a:bodyPr/>
        <a:lstStyle/>
        <a:p>
          <a:endParaRPr lang="es-ES" sz="1800"/>
        </a:p>
      </dgm:t>
    </dgm:pt>
    <dgm:pt modelId="{7495F440-6AF5-473F-80B9-93F70FFED350}" type="pres">
      <dgm:prSet presAssocID="{B5DA2CE4-820D-4773-9B0B-1471AEB8FA0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38A6AB9-02CA-45CD-B8DA-9F6E4197E763}" type="pres">
      <dgm:prSet presAssocID="{0B2DA5BA-FBCE-4E02-8876-620F68596D9A}" presName="root" presStyleCnt="0"/>
      <dgm:spPr/>
    </dgm:pt>
    <dgm:pt modelId="{49A1EB33-8399-475E-8BBF-6E7908F858A2}" type="pres">
      <dgm:prSet presAssocID="{0B2DA5BA-FBCE-4E02-8876-620F68596D9A}" presName="rootComposite" presStyleCnt="0"/>
      <dgm:spPr/>
    </dgm:pt>
    <dgm:pt modelId="{695BDC2E-B103-4AD5-8155-305CF6EDC473}" type="pres">
      <dgm:prSet presAssocID="{0B2DA5BA-FBCE-4E02-8876-620F68596D9A}" presName="rootText" presStyleLbl="node1" presStyleIdx="0" presStyleCnt="2" custScaleX="193337"/>
      <dgm:spPr/>
    </dgm:pt>
    <dgm:pt modelId="{354EF6AF-25E7-4455-A1BE-C588C709FC66}" type="pres">
      <dgm:prSet presAssocID="{0B2DA5BA-FBCE-4E02-8876-620F68596D9A}" presName="rootConnector" presStyleLbl="node1" presStyleIdx="0" presStyleCnt="2"/>
      <dgm:spPr/>
    </dgm:pt>
    <dgm:pt modelId="{97EC305F-93A6-468E-9515-D0C63D1C1CCA}" type="pres">
      <dgm:prSet presAssocID="{0B2DA5BA-FBCE-4E02-8876-620F68596D9A}" presName="childShape" presStyleCnt="0"/>
      <dgm:spPr/>
    </dgm:pt>
    <dgm:pt modelId="{764F3D33-8790-42F3-A612-9A10B698F301}" type="pres">
      <dgm:prSet presAssocID="{089996DA-B84F-4ABF-9F03-88D7C9F68F4F}" presName="Name13" presStyleLbl="parChTrans1D2" presStyleIdx="0" presStyleCnt="9"/>
      <dgm:spPr/>
    </dgm:pt>
    <dgm:pt modelId="{D9407576-407E-4898-AB8F-5D45BEFB68E4}" type="pres">
      <dgm:prSet presAssocID="{21A964F0-8882-4BAA-A831-CEC102C2B268}" presName="childText" presStyleLbl="bgAcc1" presStyleIdx="0" presStyleCnt="9" custScaleX="208690" custScaleY="234763">
        <dgm:presLayoutVars>
          <dgm:bulletEnabled val="1"/>
        </dgm:presLayoutVars>
      </dgm:prSet>
      <dgm:spPr/>
    </dgm:pt>
    <dgm:pt modelId="{646C048A-3FAC-4BFD-8BC1-3F55D6CA3F61}" type="pres">
      <dgm:prSet presAssocID="{79C790E7-9EBD-469E-B5B5-B207A4C3C0B6}" presName="Name13" presStyleLbl="parChTrans1D2" presStyleIdx="1" presStyleCnt="9"/>
      <dgm:spPr/>
    </dgm:pt>
    <dgm:pt modelId="{4B774A78-6B56-4815-99E0-F5274C4A6A11}" type="pres">
      <dgm:prSet presAssocID="{93D76C7D-DECD-46DA-B28A-00E6881A9FCD}" presName="childText" presStyleLbl="bgAcc1" presStyleIdx="1" presStyleCnt="9" custScaleX="208690" custScaleY="234763" custLinFactNeighborY="-6528">
        <dgm:presLayoutVars>
          <dgm:bulletEnabled val="1"/>
        </dgm:presLayoutVars>
      </dgm:prSet>
      <dgm:spPr/>
    </dgm:pt>
    <dgm:pt modelId="{2CAC2AF5-3F99-4D75-A510-79A9E815886C}" type="pres">
      <dgm:prSet presAssocID="{31FE02D1-CD2F-4676-8F1E-8BD2D0F7C9A7}" presName="Name13" presStyleLbl="parChTrans1D2" presStyleIdx="2" presStyleCnt="9"/>
      <dgm:spPr/>
    </dgm:pt>
    <dgm:pt modelId="{9145DD23-DA1E-4BCC-8EEF-E4D91923061A}" type="pres">
      <dgm:prSet presAssocID="{A5B6EAD1-7EAA-4808-8F27-F0A69B92EFA9}" presName="childText" presStyleLbl="bgAcc1" presStyleIdx="2" presStyleCnt="9" custScaleX="208690" custScaleY="252249" custLinFactNeighborY="-13056">
        <dgm:presLayoutVars>
          <dgm:bulletEnabled val="1"/>
        </dgm:presLayoutVars>
      </dgm:prSet>
      <dgm:spPr/>
    </dgm:pt>
    <dgm:pt modelId="{81D9290B-2B51-4300-9D97-BE3E64F9D10C}" type="pres">
      <dgm:prSet presAssocID="{036C6CA5-7494-428E-8635-334B835ED6FB}" presName="root" presStyleCnt="0"/>
      <dgm:spPr/>
    </dgm:pt>
    <dgm:pt modelId="{EDD9B341-BCE7-4CC4-9BCE-96A2000AD37A}" type="pres">
      <dgm:prSet presAssocID="{036C6CA5-7494-428E-8635-334B835ED6FB}" presName="rootComposite" presStyleCnt="0"/>
      <dgm:spPr/>
    </dgm:pt>
    <dgm:pt modelId="{2C16D801-25D9-476F-A96A-456EF4DC99BF}" type="pres">
      <dgm:prSet presAssocID="{036C6CA5-7494-428E-8635-334B835ED6FB}" presName="rootText" presStyleLbl="node1" presStyleIdx="1" presStyleCnt="2" custScaleX="221495"/>
      <dgm:spPr/>
    </dgm:pt>
    <dgm:pt modelId="{1251F9AB-3C11-429D-9E56-F34D7C3F1C72}" type="pres">
      <dgm:prSet presAssocID="{036C6CA5-7494-428E-8635-334B835ED6FB}" presName="rootConnector" presStyleLbl="node1" presStyleIdx="1" presStyleCnt="2"/>
      <dgm:spPr/>
    </dgm:pt>
    <dgm:pt modelId="{64AF1B67-0168-4C37-9E5F-AF30B33A22B6}" type="pres">
      <dgm:prSet presAssocID="{036C6CA5-7494-428E-8635-334B835ED6FB}" presName="childShape" presStyleCnt="0"/>
      <dgm:spPr/>
    </dgm:pt>
    <dgm:pt modelId="{48A48776-191B-4C31-B6FC-C0F773CE0533}" type="pres">
      <dgm:prSet presAssocID="{9E27533A-37A8-4A4D-B6F8-984038CA4D82}" presName="Name13" presStyleLbl="parChTrans1D2" presStyleIdx="3" presStyleCnt="9"/>
      <dgm:spPr/>
    </dgm:pt>
    <dgm:pt modelId="{F7C1F1C6-A3AB-475F-940D-3A1507501024}" type="pres">
      <dgm:prSet presAssocID="{C4316A83-495C-46A9-95E9-2F999EB778EF}" presName="childText" presStyleLbl="bgAcc1" presStyleIdx="3" presStyleCnt="9" custScaleX="309473" custScaleY="175029">
        <dgm:presLayoutVars>
          <dgm:bulletEnabled val="1"/>
        </dgm:presLayoutVars>
      </dgm:prSet>
      <dgm:spPr/>
    </dgm:pt>
    <dgm:pt modelId="{FC03CFAA-8D1B-4B4D-B6E7-202EB01B9AF3}" type="pres">
      <dgm:prSet presAssocID="{7E6F50D8-AD45-4642-9A68-C3BB64BB8DEB}" presName="Name13" presStyleLbl="parChTrans1D2" presStyleIdx="4" presStyleCnt="9"/>
      <dgm:spPr/>
    </dgm:pt>
    <dgm:pt modelId="{99EDFEB2-C2AF-4C3C-B0FD-8AEE31129811}" type="pres">
      <dgm:prSet presAssocID="{E869DC71-7944-4D39-914A-68D61C319145}" presName="childText" presStyleLbl="bgAcc1" presStyleIdx="4" presStyleCnt="9" custScaleX="309473" custScaleY="146020">
        <dgm:presLayoutVars>
          <dgm:bulletEnabled val="1"/>
        </dgm:presLayoutVars>
      </dgm:prSet>
      <dgm:spPr/>
    </dgm:pt>
    <dgm:pt modelId="{0B4D5CE0-CDE7-416B-8E23-2559268C5123}" type="pres">
      <dgm:prSet presAssocID="{7CBD58EF-DE8F-436E-9BB8-308F2E665A44}" presName="Name13" presStyleLbl="parChTrans1D2" presStyleIdx="5" presStyleCnt="9"/>
      <dgm:spPr/>
    </dgm:pt>
    <dgm:pt modelId="{18CAF239-D666-4C90-9356-52166A7FFF47}" type="pres">
      <dgm:prSet presAssocID="{86E79D34-A1D5-4192-91E0-0D4C4FD5D8C2}" presName="childText" presStyleLbl="bgAcc1" presStyleIdx="5" presStyleCnt="9" custScaleX="309473">
        <dgm:presLayoutVars>
          <dgm:bulletEnabled val="1"/>
        </dgm:presLayoutVars>
      </dgm:prSet>
      <dgm:spPr/>
    </dgm:pt>
    <dgm:pt modelId="{C9AD4B2F-B8D5-441A-822E-E35D0C26A0F9}" type="pres">
      <dgm:prSet presAssocID="{36A0B609-28D6-48BA-BB22-42F31E30CAFF}" presName="Name13" presStyleLbl="parChTrans1D2" presStyleIdx="6" presStyleCnt="9"/>
      <dgm:spPr/>
    </dgm:pt>
    <dgm:pt modelId="{F8EF12A8-565F-4E7E-8071-DBC89BD77DAF}" type="pres">
      <dgm:prSet presAssocID="{EF5E6CE9-1195-48C3-A6A3-296EC27490AA}" presName="childText" presStyleLbl="bgAcc1" presStyleIdx="6" presStyleCnt="9" custScaleX="309473">
        <dgm:presLayoutVars>
          <dgm:bulletEnabled val="1"/>
        </dgm:presLayoutVars>
      </dgm:prSet>
      <dgm:spPr/>
    </dgm:pt>
    <dgm:pt modelId="{B84EDD32-83AD-4C7B-8D37-09AEC8E052F9}" type="pres">
      <dgm:prSet presAssocID="{8D437A1E-1D6B-4046-AC0D-44AE760FF216}" presName="Name13" presStyleLbl="parChTrans1D2" presStyleIdx="7" presStyleCnt="9"/>
      <dgm:spPr/>
    </dgm:pt>
    <dgm:pt modelId="{A93570C0-6F11-4269-AD8B-EAEAD3CAC43D}" type="pres">
      <dgm:prSet presAssocID="{3D05D016-7CA9-4326-9B9D-832F9F356EF5}" presName="childText" presStyleLbl="bgAcc1" presStyleIdx="7" presStyleCnt="9" custScaleX="309473">
        <dgm:presLayoutVars>
          <dgm:bulletEnabled val="1"/>
        </dgm:presLayoutVars>
      </dgm:prSet>
      <dgm:spPr/>
    </dgm:pt>
    <dgm:pt modelId="{B18A2427-8B60-4E58-9E91-3D82907DCED2}" type="pres">
      <dgm:prSet presAssocID="{CBA97E23-1816-49F9-AB4D-1A83F2CD4DAA}" presName="Name13" presStyleLbl="parChTrans1D2" presStyleIdx="8" presStyleCnt="9"/>
      <dgm:spPr/>
    </dgm:pt>
    <dgm:pt modelId="{4F0F7B52-F75C-4B1B-BF43-CE7E0486CB0C}" type="pres">
      <dgm:prSet presAssocID="{8241A0F5-175F-4221-BED8-4DDFE93C2C79}" presName="childText" presStyleLbl="bgAcc1" presStyleIdx="8" presStyleCnt="9" custScaleX="309473" custScaleY="180546">
        <dgm:presLayoutVars>
          <dgm:bulletEnabled val="1"/>
        </dgm:presLayoutVars>
      </dgm:prSet>
      <dgm:spPr/>
    </dgm:pt>
  </dgm:ptLst>
  <dgm:cxnLst>
    <dgm:cxn modelId="{534FA406-97CF-4020-872C-5E51E269529D}" srcId="{036C6CA5-7494-428E-8635-334B835ED6FB}" destId="{C4316A83-495C-46A9-95E9-2F999EB778EF}" srcOrd="0" destOrd="0" parTransId="{9E27533A-37A8-4A4D-B6F8-984038CA4D82}" sibTransId="{FA64988B-5484-4BB1-B94D-5228F4ED0D00}"/>
    <dgm:cxn modelId="{28ADD609-94F8-4604-BA6C-150440E38AB5}" srcId="{B5DA2CE4-820D-4773-9B0B-1471AEB8FA08}" destId="{036C6CA5-7494-428E-8635-334B835ED6FB}" srcOrd="1" destOrd="0" parTransId="{3EF1D91F-37EF-422B-9C15-0D0BDB535ACC}" sibTransId="{28D23280-2CB7-4DF8-970F-232EF986C26D}"/>
    <dgm:cxn modelId="{601FBA0B-0C98-406B-9C60-D49FE76034F2}" srcId="{036C6CA5-7494-428E-8635-334B835ED6FB}" destId="{8241A0F5-175F-4221-BED8-4DDFE93C2C79}" srcOrd="5" destOrd="0" parTransId="{CBA97E23-1816-49F9-AB4D-1A83F2CD4DAA}" sibTransId="{CCB9AC84-E446-4ED4-BDDE-32FB38DFACD1}"/>
    <dgm:cxn modelId="{E2851215-CE9F-40D9-A84E-883F9F2544B8}" type="presOf" srcId="{8241A0F5-175F-4221-BED8-4DDFE93C2C79}" destId="{4F0F7B52-F75C-4B1B-BF43-CE7E0486CB0C}" srcOrd="0" destOrd="0" presId="urn:microsoft.com/office/officeart/2005/8/layout/hierarchy3"/>
    <dgm:cxn modelId="{BE2E1418-ACAF-45F0-AB69-C246C8C893FB}" srcId="{0B2DA5BA-FBCE-4E02-8876-620F68596D9A}" destId="{A5B6EAD1-7EAA-4808-8F27-F0A69B92EFA9}" srcOrd="2" destOrd="0" parTransId="{31FE02D1-CD2F-4676-8F1E-8BD2D0F7C9A7}" sibTransId="{14692E7D-D8C8-4B44-A41B-4009ACFB7321}"/>
    <dgm:cxn modelId="{C610C11A-7DFE-497B-9D86-EC3CA74CFE97}" type="presOf" srcId="{8D437A1E-1D6B-4046-AC0D-44AE760FF216}" destId="{B84EDD32-83AD-4C7B-8D37-09AEC8E052F9}" srcOrd="0" destOrd="0" presId="urn:microsoft.com/office/officeart/2005/8/layout/hierarchy3"/>
    <dgm:cxn modelId="{5BCF0220-FC2C-47D0-847E-955C01E5E7A9}" type="presOf" srcId="{31FE02D1-CD2F-4676-8F1E-8BD2D0F7C9A7}" destId="{2CAC2AF5-3F99-4D75-A510-79A9E815886C}" srcOrd="0" destOrd="0" presId="urn:microsoft.com/office/officeart/2005/8/layout/hierarchy3"/>
    <dgm:cxn modelId="{EFE3C521-9515-4D1D-8E5B-101838DD267C}" srcId="{0B2DA5BA-FBCE-4E02-8876-620F68596D9A}" destId="{21A964F0-8882-4BAA-A831-CEC102C2B268}" srcOrd="0" destOrd="0" parTransId="{089996DA-B84F-4ABF-9F03-88D7C9F68F4F}" sibTransId="{1B6C6359-7C9F-4DCD-8817-9FF42ECBBB34}"/>
    <dgm:cxn modelId="{69C31924-81F8-4645-9DB5-38F0BB6769DA}" type="presOf" srcId="{93D76C7D-DECD-46DA-B28A-00E6881A9FCD}" destId="{4B774A78-6B56-4815-99E0-F5274C4A6A11}" srcOrd="0" destOrd="0" presId="urn:microsoft.com/office/officeart/2005/8/layout/hierarchy3"/>
    <dgm:cxn modelId="{784B642D-9731-444A-9BD1-444A62EA91B4}" srcId="{036C6CA5-7494-428E-8635-334B835ED6FB}" destId="{3D05D016-7CA9-4326-9B9D-832F9F356EF5}" srcOrd="4" destOrd="0" parTransId="{8D437A1E-1D6B-4046-AC0D-44AE760FF216}" sibTransId="{6D8748AB-A606-4B81-8392-65078D5462F2}"/>
    <dgm:cxn modelId="{C3144335-5823-4910-A551-32F6E0DA6B1C}" type="presOf" srcId="{B5DA2CE4-820D-4773-9B0B-1471AEB8FA08}" destId="{7495F440-6AF5-473F-80B9-93F70FFED350}" srcOrd="0" destOrd="0" presId="urn:microsoft.com/office/officeart/2005/8/layout/hierarchy3"/>
    <dgm:cxn modelId="{565DFB36-BACC-4633-B467-C3C1B350DF1F}" type="presOf" srcId="{86E79D34-A1D5-4192-91E0-0D4C4FD5D8C2}" destId="{18CAF239-D666-4C90-9356-52166A7FFF47}" srcOrd="0" destOrd="0" presId="urn:microsoft.com/office/officeart/2005/8/layout/hierarchy3"/>
    <dgm:cxn modelId="{E903EF37-F474-44B3-8D49-8B7CF37C0651}" type="presOf" srcId="{0B2DA5BA-FBCE-4E02-8876-620F68596D9A}" destId="{354EF6AF-25E7-4455-A1BE-C588C709FC66}" srcOrd="1" destOrd="0" presId="urn:microsoft.com/office/officeart/2005/8/layout/hierarchy3"/>
    <dgm:cxn modelId="{014CD13D-46AC-47D6-A09D-535C3C152083}" type="presOf" srcId="{036C6CA5-7494-428E-8635-334B835ED6FB}" destId="{1251F9AB-3C11-429D-9E56-F34D7C3F1C72}" srcOrd="1" destOrd="0" presId="urn:microsoft.com/office/officeart/2005/8/layout/hierarchy3"/>
    <dgm:cxn modelId="{27515142-39C3-442A-ABC7-4FCBE7B1D746}" type="presOf" srcId="{C4316A83-495C-46A9-95E9-2F999EB778EF}" destId="{F7C1F1C6-A3AB-475F-940D-3A1507501024}" srcOrd="0" destOrd="0" presId="urn:microsoft.com/office/officeart/2005/8/layout/hierarchy3"/>
    <dgm:cxn modelId="{E78AC772-BCD2-4010-B669-9091A0DAB171}" type="presOf" srcId="{79C790E7-9EBD-469E-B5B5-B207A4C3C0B6}" destId="{646C048A-3FAC-4BFD-8BC1-3F55D6CA3F61}" srcOrd="0" destOrd="0" presId="urn:microsoft.com/office/officeart/2005/8/layout/hierarchy3"/>
    <dgm:cxn modelId="{F6233173-852D-44B4-A850-73CE5A869DD5}" type="presOf" srcId="{A5B6EAD1-7EAA-4808-8F27-F0A69B92EFA9}" destId="{9145DD23-DA1E-4BCC-8EEF-E4D91923061A}" srcOrd="0" destOrd="0" presId="urn:microsoft.com/office/officeart/2005/8/layout/hierarchy3"/>
    <dgm:cxn modelId="{B7727A77-859A-47DC-80F2-8D1A0AB048C0}" type="presOf" srcId="{CBA97E23-1816-49F9-AB4D-1A83F2CD4DAA}" destId="{B18A2427-8B60-4E58-9E91-3D82907DCED2}" srcOrd="0" destOrd="0" presId="urn:microsoft.com/office/officeart/2005/8/layout/hierarchy3"/>
    <dgm:cxn modelId="{1416577C-DDE6-4D81-9ADF-67068824D047}" type="presOf" srcId="{036C6CA5-7494-428E-8635-334B835ED6FB}" destId="{2C16D801-25D9-476F-A96A-456EF4DC99BF}" srcOrd="0" destOrd="0" presId="urn:microsoft.com/office/officeart/2005/8/layout/hierarchy3"/>
    <dgm:cxn modelId="{47864689-E24C-4CE5-8883-CADF53D59AF8}" type="presOf" srcId="{21A964F0-8882-4BAA-A831-CEC102C2B268}" destId="{D9407576-407E-4898-AB8F-5D45BEFB68E4}" srcOrd="0" destOrd="0" presId="urn:microsoft.com/office/officeart/2005/8/layout/hierarchy3"/>
    <dgm:cxn modelId="{5450E48E-8698-4DB9-8A75-67E6A821213A}" type="presOf" srcId="{9E27533A-37A8-4A4D-B6F8-984038CA4D82}" destId="{48A48776-191B-4C31-B6FC-C0F773CE0533}" srcOrd="0" destOrd="0" presId="urn:microsoft.com/office/officeart/2005/8/layout/hierarchy3"/>
    <dgm:cxn modelId="{3FABFD91-18BE-42D3-BD68-DB1110AB556F}" type="presOf" srcId="{E869DC71-7944-4D39-914A-68D61C319145}" destId="{99EDFEB2-C2AF-4C3C-B0FD-8AEE31129811}" srcOrd="0" destOrd="0" presId="urn:microsoft.com/office/officeart/2005/8/layout/hierarchy3"/>
    <dgm:cxn modelId="{0FA30892-8462-4E2E-B349-FDC6A3753A41}" srcId="{036C6CA5-7494-428E-8635-334B835ED6FB}" destId="{86E79D34-A1D5-4192-91E0-0D4C4FD5D8C2}" srcOrd="2" destOrd="0" parTransId="{7CBD58EF-DE8F-436E-9BB8-308F2E665A44}" sibTransId="{2A80BBE1-3413-4E70-9918-4B0400B5F2EB}"/>
    <dgm:cxn modelId="{0D1A3DAE-4825-4A0F-8D40-94D7720EB93C}" srcId="{0B2DA5BA-FBCE-4E02-8876-620F68596D9A}" destId="{93D76C7D-DECD-46DA-B28A-00E6881A9FCD}" srcOrd="1" destOrd="0" parTransId="{79C790E7-9EBD-469E-B5B5-B207A4C3C0B6}" sibTransId="{0A91FBC3-7B67-499F-B3A9-B795A3BF65FC}"/>
    <dgm:cxn modelId="{70D0B2B9-9624-4DC1-9530-0A3BE2A00BB3}" type="presOf" srcId="{3D05D016-7CA9-4326-9B9D-832F9F356EF5}" destId="{A93570C0-6F11-4269-AD8B-EAEAD3CAC43D}" srcOrd="0" destOrd="0" presId="urn:microsoft.com/office/officeart/2005/8/layout/hierarchy3"/>
    <dgm:cxn modelId="{27A3AAC2-2DFA-4C55-B256-F3F393D1EAEC}" type="presOf" srcId="{36A0B609-28D6-48BA-BB22-42F31E30CAFF}" destId="{C9AD4B2F-B8D5-441A-822E-E35D0C26A0F9}" srcOrd="0" destOrd="0" presId="urn:microsoft.com/office/officeart/2005/8/layout/hierarchy3"/>
    <dgm:cxn modelId="{BDF839C3-0F3E-45A2-8C68-91FCDB928ECE}" type="presOf" srcId="{7E6F50D8-AD45-4642-9A68-C3BB64BB8DEB}" destId="{FC03CFAA-8D1B-4B4D-B6E7-202EB01B9AF3}" srcOrd="0" destOrd="0" presId="urn:microsoft.com/office/officeart/2005/8/layout/hierarchy3"/>
    <dgm:cxn modelId="{7A03BDC6-DC51-44EB-A49A-4C8202C4BE5B}" type="presOf" srcId="{0B2DA5BA-FBCE-4E02-8876-620F68596D9A}" destId="{695BDC2E-B103-4AD5-8155-305CF6EDC473}" srcOrd="0" destOrd="0" presId="urn:microsoft.com/office/officeart/2005/8/layout/hierarchy3"/>
    <dgm:cxn modelId="{EA9EA9C7-C7DC-418A-BC30-2E769A265802}" type="presOf" srcId="{7CBD58EF-DE8F-436E-9BB8-308F2E665A44}" destId="{0B4D5CE0-CDE7-416B-8E23-2559268C5123}" srcOrd="0" destOrd="0" presId="urn:microsoft.com/office/officeart/2005/8/layout/hierarchy3"/>
    <dgm:cxn modelId="{B0B9B5D6-CEF7-443C-9841-E47DE02C7E25}" type="presOf" srcId="{EF5E6CE9-1195-48C3-A6A3-296EC27490AA}" destId="{F8EF12A8-565F-4E7E-8071-DBC89BD77DAF}" srcOrd="0" destOrd="0" presId="urn:microsoft.com/office/officeart/2005/8/layout/hierarchy3"/>
    <dgm:cxn modelId="{1A6288D7-7D17-4022-B2D1-93711EA192A5}" srcId="{B5DA2CE4-820D-4773-9B0B-1471AEB8FA08}" destId="{0B2DA5BA-FBCE-4E02-8876-620F68596D9A}" srcOrd="0" destOrd="0" parTransId="{3B4D0A9B-67B9-4CA3-90D4-344E979E3A34}" sibTransId="{DA4E8E4A-4E13-4AA2-B768-6BADE167FFEB}"/>
    <dgm:cxn modelId="{FD2794E8-DA13-42CE-8956-E0D416BCB93C}" srcId="{036C6CA5-7494-428E-8635-334B835ED6FB}" destId="{E869DC71-7944-4D39-914A-68D61C319145}" srcOrd="1" destOrd="0" parTransId="{7E6F50D8-AD45-4642-9A68-C3BB64BB8DEB}" sibTransId="{93AC1619-555B-4E09-A341-05D3A6BA02E8}"/>
    <dgm:cxn modelId="{91CA50FC-48FE-4653-AF5D-A9043154ADD9}" srcId="{036C6CA5-7494-428E-8635-334B835ED6FB}" destId="{EF5E6CE9-1195-48C3-A6A3-296EC27490AA}" srcOrd="3" destOrd="0" parTransId="{36A0B609-28D6-48BA-BB22-42F31E30CAFF}" sibTransId="{A45BB5F0-CC6F-4BDE-B986-FE70DE3861C9}"/>
    <dgm:cxn modelId="{8E2F83FF-6227-476B-AF5F-AB3F03DAC18B}" type="presOf" srcId="{089996DA-B84F-4ABF-9F03-88D7C9F68F4F}" destId="{764F3D33-8790-42F3-A612-9A10B698F301}" srcOrd="0" destOrd="0" presId="urn:microsoft.com/office/officeart/2005/8/layout/hierarchy3"/>
    <dgm:cxn modelId="{DBEC28C7-6A5F-4998-8FC5-C4A9077689A2}" type="presParOf" srcId="{7495F440-6AF5-473F-80B9-93F70FFED350}" destId="{238A6AB9-02CA-45CD-B8DA-9F6E4197E763}" srcOrd="0" destOrd="0" presId="urn:microsoft.com/office/officeart/2005/8/layout/hierarchy3"/>
    <dgm:cxn modelId="{F4BF5B61-9A37-4BCB-B120-547361431D1A}" type="presParOf" srcId="{238A6AB9-02CA-45CD-B8DA-9F6E4197E763}" destId="{49A1EB33-8399-475E-8BBF-6E7908F858A2}" srcOrd="0" destOrd="0" presId="urn:microsoft.com/office/officeart/2005/8/layout/hierarchy3"/>
    <dgm:cxn modelId="{3DF22CDE-AB0B-4318-95AB-D844793D4756}" type="presParOf" srcId="{49A1EB33-8399-475E-8BBF-6E7908F858A2}" destId="{695BDC2E-B103-4AD5-8155-305CF6EDC473}" srcOrd="0" destOrd="0" presId="urn:microsoft.com/office/officeart/2005/8/layout/hierarchy3"/>
    <dgm:cxn modelId="{B4A20AB5-4EAB-4001-9963-067A814F7248}" type="presParOf" srcId="{49A1EB33-8399-475E-8BBF-6E7908F858A2}" destId="{354EF6AF-25E7-4455-A1BE-C588C709FC66}" srcOrd="1" destOrd="0" presId="urn:microsoft.com/office/officeart/2005/8/layout/hierarchy3"/>
    <dgm:cxn modelId="{12B4FF46-70DD-408A-8523-657BE08BB564}" type="presParOf" srcId="{238A6AB9-02CA-45CD-B8DA-9F6E4197E763}" destId="{97EC305F-93A6-468E-9515-D0C63D1C1CCA}" srcOrd="1" destOrd="0" presId="urn:microsoft.com/office/officeart/2005/8/layout/hierarchy3"/>
    <dgm:cxn modelId="{BAB6B578-B49E-49D2-848B-94D683847CD1}" type="presParOf" srcId="{97EC305F-93A6-468E-9515-D0C63D1C1CCA}" destId="{764F3D33-8790-42F3-A612-9A10B698F301}" srcOrd="0" destOrd="0" presId="urn:microsoft.com/office/officeart/2005/8/layout/hierarchy3"/>
    <dgm:cxn modelId="{837506D9-A088-41A4-BF8E-A80C3933EBBE}" type="presParOf" srcId="{97EC305F-93A6-468E-9515-D0C63D1C1CCA}" destId="{D9407576-407E-4898-AB8F-5D45BEFB68E4}" srcOrd="1" destOrd="0" presId="urn:microsoft.com/office/officeart/2005/8/layout/hierarchy3"/>
    <dgm:cxn modelId="{7EECD222-5443-4A17-BA42-1E89E829BFA7}" type="presParOf" srcId="{97EC305F-93A6-468E-9515-D0C63D1C1CCA}" destId="{646C048A-3FAC-4BFD-8BC1-3F55D6CA3F61}" srcOrd="2" destOrd="0" presId="urn:microsoft.com/office/officeart/2005/8/layout/hierarchy3"/>
    <dgm:cxn modelId="{E9EE170C-EBE4-4D0D-B026-418FBEB830E9}" type="presParOf" srcId="{97EC305F-93A6-468E-9515-D0C63D1C1CCA}" destId="{4B774A78-6B56-4815-99E0-F5274C4A6A11}" srcOrd="3" destOrd="0" presId="urn:microsoft.com/office/officeart/2005/8/layout/hierarchy3"/>
    <dgm:cxn modelId="{5091E8CE-F192-4B66-92AB-D2714330529A}" type="presParOf" srcId="{97EC305F-93A6-468E-9515-D0C63D1C1CCA}" destId="{2CAC2AF5-3F99-4D75-A510-79A9E815886C}" srcOrd="4" destOrd="0" presId="urn:microsoft.com/office/officeart/2005/8/layout/hierarchy3"/>
    <dgm:cxn modelId="{DBFCB2E1-7AEE-4048-8390-42951208D924}" type="presParOf" srcId="{97EC305F-93A6-468E-9515-D0C63D1C1CCA}" destId="{9145DD23-DA1E-4BCC-8EEF-E4D91923061A}" srcOrd="5" destOrd="0" presId="urn:microsoft.com/office/officeart/2005/8/layout/hierarchy3"/>
    <dgm:cxn modelId="{4D86DD06-6048-499C-9859-21EA672AF308}" type="presParOf" srcId="{7495F440-6AF5-473F-80B9-93F70FFED350}" destId="{81D9290B-2B51-4300-9D97-BE3E64F9D10C}" srcOrd="1" destOrd="0" presId="urn:microsoft.com/office/officeart/2005/8/layout/hierarchy3"/>
    <dgm:cxn modelId="{C0F23EBB-D001-44E9-9A26-829407B027E0}" type="presParOf" srcId="{81D9290B-2B51-4300-9D97-BE3E64F9D10C}" destId="{EDD9B341-BCE7-4CC4-9BCE-96A2000AD37A}" srcOrd="0" destOrd="0" presId="urn:microsoft.com/office/officeart/2005/8/layout/hierarchy3"/>
    <dgm:cxn modelId="{B0F8E87A-2832-4BC9-94BB-7B4420AB6A19}" type="presParOf" srcId="{EDD9B341-BCE7-4CC4-9BCE-96A2000AD37A}" destId="{2C16D801-25D9-476F-A96A-456EF4DC99BF}" srcOrd="0" destOrd="0" presId="urn:microsoft.com/office/officeart/2005/8/layout/hierarchy3"/>
    <dgm:cxn modelId="{E18E68FE-47C5-4817-B652-3956CD647977}" type="presParOf" srcId="{EDD9B341-BCE7-4CC4-9BCE-96A2000AD37A}" destId="{1251F9AB-3C11-429D-9E56-F34D7C3F1C72}" srcOrd="1" destOrd="0" presId="urn:microsoft.com/office/officeart/2005/8/layout/hierarchy3"/>
    <dgm:cxn modelId="{979E9DFF-DDF8-4CCE-BA2E-58D484AC0352}" type="presParOf" srcId="{81D9290B-2B51-4300-9D97-BE3E64F9D10C}" destId="{64AF1B67-0168-4C37-9E5F-AF30B33A22B6}" srcOrd="1" destOrd="0" presId="urn:microsoft.com/office/officeart/2005/8/layout/hierarchy3"/>
    <dgm:cxn modelId="{4A5147E1-1B38-4498-9255-5B85461FD4E4}" type="presParOf" srcId="{64AF1B67-0168-4C37-9E5F-AF30B33A22B6}" destId="{48A48776-191B-4C31-B6FC-C0F773CE0533}" srcOrd="0" destOrd="0" presId="urn:microsoft.com/office/officeart/2005/8/layout/hierarchy3"/>
    <dgm:cxn modelId="{02E236C1-DAA6-4F92-AF4F-EABCC11FF805}" type="presParOf" srcId="{64AF1B67-0168-4C37-9E5F-AF30B33A22B6}" destId="{F7C1F1C6-A3AB-475F-940D-3A1507501024}" srcOrd="1" destOrd="0" presId="urn:microsoft.com/office/officeart/2005/8/layout/hierarchy3"/>
    <dgm:cxn modelId="{2BD7B5CF-B537-402F-8663-1A24390097DB}" type="presParOf" srcId="{64AF1B67-0168-4C37-9E5F-AF30B33A22B6}" destId="{FC03CFAA-8D1B-4B4D-B6E7-202EB01B9AF3}" srcOrd="2" destOrd="0" presId="urn:microsoft.com/office/officeart/2005/8/layout/hierarchy3"/>
    <dgm:cxn modelId="{8D173957-55AA-44DA-B5E2-12647D40D7A3}" type="presParOf" srcId="{64AF1B67-0168-4C37-9E5F-AF30B33A22B6}" destId="{99EDFEB2-C2AF-4C3C-B0FD-8AEE31129811}" srcOrd="3" destOrd="0" presId="urn:microsoft.com/office/officeart/2005/8/layout/hierarchy3"/>
    <dgm:cxn modelId="{D15F8CC6-7549-4EC2-A272-747477D8DD43}" type="presParOf" srcId="{64AF1B67-0168-4C37-9E5F-AF30B33A22B6}" destId="{0B4D5CE0-CDE7-416B-8E23-2559268C5123}" srcOrd="4" destOrd="0" presId="urn:microsoft.com/office/officeart/2005/8/layout/hierarchy3"/>
    <dgm:cxn modelId="{09953212-39B3-47B3-A2BB-CB9B90C37956}" type="presParOf" srcId="{64AF1B67-0168-4C37-9E5F-AF30B33A22B6}" destId="{18CAF239-D666-4C90-9356-52166A7FFF47}" srcOrd="5" destOrd="0" presId="urn:microsoft.com/office/officeart/2005/8/layout/hierarchy3"/>
    <dgm:cxn modelId="{9DB394F2-35AA-4F45-BB06-F7CC8C9D6700}" type="presParOf" srcId="{64AF1B67-0168-4C37-9E5F-AF30B33A22B6}" destId="{C9AD4B2F-B8D5-441A-822E-E35D0C26A0F9}" srcOrd="6" destOrd="0" presId="urn:microsoft.com/office/officeart/2005/8/layout/hierarchy3"/>
    <dgm:cxn modelId="{4D2B90B0-F6DC-405A-97E3-945338D0DC92}" type="presParOf" srcId="{64AF1B67-0168-4C37-9E5F-AF30B33A22B6}" destId="{F8EF12A8-565F-4E7E-8071-DBC89BD77DAF}" srcOrd="7" destOrd="0" presId="urn:microsoft.com/office/officeart/2005/8/layout/hierarchy3"/>
    <dgm:cxn modelId="{F636765D-1264-47E8-8212-091BEECFF733}" type="presParOf" srcId="{64AF1B67-0168-4C37-9E5F-AF30B33A22B6}" destId="{B84EDD32-83AD-4C7B-8D37-09AEC8E052F9}" srcOrd="8" destOrd="0" presId="urn:microsoft.com/office/officeart/2005/8/layout/hierarchy3"/>
    <dgm:cxn modelId="{EB974258-5FDD-49E5-824B-2EB9DB84814E}" type="presParOf" srcId="{64AF1B67-0168-4C37-9E5F-AF30B33A22B6}" destId="{A93570C0-6F11-4269-AD8B-EAEAD3CAC43D}" srcOrd="9" destOrd="0" presId="urn:microsoft.com/office/officeart/2005/8/layout/hierarchy3"/>
    <dgm:cxn modelId="{214BA958-175F-4363-8D96-25DD6A313597}" type="presParOf" srcId="{64AF1B67-0168-4C37-9E5F-AF30B33A22B6}" destId="{B18A2427-8B60-4E58-9E91-3D82907DCED2}" srcOrd="10" destOrd="0" presId="urn:microsoft.com/office/officeart/2005/8/layout/hierarchy3"/>
    <dgm:cxn modelId="{F85DDE49-04FF-49E2-BF0C-93E40DFD719C}" type="presParOf" srcId="{64AF1B67-0168-4C37-9E5F-AF30B33A22B6}" destId="{4F0F7B52-F75C-4B1B-BF43-CE7E0486CB0C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BDC2E-B103-4AD5-8155-305CF6EDC473}">
      <dsp:nvSpPr>
        <dsp:cNvPr id="0" name=""/>
        <dsp:cNvSpPr/>
      </dsp:nvSpPr>
      <dsp:spPr>
        <a:xfrm>
          <a:off x="2970" y="102505"/>
          <a:ext cx="2257192" cy="583745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Nyasaye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nyiso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Israel gima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onego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otim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067" y="119602"/>
        <a:ext cx="2222998" cy="549551"/>
      </dsp:txXfrm>
    </dsp:sp>
    <dsp:sp modelId="{764F3D33-8790-42F3-A612-9A10B698F301}">
      <dsp:nvSpPr>
        <dsp:cNvPr id="0" name=""/>
        <dsp:cNvSpPr/>
      </dsp:nvSpPr>
      <dsp:spPr>
        <a:xfrm>
          <a:off x="228689" y="686251"/>
          <a:ext cx="225719" cy="831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1145"/>
              </a:lnTo>
              <a:lnTo>
                <a:pt x="225719" y="831145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407576-407E-4898-AB8F-5D45BEFB68E4}">
      <dsp:nvSpPr>
        <dsp:cNvPr id="0" name=""/>
        <dsp:cNvSpPr/>
      </dsp:nvSpPr>
      <dsp:spPr>
        <a:xfrm>
          <a:off x="454408" y="832187"/>
          <a:ext cx="1949150" cy="1370418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Owinj</a:t>
          </a:r>
          <a:r>
            <a:rPr lang="en-US" sz="1800" b="1" kern="1200" dirty="0"/>
            <a:t> </a:t>
          </a:r>
          <a:r>
            <a:rPr lang="en-US" sz="1800" b="1" kern="1200" dirty="0" err="1"/>
            <a:t>dwonde</a:t>
          </a:r>
          <a:r>
            <a:rPr lang="en-US" sz="1800" b="1" kern="1200" dirty="0"/>
            <a:t>, </a:t>
          </a:r>
          <a:r>
            <a:rPr lang="en-US" sz="1800" b="1" kern="1200" dirty="0" err="1"/>
            <a:t>mondo</a:t>
          </a:r>
          <a:r>
            <a:rPr lang="en-US" sz="1800" b="1" kern="1200" dirty="0"/>
            <a:t> </a:t>
          </a:r>
          <a:r>
            <a:rPr lang="en-US" sz="1800" b="1" kern="1200" dirty="0" err="1"/>
            <a:t>Nyasaye</a:t>
          </a:r>
          <a:r>
            <a:rPr lang="en-US" sz="1800" b="1" kern="1200" dirty="0"/>
            <a:t> </a:t>
          </a:r>
          <a:r>
            <a:rPr lang="en-US" sz="1800" b="1" kern="1200" dirty="0" err="1"/>
            <a:t>obed</a:t>
          </a:r>
          <a:r>
            <a:rPr lang="en-US" sz="1800" b="1" kern="1200" dirty="0"/>
            <a:t> </a:t>
          </a:r>
          <a:r>
            <a:rPr lang="en-US" sz="1800" b="1" kern="1200" dirty="0" err="1"/>
            <a:t>jasik</a:t>
          </a:r>
          <a:r>
            <a:rPr lang="en-US" sz="1800" b="1" kern="1200" dirty="0"/>
            <a:t> </a:t>
          </a:r>
          <a:r>
            <a:rPr lang="en-US" sz="1800" b="1" kern="1200" dirty="0" err="1"/>
            <a:t>wasike</a:t>
          </a:r>
          <a:r>
            <a:rPr lang="en" sz="1800" b="1" kern="1200" dirty="0"/>
            <a:t> </a:t>
          </a:r>
          <a:br>
            <a:rPr lang="es-ES" sz="1800" b="1" kern="1200" dirty="0"/>
          </a:br>
          <a:r>
            <a:rPr lang="en" sz="1800" b="1" kern="1200" dirty="0"/>
            <a:t>(23:21-22)</a:t>
          </a:r>
          <a:endParaRPr lang="es-ES" sz="1800" kern="1200" dirty="0"/>
        </a:p>
      </dsp:txBody>
      <dsp:txXfrm>
        <a:off x="494546" y="872325"/>
        <a:ext cx="1868874" cy="1290142"/>
      </dsp:txXfrm>
    </dsp:sp>
    <dsp:sp modelId="{646C048A-3FAC-4BFD-8BC1-3F55D6CA3F61}">
      <dsp:nvSpPr>
        <dsp:cNvPr id="0" name=""/>
        <dsp:cNvSpPr/>
      </dsp:nvSpPr>
      <dsp:spPr>
        <a:xfrm>
          <a:off x="228689" y="686251"/>
          <a:ext cx="225719" cy="23093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9394"/>
              </a:lnTo>
              <a:lnTo>
                <a:pt x="225719" y="2309394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774A78-6B56-4815-99E0-F5274C4A6A11}">
      <dsp:nvSpPr>
        <dsp:cNvPr id="0" name=""/>
        <dsp:cNvSpPr/>
      </dsp:nvSpPr>
      <dsp:spPr>
        <a:xfrm>
          <a:off x="454408" y="2310435"/>
          <a:ext cx="1949150" cy="1370418"/>
        </a:xfrm>
        <a:prstGeom prst="roundRect">
          <a:avLst>
            <a:gd name="adj" fmla="val 10000"/>
          </a:avLst>
        </a:prstGeom>
        <a:solidFill>
          <a:srgbClr val="CCFF99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Oti ne Nyasaye kende, mondo ogol tuoche duto</a:t>
          </a:r>
          <a:r>
            <a:rPr lang="en" sz="1800" b="1" kern="1200" dirty="0"/>
            <a:t>                  (23:24-26)</a:t>
          </a:r>
          <a:endParaRPr lang="es-ES" sz="1800" kern="1200" dirty="0"/>
        </a:p>
      </dsp:txBody>
      <dsp:txXfrm>
        <a:off x="494546" y="2350573"/>
        <a:ext cx="1868874" cy="1290142"/>
      </dsp:txXfrm>
    </dsp:sp>
    <dsp:sp modelId="{2CAC2AF5-3F99-4D75-A510-79A9E815886C}">
      <dsp:nvSpPr>
        <dsp:cNvPr id="0" name=""/>
        <dsp:cNvSpPr/>
      </dsp:nvSpPr>
      <dsp:spPr>
        <a:xfrm>
          <a:off x="228689" y="686251"/>
          <a:ext cx="225719" cy="3838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38679"/>
              </a:lnTo>
              <a:lnTo>
                <a:pt x="225719" y="3838679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45DD23-DA1E-4BCC-8EEF-E4D91923061A}">
      <dsp:nvSpPr>
        <dsp:cNvPr id="0" name=""/>
        <dsp:cNvSpPr/>
      </dsp:nvSpPr>
      <dsp:spPr>
        <a:xfrm>
          <a:off x="454408" y="3788684"/>
          <a:ext cx="1949150" cy="1472492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50" b="1" kern="1200" dirty="0" err="1"/>
            <a:t>Kik</a:t>
          </a:r>
          <a:r>
            <a:rPr lang="en-US" sz="1750" b="1" kern="1200" dirty="0"/>
            <a:t> </a:t>
          </a:r>
          <a:r>
            <a:rPr lang="en-US" sz="1750" b="1" kern="1200" dirty="0" err="1"/>
            <a:t>otim</a:t>
          </a:r>
          <a:r>
            <a:rPr lang="en-US" sz="1750" b="1" kern="1200" dirty="0"/>
            <a:t> </a:t>
          </a:r>
          <a:r>
            <a:rPr lang="en-US" sz="1750" b="1" kern="1200" dirty="0" err="1"/>
            <a:t>winjruok</a:t>
          </a:r>
          <a:r>
            <a:rPr lang="en-US" sz="1750" b="1" kern="1200" dirty="0"/>
            <a:t> </a:t>
          </a:r>
          <a:r>
            <a:rPr lang="en-US" sz="1750" b="1" kern="1200" dirty="0" err="1"/>
            <a:t>moro</a:t>
          </a:r>
          <a:r>
            <a:rPr lang="en-US" sz="1750" b="1" kern="1200" dirty="0"/>
            <a:t> </a:t>
          </a:r>
          <a:r>
            <a:rPr lang="en-US" sz="1750" b="1" kern="1200" dirty="0" err="1"/>
            <a:t>amora</a:t>
          </a:r>
          <a:r>
            <a:rPr lang="en-US" sz="1750" b="1" kern="1200" dirty="0"/>
            <a:t> </a:t>
          </a:r>
          <a:r>
            <a:rPr lang="en-US" sz="1750" b="1" kern="1200" dirty="0" err="1"/>
            <a:t>gi</a:t>
          </a:r>
          <a:r>
            <a:rPr lang="en-US" sz="1750" b="1" kern="1200" dirty="0"/>
            <a:t> jo-Kanaan, </a:t>
          </a:r>
          <a:r>
            <a:rPr lang="en-US" sz="1750" b="1" kern="1200" dirty="0" err="1"/>
            <a:t>mondo</a:t>
          </a:r>
          <a:r>
            <a:rPr lang="en-US" sz="1750" b="1" kern="1200" dirty="0"/>
            <a:t> </a:t>
          </a:r>
          <a:r>
            <a:rPr lang="en-US" sz="1750" b="1" kern="1200" dirty="0" err="1"/>
            <a:t>kik</a:t>
          </a:r>
          <a:r>
            <a:rPr lang="en-US" sz="1750" b="1" kern="1200" dirty="0"/>
            <a:t> </a:t>
          </a:r>
          <a:r>
            <a:rPr lang="en-US" sz="1750" b="1" kern="1200" dirty="0" err="1"/>
            <a:t>olam</a:t>
          </a:r>
          <a:r>
            <a:rPr lang="en-US" sz="1750" b="1" kern="1200" dirty="0"/>
            <a:t> </a:t>
          </a:r>
          <a:r>
            <a:rPr lang="en-US" sz="1750" b="1" kern="1200" dirty="0" err="1"/>
            <a:t>nyisechegi</a:t>
          </a:r>
          <a:r>
            <a:rPr lang="en" sz="1750" b="1" kern="1200" dirty="0"/>
            <a:t>               </a:t>
          </a:r>
          <a:r>
            <a:rPr lang="en" sz="1800" b="1" kern="1200" dirty="0"/>
            <a:t>(23:32-33)</a:t>
          </a:r>
          <a:endParaRPr lang="es-ES" sz="1800" kern="1200" dirty="0"/>
        </a:p>
      </dsp:txBody>
      <dsp:txXfrm>
        <a:off x="497536" y="3831812"/>
        <a:ext cx="1862894" cy="1386236"/>
      </dsp:txXfrm>
    </dsp:sp>
    <dsp:sp modelId="{2C16D801-25D9-476F-A96A-456EF4DC99BF}">
      <dsp:nvSpPr>
        <dsp:cNvPr id="0" name=""/>
        <dsp:cNvSpPr/>
      </dsp:nvSpPr>
      <dsp:spPr>
        <a:xfrm>
          <a:off x="2552035" y="102505"/>
          <a:ext cx="2585934" cy="583745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Nyasaye nyiso Israel gima odhi timo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69132" y="119602"/>
        <a:ext cx="2551740" cy="549551"/>
      </dsp:txXfrm>
    </dsp:sp>
    <dsp:sp modelId="{48A48776-191B-4C31-B6FC-C0F773CE0533}">
      <dsp:nvSpPr>
        <dsp:cNvPr id="0" name=""/>
        <dsp:cNvSpPr/>
      </dsp:nvSpPr>
      <dsp:spPr>
        <a:xfrm>
          <a:off x="2810629" y="686251"/>
          <a:ext cx="258593" cy="6567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6798"/>
              </a:lnTo>
              <a:lnTo>
                <a:pt x="258593" y="656798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C1F1C6-A3AB-475F-940D-3A1507501024}">
      <dsp:nvSpPr>
        <dsp:cNvPr id="0" name=""/>
        <dsp:cNvSpPr/>
      </dsp:nvSpPr>
      <dsp:spPr>
        <a:xfrm>
          <a:off x="3069222" y="832187"/>
          <a:ext cx="2890456" cy="102172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Obiro oro Malaika mare mondo oritgi kendo okelgi [arita] </a:t>
          </a:r>
          <a:r>
            <a:rPr lang="en" sz="1800" b="1" kern="1200" dirty="0"/>
            <a:t> (23:20)</a:t>
          </a:r>
          <a:endParaRPr lang="es-ES" sz="1800" kern="1200" dirty="0"/>
        </a:p>
      </dsp:txBody>
      <dsp:txXfrm>
        <a:off x="3099147" y="862112"/>
        <a:ext cx="2830606" cy="961874"/>
      </dsp:txXfrm>
    </dsp:sp>
    <dsp:sp modelId="{FC03CFAA-8D1B-4B4D-B6E7-202EB01B9AF3}">
      <dsp:nvSpPr>
        <dsp:cNvPr id="0" name=""/>
        <dsp:cNvSpPr/>
      </dsp:nvSpPr>
      <dsp:spPr>
        <a:xfrm>
          <a:off x="2810629" y="686251"/>
          <a:ext cx="258593" cy="1739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9789"/>
              </a:lnTo>
              <a:lnTo>
                <a:pt x="258593" y="1739789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EDFEB2-C2AF-4C3C-B0FD-8AEE31129811}">
      <dsp:nvSpPr>
        <dsp:cNvPr id="0" name=""/>
        <dsp:cNvSpPr/>
      </dsp:nvSpPr>
      <dsp:spPr>
        <a:xfrm>
          <a:off x="3069222" y="1999848"/>
          <a:ext cx="2890456" cy="85238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1" kern="1200" dirty="0"/>
            <a:t>Malaika biro telo e nyimgi kendo terogi Kanaan [yo ma iluwo]</a:t>
          </a:r>
          <a:r>
            <a:rPr lang="en" sz="1800" b="1" kern="1200" dirty="0"/>
            <a:t> (23:23)</a:t>
          </a:r>
          <a:endParaRPr lang="es-ES" sz="1800" kern="1200" dirty="0"/>
        </a:p>
      </dsp:txBody>
      <dsp:txXfrm>
        <a:off x="3094188" y="2024814"/>
        <a:ext cx="2840524" cy="802453"/>
      </dsp:txXfrm>
    </dsp:sp>
    <dsp:sp modelId="{0B4D5CE0-CDE7-416B-8E23-2559268C5123}">
      <dsp:nvSpPr>
        <dsp:cNvPr id="0" name=""/>
        <dsp:cNvSpPr/>
      </dsp:nvSpPr>
      <dsp:spPr>
        <a:xfrm>
          <a:off x="2810629" y="686251"/>
          <a:ext cx="258593" cy="26037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03791"/>
              </a:lnTo>
              <a:lnTo>
                <a:pt x="258593" y="2603791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CAF239-D666-4C90-9356-52166A7FFF47}">
      <dsp:nvSpPr>
        <dsp:cNvPr id="0" name=""/>
        <dsp:cNvSpPr/>
      </dsp:nvSpPr>
      <dsp:spPr>
        <a:xfrm>
          <a:off x="3069222" y="2998169"/>
          <a:ext cx="2890456" cy="583745"/>
        </a:xfrm>
        <a:prstGeom prst="roundRect">
          <a:avLst>
            <a:gd name="adj" fmla="val 10000"/>
          </a:avLst>
        </a:prstGeom>
        <a:solidFill>
          <a:srgbClr val="E2CFF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Obiro oro kihondko ne jodak</a:t>
          </a:r>
          <a:r>
            <a:rPr lang="en" sz="1800" b="1" kern="1200" dirty="0"/>
            <a:t> (23:27)</a:t>
          </a:r>
          <a:endParaRPr lang="es-ES" sz="1800" kern="1200" dirty="0"/>
        </a:p>
      </dsp:txBody>
      <dsp:txXfrm>
        <a:off x="3086319" y="3015266"/>
        <a:ext cx="2856262" cy="549551"/>
      </dsp:txXfrm>
    </dsp:sp>
    <dsp:sp modelId="{C9AD4B2F-B8D5-441A-822E-E35D0C26A0F9}">
      <dsp:nvSpPr>
        <dsp:cNvPr id="0" name=""/>
        <dsp:cNvSpPr/>
      </dsp:nvSpPr>
      <dsp:spPr>
        <a:xfrm>
          <a:off x="2810629" y="686251"/>
          <a:ext cx="258593" cy="33334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33473"/>
              </a:lnTo>
              <a:lnTo>
                <a:pt x="258593" y="3333473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EF12A8-565F-4E7E-8071-DBC89BD77DAF}">
      <dsp:nvSpPr>
        <dsp:cNvPr id="0" name=""/>
        <dsp:cNvSpPr/>
      </dsp:nvSpPr>
      <dsp:spPr>
        <a:xfrm>
          <a:off x="3069222" y="3727852"/>
          <a:ext cx="2890456" cy="583745"/>
        </a:xfrm>
        <a:prstGeom prst="roundRect">
          <a:avLst>
            <a:gd name="adj" fmla="val 10000"/>
          </a:avLst>
        </a:prstGeom>
        <a:solidFill>
          <a:srgbClr val="FFD96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/>
            <a:t>Obiro kelo pino mondo oriemb jopinyno (23:28)</a:t>
          </a:r>
          <a:endParaRPr lang="es-ES" sz="1800" kern="1200" dirty="0"/>
        </a:p>
      </dsp:txBody>
      <dsp:txXfrm>
        <a:off x="3086319" y="3744949"/>
        <a:ext cx="2856262" cy="549551"/>
      </dsp:txXfrm>
    </dsp:sp>
    <dsp:sp modelId="{B84EDD32-83AD-4C7B-8D37-09AEC8E052F9}">
      <dsp:nvSpPr>
        <dsp:cNvPr id="0" name=""/>
        <dsp:cNvSpPr/>
      </dsp:nvSpPr>
      <dsp:spPr>
        <a:xfrm>
          <a:off x="2810629" y="686251"/>
          <a:ext cx="258593" cy="4063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63155"/>
              </a:lnTo>
              <a:lnTo>
                <a:pt x="258593" y="4063155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3570C0-6F11-4269-AD8B-EAEAD3CAC43D}">
      <dsp:nvSpPr>
        <dsp:cNvPr id="0" name=""/>
        <dsp:cNvSpPr/>
      </dsp:nvSpPr>
      <dsp:spPr>
        <a:xfrm>
          <a:off x="3069222" y="4457534"/>
          <a:ext cx="2890456" cy="583745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/>
            <a:t>Obiro riembogi matinmatin (23:29-30)</a:t>
          </a:r>
          <a:endParaRPr lang="es-ES" sz="1800" kern="1200" dirty="0"/>
        </a:p>
      </dsp:txBody>
      <dsp:txXfrm>
        <a:off x="3086319" y="4474631"/>
        <a:ext cx="2856262" cy="549551"/>
      </dsp:txXfrm>
    </dsp:sp>
    <dsp:sp modelId="{B18A2427-8B60-4E58-9E91-3D82907DCED2}">
      <dsp:nvSpPr>
        <dsp:cNvPr id="0" name=""/>
        <dsp:cNvSpPr/>
      </dsp:nvSpPr>
      <dsp:spPr>
        <a:xfrm>
          <a:off x="2810629" y="686251"/>
          <a:ext cx="258593" cy="50279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27929"/>
              </a:lnTo>
              <a:lnTo>
                <a:pt x="258593" y="5027929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0F7B52-F75C-4B1B-BF43-CE7E0486CB0C}">
      <dsp:nvSpPr>
        <dsp:cNvPr id="0" name=""/>
        <dsp:cNvSpPr/>
      </dsp:nvSpPr>
      <dsp:spPr>
        <a:xfrm>
          <a:off x="3069222" y="5187216"/>
          <a:ext cx="2890456" cy="1053929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/>
            <a:t>Obiro ketogi e lwet Israel nyaka gibed gi loch chakre e Nam Maduong’ nyaka aora Yufrate</a:t>
          </a:r>
          <a:r>
            <a:rPr lang="en" sz="1800" b="1" kern="1200" dirty="0"/>
            <a:t> (23:31)</a:t>
          </a:r>
          <a:endParaRPr lang="es-ES" sz="1800" kern="1200" dirty="0"/>
        </a:p>
      </dsp:txBody>
      <dsp:txXfrm>
        <a:off x="3100091" y="5218085"/>
        <a:ext cx="2828718" cy="9921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6B70DD-F63E-4C95-8E41-5661B56DAE2E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53871-BB4D-4D5E-9EC5-F9B65A9FAB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95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53871-BB4D-4D5E-9EC5-F9B65A9FAB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26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53871-BB4D-4D5E-9EC5-F9B65A9FAB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6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53871-BB4D-4D5E-9EC5-F9B65A9FAB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62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C50376-006E-D8B4-0FFA-54D928E37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51ACE0-8177-CD2B-8A49-797AC9641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C6AA69-C4AA-4636-A516-85149148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E8DD57-0FF2-3496-2817-21BB46AAE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C279A6-D6AB-0FC4-B9E2-E4661D9F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3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AE6A85-947D-915D-52D3-AF2C60990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7F7891-93E3-CAF7-5106-BC1F8A5F4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D9AA9F-FE50-846F-5202-4DA02B100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3A9BFA-DAFA-A34E-DE5F-118DCB78E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61581A-21C3-985F-01B7-372849518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04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27DD0E2-9869-8F01-0892-8A4F8A1C78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0C9B9AA-3C81-51BD-42FB-875E4FB30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9344DF-51BE-44B8-D21C-229FED1FE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3EFBDB-6661-23BA-CF9C-20621ED6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FC956-F71B-3693-7ED0-47173A019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97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304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16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99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931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244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77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1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259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301A05-7842-A257-51B1-99D698117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0FAD76-6D03-C11B-CF74-B33D30C95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12672F-01C4-C84C-E3E7-28A39A1C0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95C1A3-0AB9-08BD-CC15-25E4F95FC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9482DA-1A0D-DC07-D090-32DB4353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655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517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451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31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0A923A-37AF-EB09-8598-8F6437E0A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4AB7D1-2106-5102-D66A-B931586CA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E65177-43D1-3B2A-5863-9D5CF89C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DB22BF-C327-DA72-4D8A-FE6C701B9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0C8DBB-A9E2-FE85-14DF-32F24F72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778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D4EEA5-F461-A07B-6EF9-017E77D7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FF6C05-31FD-63B1-E975-89C4FC95B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0E4DE94-B359-81FB-7447-4B3D0E1E4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7CA162-6F6F-A6E1-8501-7F8E5C1CD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156CAC-DC85-CC1B-5A29-B564807E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9643BB-DF97-FFCC-6EA4-59C07F6B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332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7EC55-9A43-8B5B-5B0C-BA76C847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18C099-3DC1-25BD-298B-8D5BEAA39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3490EAA-292A-6448-00FD-9799CA69C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66CA88C-B0D3-8D36-C083-15B13F4156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8698EF2-1328-242A-9815-C863CC5390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CE251FF-5F5E-5A21-FBC5-333D6A7B2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479305-7A81-7776-6303-B044A2473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ABAE353-F873-71D7-3232-106A5E390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896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B97477-305A-D026-29B6-398DBCF0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CEB0E83-1C6F-3513-24B7-93103AF0B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7DD0356-7FF4-2D2F-D302-55CBCA59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34CCF4-69F5-6397-1A5A-3D31D0CB4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783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9526C3C-9A78-32B1-2224-3E832E53E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9172448-300E-91B9-F136-D6AB70F3A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DB081F-D6A3-C4DD-0EE6-EBCB4131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154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E47A4-DDD2-E873-6C02-04F65DF5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589AF9-A997-00E0-EE89-A4858628A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509F9E-8A0A-7137-B837-45D67AC1E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0087D7-C87B-1E25-42D2-A254EA41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18C3F7-B9F7-6E4A-DCA2-388E35743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9661E98-71BE-3F34-EBFC-53462B98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12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9F44A3-1957-5814-FF9E-316E68E31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1013EAD-8242-B9B9-6500-40E536D17B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5FFAEC1-BFEC-FA5E-6AB2-8F9A25DE0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6F80858-9801-0432-6F66-47DB8F9F4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25BB7F-846A-3FBB-4CBD-0BD832F52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4F3A4C-8A5F-8010-DBA1-29BFAAD54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225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85553C7-B702-A7D4-FAB8-3198EC8C7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DF7D52-A6A2-DD6C-40AA-F2AB22A17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5B58C0-F7BF-B1DA-082F-1A3139F201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ABA094-1257-4EEB-9482-85C96F5877A9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CF1178-3E82-68E9-0FAB-CF2B36325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EEA7DD-DDAA-0004-2E9E-F0245AC62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672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03/08/2025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856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9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32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31.jpeg"/><Relationship Id="rId4" Type="http://schemas.openxmlformats.org/officeDocument/2006/relationships/diagramData" Target="../diagrams/data1.xml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1E0A724-8E2C-56ED-A305-79226480CB8B}"/>
              </a:ext>
            </a:extLst>
          </p:cNvPr>
          <p:cNvSpPr txBox="1"/>
          <p:nvPr/>
        </p:nvSpPr>
        <p:spPr>
          <a:xfrm>
            <a:off x="323850" y="137696"/>
            <a:ext cx="58924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80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</a:rPr>
              <a:t>DAK KAKA CHIK DWARO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4625DAE-1FB7-C045-E753-85D2FF843660}"/>
              </a:ext>
            </a:extLst>
          </p:cNvPr>
          <p:cNvSpPr txBox="1"/>
          <p:nvPr/>
        </p:nvSpPr>
        <p:spPr>
          <a:xfrm>
            <a:off x="101294" y="6381750"/>
            <a:ext cx="3517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 9 mar Agast 30, 2025</a:t>
            </a:r>
          </a:p>
        </p:txBody>
      </p:sp>
    </p:spTree>
    <p:extLst>
      <p:ext uri="{BB962C8B-B14F-4D97-AF65-F5344CB8AC3E}">
        <p14:creationId xmlns:p14="http://schemas.microsoft.com/office/powerpoint/2010/main" val="311871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189BB6A-F23F-069E-EC10-6CA7AE838C0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CHIK MAR CHULO KUOR</a:t>
            </a:r>
            <a:endParaRPr lang="en" sz="44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D804591-EAFD-EA9E-C34B-00B3EDD91DC5}"/>
              </a:ext>
            </a:extLst>
          </p:cNvPr>
          <p:cNvSpPr txBox="1"/>
          <p:nvPr/>
        </p:nvSpPr>
        <p:spPr>
          <a:xfrm>
            <a:off x="1481137" y="594300"/>
            <a:ext cx="9229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wang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’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kar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wang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’,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lak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kar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lak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tielo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kar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tielo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(Wuok 21:24)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E110C8-53A7-73A3-1D87-EFF65AD1A878}"/>
              </a:ext>
            </a:extLst>
          </p:cNvPr>
          <p:cNvSpPr txBox="1"/>
          <p:nvPr/>
        </p:nvSpPr>
        <p:spPr>
          <a:xfrm>
            <a:off x="219073" y="1045071"/>
            <a:ext cx="7991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Ka</a:t>
            </a:r>
            <a:r>
              <a:rPr lang="en-US" sz="2000" b="1" dirty="0"/>
              <a:t> </a:t>
            </a:r>
            <a:r>
              <a:rPr lang="en-US" sz="2000" b="1" dirty="0" err="1"/>
              <a:t>Yesu</a:t>
            </a:r>
            <a:r>
              <a:rPr lang="en-US" sz="2000" b="1" dirty="0"/>
              <a:t> ne </a:t>
            </a:r>
            <a:r>
              <a:rPr lang="en-US" sz="2000" b="1" dirty="0" err="1"/>
              <a:t>opuonjo</a:t>
            </a:r>
            <a:r>
              <a:rPr lang="en-US" sz="2000" b="1" dirty="0"/>
              <a:t> </a:t>
            </a:r>
            <a:r>
              <a:rPr lang="en-US" sz="2000" b="1" dirty="0" err="1"/>
              <a:t>ewi</a:t>
            </a:r>
            <a:r>
              <a:rPr lang="en-US" sz="2000" b="1" dirty="0"/>
              <a:t> Got, ne </a:t>
            </a:r>
            <a:r>
              <a:rPr lang="en-US" sz="2000" b="1" dirty="0" err="1"/>
              <a:t>ogolo</a:t>
            </a:r>
            <a:r>
              <a:rPr lang="en-US" sz="2000" b="1" dirty="0"/>
              <a:t> </a:t>
            </a:r>
            <a:r>
              <a:rPr lang="en-US" sz="2000" b="1" dirty="0" err="1"/>
              <a:t>oko</a:t>
            </a:r>
            <a:r>
              <a:rPr lang="en-US" sz="2000" b="1" dirty="0"/>
              <a:t> </a:t>
            </a:r>
            <a:r>
              <a:rPr lang="en-US" sz="2000" b="1" dirty="0" err="1"/>
              <a:t>chik</a:t>
            </a:r>
            <a:r>
              <a:rPr lang="en-US" sz="2000" b="1" dirty="0"/>
              <a:t> mar </a:t>
            </a:r>
            <a:r>
              <a:rPr lang="en-US" sz="2000" b="1" dirty="0" err="1"/>
              <a:t>chulo</a:t>
            </a:r>
            <a:r>
              <a:rPr lang="en-US" sz="2000" b="1" dirty="0"/>
              <a:t> </a:t>
            </a:r>
            <a:r>
              <a:rPr lang="en-US" sz="2000" b="1" dirty="0" err="1"/>
              <a:t>kuor</a:t>
            </a:r>
            <a:r>
              <a:rPr lang="en-US" sz="2000" b="1" dirty="0"/>
              <a:t> (Math. 5:38-42) ... </a:t>
            </a:r>
            <a:r>
              <a:rPr lang="en-US" sz="2000" b="1" dirty="0" err="1"/>
              <a:t>koso</a:t>
            </a:r>
            <a:r>
              <a:rPr lang="en-US" sz="2000" b="1" dirty="0"/>
              <a:t> ne ok </a:t>
            </a:r>
            <a:r>
              <a:rPr lang="en-US" sz="2000" b="1" dirty="0" err="1"/>
              <a:t>otimo</a:t>
            </a:r>
            <a:r>
              <a:rPr lang="en-US" sz="2000" b="1" dirty="0"/>
              <a:t> </a:t>
            </a:r>
            <a:r>
              <a:rPr lang="en-US" sz="2000" b="1" dirty="0" err="1"/>
              <a:t>kamano</a:t>
            </a:r>
            <a:r>
              <a:rPr lang="en-US" sz="2000" b="1" dirty="0"/>
              <a:t>?</a:t>
            </a:r>
            <a:endParaRPr lang="en" sz="2000" b="1" dirty="0"/>
          </a:p>
        </p:txBody>
      </p:sp>
      <p:pic>
        <p:nvPicPr>
          <p:cNvPr id="6" name="Imagen 5" descr="Un grupo de personas sentadas en el suelo&#10;&#10;El contenido generado por IA puede ser incorrecto.">
            <a:extLst>
              <a:ext uri="{FF2B5EF4-FFF2-40B4-BE49-F238E27FC236}">
                <a16:creationId xmlns:a16="http://schemas.microsoft.com/office/drawing/2014/main" id="{AB0878CE-9455-D95E-5933-FEEE050F71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86750" y="1226164"/>
            <a:ext cx="3829050" cy="3276675"/>
          </a:xfrm>
          <a:prstGeom prst="roundRect">
            <a:avLst>
              <a:gd name="adj" fmla="val 1388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00206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4B44B2A-5380-8449-04D8-56DAD211FDF6}"/>
              </a:ext>
            </a:extLst>
          </p:cNvPr>
          <p:cNvSpPr txBox="1"/>
          <p:nvPr/>
        </p:nvSpPr>
        <p:spPr>
          <a:xfrm>
            <a:off x="4076700" y="4805937"/>
            <a:ext cx="81153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Chikni</a:t>
            </a:r>
            <a:r>
              <a:rPr lang="en-US" sz="2000" b="1" dirty="0"/>
              <a:t> ne </a:t>
            </a:r>
            <a:r>
              <a:rPr lang="en-US" sz="2000" b="1" dirty="0" err="1"/>
              <a:t>olosi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gombo</a:t>
            </a:r>
            <a:r>
              <a:rPr lang="en-US" sz="2000" b="1" dirty="0"/>
              <a:t> mar </a:t>
            </a:r>
            <a:r>
              <a:rPr lang="en-US" sz="2000" b="1" dirty="0" err="1"/>
              <a:t>geng’o</a:t>
            </a:r>
            <a:r>
              <a:rPr lang="en-US" sz="2000" b="1" dirty="0"/>
              <a:t> </a:t>
            </a:r>
            <a:r>
              <a:rPr lang="en-US" sz="2000" b="1" dirty="0" err="1"/>
              <a:t>chulo</a:t>
            </a:r>
            <a:r>
              <a:rPr lang="en-US" sz="2000" b="1" dirty="0"/>
              <a:t> </a:t>
            </a:r>
            <a:r>
              <a:rPr lang="en-US" sz="2000" b="1" dirty="0" err="1"/>
              <a:t>kuor</a:t>
            </a:r>
            <a:r>
              <a:rPr lang="en-US" sz="2000" b="1" dirty="0"/>
              <a:t>, </a:t>
            </a:r>
            <a:r>
              <a:rPr lang="en-US" sz="2000" b="1" dirty="0" err="1"/>
              <a:t>tieko</a:t>
            </a:r>
            <a:r>
              <a:rPr lang="en-US" sz="2000" b="1" dirty="0"/>
              <a:t> </a:t>
            </a:r>
            <a:r>
              <a:rPr lang="en-US" sz="2000" b="1" dirty="0" err="1"/>
              <a:t>chuero</a:t>
            </a:r>
            <a:r>
              <a:rPr lang="en-US" sz="2000" b="1" dirty="0"/>
              <a:t> </a:t>
            </a:r>
            <a:r>
              <a:rPr lang="en-US" sz="2000" b="1" dirty="0" err="1"/>
              <a:t>remo</a:t>
            </a:r>
            <a:r>
              <a:rPr lang="en-US" sz="2000" b="1" dirty="0"/>
              <a:t>, </a:t>
            </a:r>
            <a:r>
              <a:rPr lang="en-US" sz="2000" b="1" dirty="0" err="1"/>
              <a:t>kod</a:t>
            </a:r>
            <a:r>
              <a:rPr lang="en-US" sz="2000" b="1" dirty="0"/>
              <a:t> </a:t>
            </a:r>
            <a:r>
              <a:rPr lang="en-US" sz="2000" b="1" dirty="0" err="1"/>
              <a:t>chulo</a:t>
            </a:r>
            <a:r>
              <a:rPr lang="en-US" sz="2000" b="1" dirty="0"/>
              <a:t> </a:t>
            </a:r>
            <a:r>
              <a:rPr lang="en-US" sz="2000" b="1" dirty="0" err="1"/>
              <a:t>kuor</a:t>
            </a:r>
            <a:r>
              <a:rPr lang="en-US" sz="2000" b="1" dirty="0"/>
              <a:t> kapok </a:t>
            </a:r>
            <a:r>
              <a:rPr lang="en-US" sz="2000" b="1" dirty="0" err="1"/>
              <a:t>otim</a:t>
            </a:r>
            <a:r>
              <a:rPr lang="en-US" sz="2000" b="1" dirty="0"/>
              <a:t> </a:t>
            </a:r>
            <a:r>
              <a:rPr lang="en-US" sz="2000" b="1" dirty="0" err="1"/>
              <a:t>nonro</a:t>
            </a:r>
            <a:r>
              <a:rPr lang="en-US" sz="2000" b="1" dirty="0"/>
              <a:t>. </a:t>
            </a:r>
            <a:r>
              <a:rPr lang="en-US" sz="2000" b="1" dirty="0" err="1"/>
              <a:t>Rang’iny</a:t>
            </a:r>
            <a:r>
              <a:rPr lang="en-US" sz="2000" b="1" dirty="0"/>
              <a:t> mar </a:t>
            </a:r>
            <a:r>
              <a:rPr lang="en-US" sz="2000" b="1" dirty="0" err="1"/>
              <a:t>hinyruok</a:t>
            </a:r>
            <a:r>
              <a:rPr lang="en-US" sz="2000" b="1" dirty="0"/>
              <a:t> ne </a:t>
            </a:r>
            <a:r>
              <a:rPr lang="en-US" sz="2000" b="1" dirty="0" err="1"/>
              <a:t>nyaka</a:t>
            </a:r>
            <a:r>
              <a:rPr lang="en-US" sz="2000" b="1" dirty="0"/>
              <a:t> non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jong’ad</a:t>
            </a:r>
            <a:r>
              <a:rPr lang="en-US" sz="2000" b="1" dirty="0"/>
              <a:t> </a:t>
            </a:r>
            <a:r>
              <a:rPr lang="en-US" sz="2000" b="1" dirty="0" err="1"/>
              <a:t>bura</a:t>
            </a:r>
            <a:r>
              <a:rPr lang="en-US" sz="2000" b="1" dirty="0"/>
              <a:t> </a:t>
            </a:r>
            <a:r>
              <a:rPr lang="en-US" sz="2000" b="1" dirty="0" err="1"/>
              <a:t>eka</a:t>
            </a:r>
            <a:r>
              <a:rPr lang="en-US" sz="2000" b="1" dirty="0"/>
              <a:t> </a:t>
            </a:r>
            <a:r>
              <a:rPr lang="en-US" sz="2000" b="1" dirty="0" err="1"/>
              <a:t>bang’e</a:t>
            </a:r>
            <a:r>
              <a:rPr lang="en-US" sz="2000" b="1" dirty="0"/>
              <a:t> ne </a:t>
            </a:r>
            <a:r>
              <a:rPr lang="en-US" sz="2000" b="1" dirty="0" err="1"/>
              <a:t>igoyo</a:t>
            </a:r>
            <a:r>
              <a:rPr lang="en-US" sz="2000" b="1" dirty="0"/>
              <a:t> </a:t>
            </a:r>
            <a:r>
              <a:rPr lang="en-US" sz="2000" b="1" dirty="0" err="1"/>
              <a:t>nengo</a:t>
            </a:r>
            <a:r>
              <a:rPr lang="en-US" sz="2000" b="1" dirty="0"/>
              <a:t> mane </a:t>
            </a:r>
            <a:r>
              <a:rPr lang="en-US" sz="2000" b="1" dirty="0" err="1"/>
              <a:t>ichulo</a:t>
            </a:r>
            <a:r>
              <a:rPr lang="en-US" sz="2000" b="1" dirty="0"/>
              <a:t> e </a:t>
            </a:r>
            <a:r>
              <a:rPr lang="en-US" sz="2000" b="1" dirty="0" err="1"/>
              <a:t>yor</a:t>
            </a:r>
            <a:r>
              <a:rPr lang="en-US" sz="2000" b="1" dirty="0"/>
              <a:t> </a:t>
            </a:r>
            <a:r>
              <a:rPr lang="en-US" sz="2000" b="1" dirty="0" err="1"/>
              <a:t>pesa</a:t>
            </a:r>
            <a:r>
              <a:rPr lang="en-US" sz="2000" b="1" dirty="0"/>
              <a:t>. </a:t>
            </a:r>
            <a:r>
              <a:rPr lang="en-US" sz="2000" b="1" dirty="0" err="1"/>
              <a:t>Wachni</a:t>
            </a:r>
            <a:r>
              <a:rPr lang="en-US" sz="2000" b="1" dirty="0"/>
              <a:t> ne </a:t>
            </a:r>
            <a:r>
              <a:rPr lang="en-US" sz="2000" b="1" dirty="0" err="1"/>
              <a:t>itimo</a:t>
            </a:r>
            <a:r>
              <a:rPr lang="en-US" sz="2000" b="1" dirty="0"/>
              <a:t> </a:t>
            </a:r>
            <a:r>
              <a:rPr lang="en-US" sz="2000" b="1" dirty="0" err="1"/>
              <a:t>kamano</a:t>
            </a:r>
            <a:r>
              <a:rPr lang="en-US" sz="2000" b="1" dirty="0"/>
              <a:t> </a:t>
            </a:r>
            <a:r>
              <a:rPr lang="en-US" sz="2000" b="1" dirty="0" err="1"/>
              <a:t>mondo</a:t>
            </a:r>
            <a:r>
              <a:rPr lang="en-US" sz="2000" b="1" dirty="0"/>
              <a:t> </a:t>
            </a:r>
            <a:r>
              <a:rPr lang="en-US" sz="2000" b="1" dirty="0" err="1"/>
              <a:t>omi</a:t>
            </a:r>
            <a:r>
              <a:rPr lang="en-US" sz="2000" b="1" dirty="0"/>
              <a:t> </a:t>
            </a:r>
            <a:r>
              <a:rPr lang="en-US" sz="2000" b="1" dirty="0" err="1"/>
              <a:t>ji</a:t>
            </a:r>
            <a:r>
              <a:rPr lang="en-US" sz="2000" b="1" dirty="0"/>
              <a:t> </a:t>
            </a:r>
            <a:r>
              <a:rPr lang="en-US" sz="2000" b="1" dirty="0" err="1"/>
              <a:t>kik</a:t>
            </a:r>
            <a:r>
              <a:rPr lang="en-US" sz="2000" b="1" dirty="0"/>
              <a:t> </a:t>
            </a:r>
            <a:r>
              <a:rPr lang="en-US" sz="2000" b="1" dirty="0" err="1"/>
              <a:t>kaw</a:t>
            </a:r>
            <a:r>
              <a:rPr lang="en-US" sz="2000" b="1" dirty="0"/>
              <a:t> </a:t>
            </a:r>
            <a:r>
              <a:rPr lang="en-US" sz="2000" b="1" dirty="0" err="1"/>
              <a:t>chik</a:t>
            </a:r>
            <a:r>
              <a:rPr lang="en-US" sz="2000" b="1" dirty="0"/>
              <a:t> e </a:t>
            </a:r>
            <a:r>
              <a:rPr lang="en-US" sz="2000" b="1" dirty="0" err="1"/>
              <a:t>lwetgi</a:t>
            </a:r>
            <a:r>
              <a:rPr lang="en-US" sz="2000" b="1" dirty="0"/>
              <a:t> </a:t>
            </a:r>
            <a:r>
              <a:rPr lang="en-US" sz="2000" b="1" dirty="0" err="1"/>
              <a:t>giwegi</a:t>
            </a:r>
            <a:r>
              <a:rPr lang="en-US" sz="2000" b="1" dirty="0"/>
              <a:t>. </a:t>
            </a:r>
            <a:r>
              <a:rPr lang="en-US" sz="2000" b="1" dirty="0" err="1"/>
              <a:t>Gima</a:t>
            </a:r>
            <a:r>
              <a:rPr lang="en-US" sz="2000" b="1" dirty="0"/>
              <a:t> </a:t>
            </a:r>
            <a:r>
              <a:rPr lang="en-US" sz="2000" b="1" dirty="0" err="1"/>
              <a:t>kare</a:t>
            </a:r>
            <a:r>
              <a:rPr lang="en-US" sz="2000" b="1" dirty="0"/>
              <a:t> </a:t>
            </a:r>
            <a:r>
              <a:rPr lang="en-US" sz="2000" b="1" dirty="0" err="1"/>
              <a:t>nyaka</a:t>
            </a:r>
            <a:r>
              <a:rPr lang="en-US" sz="2000" b="1" dirty="0"/>
              <a:t> ne </a:t>
            </a:r>
            <a:r>
              <a:rPr lang="en-US" sz="2000" b="1" dirty="0" err="1"/>
              <a:t>tim</a:t>
            </a:r>
            <a:r>
              <a:rPr lang="en-US" sz="2000" b="1" dirty="0"/>
              <a:t>, to ne </a:t>
            </a:r>
            <a:r>
              <a:rPr lang="en-US" sz="2000" b="1" dirty="0" err="1"/>
              <a:t>nyaka</a:t>
            </a:r>
            <a:r>
              <a:rPr lang="en-US" sz="2000" b="1" dirty="0"/>
              <a:t> time </a:t>
            </a:r>
            <a:r>
              <a:rPr lang="en-US" sz="2000" b="1" dirty="0" err="1"/>
              <a:t>kaluwore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Chik</a:t>
            </a:r>
            <a:r>
              <a:rPr lang="en-US" sz="2000" b="1" dirty="0"/>
              <a:t> </a:t>
            </a:r>
            <a:r>
              <a:rPr lang="en-US" sz="2000" b="1" dirty="0" err="1"/>
              <a:t>Nyasaye</a:t>
            </a:r>
            <a:r>
              <a:rPr lang="en-US" sz="2000" b="1" dirty="0"/>
              <a:t>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4018056-2661-6510-8AEA-9FA095D2CC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74" y="4562168"/>
            <a:ext cx="3762376" cy="21483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Imagen 11" descr="Texto&#10;&#10;El contenido generado por IA puede ser incorrecto.">
            <a:extLst>
              <a:ext uri="{FF2B5EF4-FFF2-40B4-BE49-F238E27FC236}">
                <a16:creationId xmlns:a16="http://schemas.microsoft.com/office/drawing/2014/main" id="{F64BF963-104E-E91C-0E9B-DCC98C6152B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551" y="4171921"/>
            <a:ext cx="2257424" cy="517992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B4559AE-552C-BFA9-EBAC-91F59C938ED4}"/>
              </a:ext>
            </a:extLst>
          </p:cNvPr>
          <p:cNvSpPr txBox="1"/>
          <p:nvPr/>
        </p:nvSpPr>
        <p:spPr>
          <a:xfrm>
            <a:off x="219071" y="3380424"/>
            <a:ext cx="79914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Ok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gima</a:t>
            </a:r>
            <a:r>
              <a:rPr lang="en-US" sz="2000" b="1" dirty="0"/>
              <a:t> </a:t>
            </a:r>
            <a:r>
              <a:rPr lang="en-US" sz="2000" b="1" dirty="0" err="1"/>
              <a:t>adier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chik</a:t>
            </a:r>
            <a:r>
              <a:rPr lang="en-US" sz="2000" b="1" dirty="0"/>
              <a:t> mar </a:t>
            </a:r>
            <a:r>
              <a:rPr lang="en-US" sz="2000" b="1" dirty="0" err="1"/>
              <a:t>chulo</a:t>
            </a:r>
            <a:r>
              <a:rPr lang="en-US" sz="2000" b="1" dirty="0"/>
              <a:t> </a:t>
            </a:r>
            <a:r>
              <a:rPr lang="en-US" sz="2000" b="1" dirty="0" err="1"/>
              <a:t>kuor</a:t>
            </a:r>
            <a:r>
              <a:rPr lang="en-US" sz="2000" b="1" dirty="0"/>
              <a:t> ne </a:t>
            </a:r>
            <a:r>
              <a:rPr lang="en-US" sz="2000" b="1" dirty="0" err="1"/>
              <a:t>dwaro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ng’ato</a:t>
            </a:r>
            <a:r>
              <a:rPr lang="en-US" sz="2000" b="1" dirty="0"/>
              <a:t> </a:t>
            </a:r>
            <a:r>
              <a:rPr lang="en-US" sz="2000" b="1" dirty="0" err="1"/>
              <a:t>owit</a:t>
            </a:r>
            <a:r>
              <a:rPr lang="en-US" sz="2000" b="1" dirty="0"/>
              <a:t> </a:t>
            </a:r>
            <a:r>
              <a:rPr lang="en-US" sz="2000" b="1" dirty="0" err="1"/>
              <a:t>wang’e</a:t>
            </a:r>
            <a:r>
              <a:rPr lang="en-US" sz="2000" b="1" dirty="0"/>
              <a:t> kata </a:t>
            </a:r>
            <a:r>
              <a:rPr lang="en-US" sz="2000" b="1" dirty="0" err="1"/>
              <a:t>lwete</a:t>
            </a:r>
            <a:r>
              <a:rPr lang="en-US" sz="2000" b="1" dirty="0"/>
              <a:t> </a:t>
            </a:r>
            <a:r>
              <a:rPr lang="en-US" sz="2000" b="1" dirty="0" err="1"/>
              <a:t>nikech</a:t>
            </a:r>
            <a:r>
              <a:rPr lang="en-US" sz="2000" b="1" dirty="0"/>
              <a:t> </a:t>
            </a:r>
            <a:r>
              <a:rPr lang="en-US" sz="2000" b="1" dirty="0" err="1"/>
              <a:t>hinyo</a:t>
            </a:r>
            <a:r>
              <a:rPr lang="en-US" sz="2000" b="1" dirty="0"/>
              <a:t> </a:t>
            </a:r>
            <a:r>
              <a:rPr lang="en-US" sz="2000" b="1" dirty="0" err="1"/>
              <a:t>ng’at</a:t>
            </a:r>
            <a:r>
              <a:rPr lang="en-US" sz="2000" b="1" dirty="0"/>
              <a:t> </a:t>
            </a:r>
            <a:r>
              <a:rPr lang="en-US" sz="2000" b="1" dirty="0" err="1"/>
              <a:t>machielo</a:t>
            </a:r>
            <a:r>
              <a:rPr lang="en-US" sz="2000" b="1" dirty="0"/>
              <a:t>.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5175847-DD26-9CA1-1A79-DC9C09292F28}"/>
              </a:ext>
            </a:extLst>
          </p:cNvPr>
          <p:cNvSpPr txBox="1"/>
          <p:nvPr/>
        </p:nvSpPr>
        <p:spPr>
          <a:xfrm>
            <a:off x="219071" y="1751083"/>
            <a:ext cx="799147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Wach</a:t>
            </a:r>
            <a:r>
              <a:rPr lang="en-US" sz="2000" b="1" dirty="0"/>
              <a:t> ma </a:t>
            </a:r>
            <a:r>
              <a:rPr lang="en-US" sz="2000" b="1" dirty="0" err="1"/>
              <a:t>wacho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“</a:t>
            </a:r>
            <a:r>
              <a:rPr lang="en-US" sz="2000" b="1" dirty="0" err="1"/>
              <a:t>usewinjo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ne </a:t>
            </a:r>
            <a:r>
              <a:rPr lang="en-US" sz="2000" b="1" dirty="0" err="1"/>
              <a:t>owachi</a:t>
            </a:r>
            <a:r>
              <a:rPr lang="en-US" sz="2000" b="1" dirty="0"/>
              <a:t>... An to </a:t>
            </a:r>
            <a:r>
              <a:rPr lang="en-US" sz="2000" b="1" dirty="0" err="1"/>
              <a:t>awachonu</a:t>
            </a:r>
            <a:r>
              <a:rPr lang="en-US" sz="2000" b="1" dirty="0"/>
              <a:t>” ne ok </a:t>
            </a:r>
            <a:r>
              <a:rPr lang="en-US" sz="2000" b="1" dirty="0" err="1"/>
              <a:t>oketho</a:t>
            </a:r>
            <a:r>
              <a:rPr lang="en-US" sz="2000" b="1" dirty="0"/>
              <a:t> </a:t>
            </a:r>
            <a:r>
              <a:rPr lang="en-US" sz="2000" b="1" dirty="0" err="1"/>
              <a:t>chik</a:t>
            </a:r>
            <a:r>
              <a:rPr lang="en-US" sz="2000" b="1" dirty="0"/>
              <a:t> </a:t>
            </a:r>
            <a:r>
              <a:rPr lang="en-US" sz="2000" b="1" dirty="0" err="1"/>
              <a:t>moro</a:t>
            </a:r>
            <a:r>
              <a:rPr lang="en-US" sz="2000" b="1" dirty="0"/>
              <a:t> </a:t>
            </a:r>
            <a:r>
              <a:rPr lang="en-US" sz="2000" b="1" dirty="0" err="1"/>
              <a:t>amora</a:t>
            </a:r>
            <a:r>
              <a:rPr lang="en-US" sz="2000" b="1" dirty="0"/>
              <a:t> (</a:t>
            </a:r>
            <a:r>
              <a:rPr lang="en-US" sz="2000" b="1" dirty="0" err="1"/>
              <a:t>Yesu</a:t>
            </a:r>
            <a:r>
              <a:rPr lang="en-US" sz="2000" b="1" dirty="0"/>
              <a:t> </a:t>
            </a:r>
            <a:r>
              <a:rPr lang="en-US" sz="2000" b="1" dirty="0" err="1"/>
              <a:t>notiyo</a:t>
            </a:r>
            <a:r>
              <a:rPr lang="en-US" sz="2000" b="1" dirty="0"/>
              <a:t> </a:t>
            </a:r>
            <a:r>
              <a:rPr lang="en-US" sz="2000" b="1" dirty="0" err="1"/>
              <a:t>kod</a:t>
            </a:r>
            <a:r>
              <a:rPr lang="en-US" sz="2000" b="1" dirty="0"/>
              <a:t> </a:t>
            </a:r>
            <a:r>
              <a:rPr lang="en-US" sz="2000" b="1" dirty="0" err="1"/>
              <a:t>wachno</a:t>
            </a:r>
            <a:r>
              <a:rPr lang="en-US" sz="2000" b="1" dirty="0"/>
              <a:t> </a:t>
            </a:r>
            <a:r>
              <a:rPr lang="en-US" sz="2000" b="1" dirty="0" err="1"/>
              <a:t>kuom</a:t>
            </a:r>
            <a:r>
              <a:rPr lang="en-US" sz="2000" b="1" dirty="0"/>
              <a:t> “</a:t>
            </a:r>
            <a:r>
              <a:rPr lang="en-US" sz="2000" b="1" dirty="0" err="1"/>
              <a:t>kik</a:t>
            </a:r>
            <a:r>
              <a:rPr lang="en-US" sz="2000" b="1" dirty="0"/>
              <a:t> </a:t>
            </a:r>
            <a:r>
              <a:rPr lang="en-US" sz="2000" b="1" dirty="0" err="1"/>
              <a:t>ineki</a:t>
            </a:r>
            <a:r>
              <a:rPr lang="en-US" sz="2000" b="1" dirty="0"/>
              <a:t>” kata “</a:t>
            </a:r>
            <a:r>
              <a:rPr lang="en-US" sz="2000" b="1" dirty="0" err="1"/>
              <a:t>kik</a:t>
            </a:r>
            <a:r>
              <a:rPr lang="en-US" sz="2000" b="1" dirty="0"/>
              <a:t> </a:t>
            </a:r>
            <a:r>
              <a:rPr lang="en-US" sz="2000" b="1" dirty="0" err="1"/>
              <a:t>iterri</a:t>
            </a:r>
            <a:r>
              <a:rPr lang="en-US" sz="2000" b="1" dirty="0"/>
              <a:t>,” to ne ok </a:t>
            </a:r>
            <a:r>
              <a:rPr lang="en-US" sz="2000" b="1" dirty="0" err="1"/>
              <a:t>odwar</a:t>
            </a:r>
            <a:r>
              <a:rPr lang="en-US" sz="2000" b="1" dirty="0"/>
              <a:t> kata </a:t>
            </a:r>
            <a:r>
              <a:rPr lang="en-US" sz="2000" b="1" dirty="0" err="1"/>
              <a:t>matin</a:t>
            </a:r>
            <a:r>
              <a:rPr lang="en-US" sz="2000" b="1" dirty="0"/>
              <a:t> mar </a:t>
            </a:r>
            <a:r>
              <a:rPr lang="en-US" sz="2000" b="1" dirty="0" err="1"/>
              <a:t>golo</a:t>
            </a:r>
            <a:r>
              <a:rPr lang="en-US" sz="2000" b="1" dirty="0"/>
              <a:t> </a:t>
            </a:r>
            <a:r>
              <a:rPr lang="en-US" sz="2000" b="1" dirty="0" err="1"/>
              <a:t>chikgo</a:t>
            </a:r>
            <a:r>
              <a:rPr lang="en-US" sz="2000" b="1" dirty="0"/>
              <a:t> </a:t>
            </a:r>
            <a:r>
              <a:rPr lang="en-US" sz="2000" b="1" dirty="0" err="1"/>
              <a:t>oko</a:t>
            </a:r>
            <a:r>
              <a:rPr lang="en-US" sz="2000" b="1" dirty="0"/>
              <a:t>). </a:t>
            </a:r>
            <a:r>
              <a:rPr lang="en-US" sz="2000" b="1" dirty="0" err="1"/>
              <a:t>Kuom</a:t>
            </a:r>
            <a:r>
              <a:rPr lang="en-US" sz="2000" b="1" dirty="0"/>
              <a:t> </a:t>
            </a:r>
            <a:r>
              <a:rPr lang="en-US" sz="2000" b="1" dirty="0" err="1"/>
              <a:t>adier</a:t>
            </a:r>
            <a:r>
              <a:rPr lang="en-US" sz="2000" b="1" dirty="0"/>
              <a:t>, </a:t>
            </a:r>
            <a:r>
              <a:rPr lang="en-US" sz="2000" b="1" dirty="0" err="1"/>
              <a:t>kinde</a:t>
            </a:r>
            <a:r>
              <a:rPr lang="en-US" sz="2000" b="1" dirty="0"/>
              <a:t> </a:t>
            </a:r>
            <a:r>
              <a:rPr lang="en-US" sz="2000" b="1" dirty="0" err="1"/>
              <a:t>duto</a:t>
            </a:r>
            <a:r>
              <a:rPr lang="en-US" sz="2000" b="1" dirty="0"/>
              <a:t> </a:t>
            </a:r>
            <a:r>
              <a:rPr lang="en-US" sz="2000" b="1" dirty="0" err="1"/>
              <a:t>Yesu</a:t>
            </a:r>
            <a:r>
              <a:rPr lang="en-US" sz="2000" b="1" dirty="0"/>
              <a:t> ne </a:t>
            </a:r>
            <a:r>
              <a:rPr lang="en-US" sz="2000" b="1" dirty="0" err="1"/>
              <a:t>medo</a:t>
            </a:r>
            <a:r>
              <a:rPr lang="en-US" sz="2000" b="1" dirty="0"/>
              <a:t> </a:t>
            </a:r>
            <a:r>
              <a:rPr lang="en-US" sz="2000" b="1" dirty="0" err="1"/>
              <a:t>yawo</a:t>
            </a:r>
            <a:r>
              <a:rPr lang="en-US" sz="2000" b="1" dirty="0"/>
              <a:t> </a:t>
            </a:r>
            <a:r>
              <a:rPr lang="en-US" sz="2000" b="1" dirty="0" err="1"/>
              <a:t>Chik</a:t>
            </a:r>
            <a:r>
              <a:rPr lang="en-US" sz="2000" b="1" dirty="0"/>
              <a:t>, </a:t>
            </a:r>
            <a:r>
              <a:rPr lang="en-US" sz="2000" b="1" dirty="0" err="1"/>
              <a:t>kete</a:t>
            </a:r>
            <a:r>
              <a:rPr lang="en-US" sz="2000" b="1" dirty="0"/>
              <a:t> </a:t>
            </a:r>
            <a:r>
              <a:rPr lang="en-US" sz="2000" b="1" dirty="0" err="1"/>
              <a:t>omed</a:t>
            </a:r>
            <a:r>
              <a:rPr lang="en-US" sz="2000" b="1" dirty="0"/>
              <a:t> </a:t>
            </a:r>
            <a:r>
              <a:rPr lang="en-US" sz="2000" b="1" dirty="0" err="1"/>
              <a:t>bedo</a:t>
            </a:r>
            <a:r>
              <a:rPr lang="en-US" sz="2000" b="1" dirty="0"/>
              <a:t> </a:t>
            </a:r>
            <a:r>
              <a:rPr lang="en-US" sz="2000" b="1" dirty="0" err="1"/>
              <a:t>maber</a:t>
            </a:r>
            <a:r>
              <a:rPr lang="en-US" sz="2000" b="1" dirty="0"/>
              <a:t>, kendo </a:t>
            </a:r>
            <a:r>
              <a:rPr lang="en-US" sz="2000" b="1" dirty="0" err="1"/>
              <a:t>miyo</a:t>
            </a:r>
            <a:r>
              <a:rPr lang="en-US" sz="2000" b="1" dirty="0"/>
              <a:t> </a:t>
            </a:r>
            <a:r>
              <a:rPr lang="en-US" sz="2000" b="1" dirty="0" err="1"/>
              <a:t>tiende</a:t>
            </a:r>
            <a:r>
              <a:rPr lang="en-US" sz="2000" b="1" dirty="0"/>
              <a:t> </a:t>
            </a:r>
            <a:r>
              <a:rPr lang="en-US" sz="2000" b="1" dirty="0" err="1"/>
              <a:t>madieri</a:t>
            </a:r>
            <a:r>
              <a:rPr lang="en-US" sz="2000" b="1" dirty="0"/>
              <a:t> </a:t>
            </a:r>
            <a:r>
              <a:rPr lang="en-US" sz="2000" b="1" dirty="0" err="1"/>
              <a:t>owinjre</a:t>
            </a:r>
            <a:r>
              <a:rPr lang="en-US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267144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356AFE-5D75-4EA1-BDEF-5DAB5536F72C}"/>
              </a:ext>
            </a:extLst>
          </p:cNvPr>
          <p:cNvSpPr txBox="1"/>
          <p:nvPr/>
        </p:nvSpPr>
        <p:spPr>
          <a:xfrm>
            <a:off x="0" y="-5715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" sz="4400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</a:rPr>
              <a:t>MICH KOD KUM</a:t>
            </a:r>
            <a:endParaRPr lang="en" sz="4400" b="1" dirty="0">
              <a:ln/>
              <a:solidFill>
                <a:srgbClr val="FFA3A3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2BE13D6-6FC3-3BBD-7BB6-D41C981656D6}"/>
              </a:ext>
            </a:extLst>
          </p:cNvPr>
          <p:cNvSpPr txBox="1"/>
          <p:nvPr/>
        </p:nvSpPr>
        <p:spPr>
          <a:xfrm>
            <a:off x="1816893" y="550366"/>
            <a:ext cx="89448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FBF4E0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To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ka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obothne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, to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onyalo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ringo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mondo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odhi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oresre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kuma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abiro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nyisou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" sz="1400" b="1" dirty="0">
                <a:solidFill>
                  <a:srgbClr val="FBF4E0"/>
                </a:solidFill>
                <a:latin typeface="Comic Sans MS" panose="030F0702030302020204" pitchFamily="66" charset="0"/>
              </a:rPr>
              <a:t>(Wuok 21:13)</a:t>
            </a:r>
            <a:endParaRPr lang="es-ES" sz="1100" b="1" dirty="0">
              <a:solidFill>
                <a:srgbClr val="FBF4E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72CC7CE-0E36-97F8-92A2-A869440D9580}"/>
              </a:ext>
            </a:extLst>
          </p:cNvPr>
          <p:cNvSpPr txBox="1"/>
          <p:nvPr/>
        </p:nvSpPr>
        <p:spPr>
          <a:xfrm>
            <a:off x="0" y="1220866"/>
            <a:ext cx="77591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Dwaro</a:t>
            </a:r>
            <a:r>
              <a:rPr lang="en-US" sz="2000" b="1" dirty="0"/>
              <a:t> mar </a:t>
            </a:r>
            <a:r>
              <a:rPr lang="en-US" sz="2000" b="1" dirty="0" err="1"/>
              <a:t>chulo</a:t>
            </a:r>
            <a:r>
              <a:rPr lang="en-US" sz="2000" b="1" dirty="0"/>
              <a:t> </a:t>
            </a:r>
            <a:r>
              <a:rPr lang="en-US" sz="2000" b="1" dirty="0" err="1"/>
              <a:t>kuor</a:t>
            </a:r>
            <a:r>
              <a:rPr lang="en-US" sz="2000" b="1" dirty="0"/>
              <a:t> </a:t>
            </a:r>
            <a:r>
              <a:rPr lang="en-US" sz="2000" b="1" dirty="0" err="1"/>
              <a:t>osedonjo</a:t>
            </a:r>
            <a:r>
              <a:rPr lang="en-US" sz="2000" b="1" dirty="0"/>
              <a:t> e </a:t>
            </a:r>
            <a:r>
              <a:rPr lang="en-US" sz="2000" b="1" dirty="0" err="1"/>
              <a:t>chunywa</a:t>
            </a:r>
            <a:r>
              <a:rPr lang="en-US" sz="2000" b="1" dirty="0"/>
              <a:t> </a:t>
            </a:r>
            <a:r>
              <a:rPr lang="en-US" sz="2000" b="1" dirty="0" err="1"/>
              <a:t>ahinya</a:t>
            </a:r>
            <a:r>
              <a:rPr lang="en-US" sz="2000" b="1" dirty="0"/>
              <a:t>. Kendo </a:t>
            </a:r>
            <a:r>
              <a:rPr lang="en-US" sz="2000" b="1" dirty="0" err="1"/>
              <a:t>kinde</a:t>
            </a:r>
            <a:r>
              <a:rPr lang="en-US" sz="2000" b="1" dirty="0"/>
              <a:t> </a:t>
            </a:r>
            <a:r>
              <a:rPr lang="en-US" sz="2000" b="1" dirty="0" err="1"/>
              <a:t>duto</a:t>
            </a:r>
            <a:r>
              <a:rPr lang="en-US" sz="2000" b="1" dirty="0"/>
              <a:t> </a:t>
            </a:r>
            <a:r>
              <a:rPr lang="en-US" sz="2000" b="1" dirty="0" err="1"/>
              <a:t>okalo</a:t>
            </a:r>
            <a:r>
              <a:rPr lang="en-US" sz="2000" b="1" dirty="0"/>
              <a:t> </a:t>
            </a:r>
            <a:r>
              <a:rPr lang="en-US" sz="2000" b="1" dirty="0" err="1"/>
              <a:t>tim</a:t>
            </a:r>
            <a:r>
              <a:rPr lang="en-US" sz="2000" b="1" dirty="0"/>
              <a:t> </a:t>
            </a:r>
            <a:r>
              <a:rPr lang="en-US" sz="2000" b="1" dirty="0" err="1"/>
              <a:t>marach</a:t>
            </a:r>
            <a:r>
              <a:rPr lang="en-US" sz="2000" b="1" dirty="0"/>
              <a:t> ma </a:t>
            </a:r>
            <a:r>
              <a:rPr lang="en-US" sz="2000" b="1" dirty="0" err="1"/>
              <a:t>waseyudo</a:t>
            </a:r>
            <a:r>
              <a:rPr lang="en-US" sz="2000" b="1" dirty="0"/>
              <a:t>: “</a:t>
            </a:r>
            <a:r>
              <a:rPr lang="en-US" sz="2000" b="1" dirty="0" err="1"/>
              <a:t>Ka</a:t>
            </a:r>
            <a:r>
              <a:rPr lang="en-US" sz="2000" b="1" dirty="0"/>
              <a:t> ne </a:t>
            </a:r>
            <a:r>
              <a:rPr lang="en-US" sz="2000" b="1" dirty="0" err="1"/>
              <a:t>otimona</a:t>
            </a:r>
            <a:r>
              <a:rPr lang="en-US" sz="2000" b="1" dirty="0"/>
              <a:t> </a:t>
            </a:r>
            <a:r>
              <a:rPr lang="en-US" sz="2000" b="1" dirty="0" err="1"/>
              <a:t>kamano</a:t>
            </a:r>
            <a:r>
              <a:rPr lang="en-US" sz="2000" b="1" dirty="0"/>
              <a:t>, </a:t>
            </a:r>
            <a:r>
              <a:rPr lang="en-US" sz="2000" b="1" dirty="0" err="1"/>
              <a:t>abiro</a:t>
            </a:r>
            <a:r>
              <a:rPr lang="en-US" sz="2000" b="1" dirty="0"/>
              <a:t> </a:t>
            </a:r>
            <a:r>
              <a:rPr lang="en-US" sz="2000" b="1" dirty="0" err="1"/>
              <a:t>timone</a:t>
            </a:r>
            <a:r>
              <a:rPr lang="en-US" sz="2000" b="1" dirty="0"/>
              <a:t> </a:t>
            </a:r>
            <a:r>
              <a:rPr lang="en-US" sz="2000" b="1" dirty="0" err="1"/>
              <a:t>gik</a:t>
            </a:r>
            <a:r>
              <a:rPr lang="en-US" sz="2000" b="1" dirty="0"/>
              <a:t> </a:t>
            </a:r>
            <a:r>
              <a:rPr lang="en-US" sz="2000" b="1" dirty="0" err="1"/>
              <a:t>mathoth</a:t>
            </a:r>
            <a:r>
              <a:rPr lang="en-US" sz="2000" b="1" dirty="0"/>
              <a:t> </a:t>
            </a:r>
            <a:r>
              <a:rPr lang="en-US" sz="2000" b="1" dirty="0" err="1"/>
              <a:t>moloyo</a:t>
            </a:r>
            <a:r>
              <a:rPr lang="en-US" sz="2000" b="1" dirty="0"/>
              <a:t>.”</a:t>
            </a:r>
            <a:endParaRPr lang="en" sz="2000" b="1" dirty="0"/>
          </a:p>
        </p:txBody>
      </p:sp>
      <p:pic>
        <p:nvPicPr>
          <p:cNvPr id="7" name="Imagen 6" descr="Imagen que contiene hombre, persona, parado, sostener&#10;&#10;El contenido generado por IA puede ser incorrecto.">
            <a:extLst>
              <a:ext uri="{FF2B5EF4-FFF2-40B4-BE49-F238E27FC236}">
                <a16:creationId xmlns:a16="http://schemas.microsoft.com/office/drawing/2014/main" id="{45941B1D-9C16-E9FE-BA27-AECFC0CBEF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6510" y="1226242"/>
            <a:ext cx="2109018" cy="166524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n 8" descr="Un hombre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5F8A6D17-5D17-EF62-43FA-346D51B3B5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7111" y="1224557"/>
            <a:ext cx="2201881" cy="166524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4322A79-32E4-C75B-E9DF-7105FCE5B0D2}"/>
              </a:ext>
            </a:extLst>
          </p:cNvPr>
          <p:cNvSpPr txBox="1"/>
          <p:nvPr/>
        </p:nvSpPr>
        <p:spPr>
          <a:xfrm>
            <a:off x="3876676" y="4585045"/>
            <a:ext cx="83153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Kata </a:t>
            </a:r>
            <a:r>
              <a:rPr lang="en-US" sz="2000" b="1" dirty="0" err="1"/>
              <a:t>obedo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ne </a:t>
            </a:r>
            <a:r>
              <a:rPr lang="en-US" sz="2000" b="1" dirty="0" err="1"/>
              <a:t>oyiene</a:t>
            </a:r>
            <a:r>
              <a:rPr lang="en-US" sz="2000" b="1" dirty="0"/>
              <a:t> </a:t>
            </a:r>
            <a:r>
              <a:rPr lang="en-US" sz="2000" b="1" dirty="0" err="1"/>
              <a:t>ng’ato</a:t>
            </a:r>
            <a:r>
              <a:rPr lang="en-US" sz="2000" b="1" dirty="0"/>
              <a:t> </a:t>
            </a:r>
            <a:r>
              <a:rPr lang="en-US" sz="2000" b="1" dirty="0" err="1"/>
              <a:t>chulo</a:t>
            </a:r>
            <a:r>
              <a:rPr lang="en-US" sz="2000" b="1" dirty="0"/>
              <a:t> </a:t>
            </a:r>
            <a:r>
              <a:rPr lang="en-US" sz="2000" b="1" dirty="0" err="1"/>
              <a:t>kuor</a:t>
            </a:r>
            <a:r>
              <a:rPr lang="en-US" sz="2000" b="1" dirty="0"/>
              <a:t> </a:t>
            </a:r>
            <a:r>
              <a:rPr lang="en-US" sz="2000" b="1" dirty="0" err="1"/>
              <a:t>owuon</a:t>
            </a:r>
            <a:r>
              <a:rPr lang="en-US" sz="2000" b="1" dirty="0"/>
              <a:t> e </a:t>
            </a:r>
            <a:r>
              <a:rPr lang="en-US" sz="2000" b="1" dirty="0" err="1"/>
              <a:t>chik</a:t>
            </a:r>
            <a:r>
              <a:rPr lang="en-US" sz="2000" b="1" dirty="0"/>
              <a:t> mar </a:t>
            </a:r>
            <a:r>
              <a:rPr lang="en-US" sz="2000" b="1" dirty="0" err="1"/>
              <a:t>singruok</a:t>
            </a:r>
            <a:r>
              <a:rPr lang="en-US" sz="2000" b="1" dirty="0"/>
              <a:t>, ne </a:t>
            </a:r>
            <a:r>
              <a:rPr lang="en-US" sz="2000" b="1" dirty="0" err="1"/>
              <a:t>ogeng’e</a:t>
            </a:r>
            <a:r>
              <a:rPr lang="en-US" sz="2000" b="1" dirty="0"/>
              <a:t> </a:t>
            </a:r>
            <a:r>
              <a:rPr lang="en-US" sz="2000" b="1" dirty="0" err="1"/>
              <a:t>kuom</a:t>
            </a:r>
            <a:r>
              <a:rPr lang="en-US" sz="2000" b="1" dirty="0"/>
              <a:t> </a:t>
            </a:r>
            <a:r>
              <a:rPr lang="en-US" sz="2000" b="1" dirty="0" err="1"/>
              <a:t>loso</a:t>
            </a:r>
            <a:r>
              <a:rPr lang="en-US" sz="2000" b="1" dirty="0"/>
              <a:t> </a:t>
            </a:r>
            <a:r>
              <a:rPr lang="en-US" sz="2000" b="1" dirty="0" err="1"/>
              <a:t>chenro</a:t>
            </a:r>
            <a:r>
              <a:rPr lang="en-US" sz="2000" b="1" dirty="0"/>
              <a:t> </a:t>
            </a:r>
            <a:r>
              <a:rPr lang="en-US" sz="2000" b="1" dirty="0" err="1"/>
              <a:t>mondo</a:t>
            </a:r>
            <a:r>
              <a:rPr lang="en-US" sz="2000" b="1" dirty="0"/>
              <a:t> </a:t>
            </a:r>
            <a:r>
              <a:rPr lang="en-US" sz="2000" b="1" dirty="0" err="1"/>
              <a:t>kik</a:t>
            </a:r>
            <a:r>
              <a:rPr lang="en-US" sz="2000" b="1" dirty="0"/>
              <a:t> </a:t>
            </a:r>
            <a:r>
              <a:rPr lang="en-US" sz="2000" b="1" dirty="0" err="1"/>
              <a:t>ng’ato</a:t>
            </a:r>
            <a:r>
              <a:rPr lang="en-US" sz="2000" b="1" dirty="0"/>
              <a:t> </a:t>
            </a:r>
            <a:r>
              <a:rPr lang="en-US" sz="2000" b="1" dirty="0" err="1"/>
              <a:t>okaw</a:t>
            </a:r>
            <a:r>
              <a:rPr lang="en-US" sz="2000" b="1" dirty="0"/>
              <a:t> </a:t>
            </a:r>
            <a:r>
              <a:rPr lang="en-US" sz="2000" b="1" dirty="0" err="1"/>
              <a:t>chik</a:t>
            </a:r>
            <a:r>
              <a:rPr lang="en-US" sz="2000" b="1" dirty="0"/>
              <a:t> e </a:t>
            </a:r>
            <a:r>
              <a:rPr lang="en-US" sz="2000" b="1" dirty="0" err="1"/>
              <a:t>lwete</a:t>
            </a:r>
            <a:r>
              <a:rPr lang="en-US" sz="2000" b="1" dirty="0"/>
              <a:t> </a:t>
            </a:r>
            <a:r>
              <a:rPr lang="en-US" sz="2000" b="1" dirty="0" err="1"/>
              <a:t>owuon</a:t>
            </a:r>
            <a:r>
              <a:rPr lang="en-US" sz="2000" b="1" dirty="0"/>
              <a:t> (</a:t>
            </a:r>
            <a:r>
              <a:rPr lang="en-US" sz="2000" b="1" dirty="0" err="1"/>
              <a:t>Wuok</a:t>
            </a:r>
            <a:r>
              <a:rPr lang="en-US" sz="2000" b="1" dirty="0"/>
              <a:t> 21:12-13, 22; 22:8-9).</a:t>
            </a:r>
            <a:endParaRPr lang="en" sz="2000" b="1" dirty="0"/>
          </a:p>
        </p:txBody>
      </p:sp>
      <p:pic>
        <p:nvPicPr>
          <p:cNvPr id="15" name="Imagen 14" descr="Imagen que contiene tabla, comida, pastel, plato&#10;&#10;El contenido generado por IA puede ser incorrecto.">
            <a:extLst>
              <a:ext uri="{FF2B5EF4-FFF2-40B4-BE49-F238E27FC236}">
                <a16:creationId xmlns:a16="http://schemas.microsoft.com/office/drawing/2014/main" id="{EF5735CC-602F-1DE5-65C0-DEB105ECAC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" r="191"/>
          <a:stretch>
            <a:fillRect/>
          </a:stretch>
        </p:blipFill>
        <p:spPr>
          <a:xfrm>
            <a:off x="141108" y="4641899"/>
            <a:ext cx="3602217" cy="2062480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DA9D225-AEC6-9A15-9BB0-5400B20355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00219" y="3038505"/>
            <a:ext cx="4150672" cy="1482180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5B5E207-D6FD-5339-BD45-6270FD55F152}"/>
              </a:ext>
            </a:extLst>
          </p:cNvPr>
          <p:cNvSpPr txBox="1"/>
          <p:nvPr/>
        </p:nvSpPr>
        <p:spPr>
          <a:xfrm>
            <a:off x="63909" y="3517656"/>
            <a:ext cx="76132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Nyasaye</a:t>
            </a:r>
            <a:r>
              <a:rPr lang="en-US" sz="2000" b="1" dirty="0"/>
              <a:t> ok </a:t>
            </a:r>
            <a:r>
              <a:rPr lang="en-US" sz="2000" b="1" dirty="0" err="1"/>
              <a:t>nyiswa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ng’at</a:t>
            </a:r>
            <a:r>
              <a:rPr lang="en-US" sz="2000" b="1" dirty="0"/>
              <a:t> ma </a:t>
            </a:r>
            <a:r>
              <a:rPr lang="en-US" sz="2000" b="1" dirty="0" err="1"/>
              <a:t>otimo</a:t>
            </a:r>
            <a:r>
              <a:rPr lang="en-US" sz="2000" b="1" dirty="0"/>
              <a:t> </a:t>
            </a:r>
            <a:r>
              <a:rPr lang="en-US" sz="2000" b="1" dirty="0" err="1"/>
              <a:t>marach</a:t>
            </a:r>
            <a:r>
              <a:rPr lang="en-US" sz="2000" b="1" dirty="0"/>
              <a:t> ok bi </a:t>
            </a:r>
            <a:r>
              <a:rPr lang="en-US" sz="2000" b="1" dirty="0" err="1"/>
              <a:t>yudo</a:t>
            </a:r>
            <a:r>
              <a:rPr lang="en-US" sz="2000" b="1" dirty="0"/>
              <a:t> </a:t>
            </a:r>
            <a:r>
              <a:rPr lang="en-US" sz="2000" b="1" dirty="0" err="1"/>
              <a:t>kum</a:t>
            </a:r>
            <a:r>
              <a:rPr lang="en-US" sz="2000" b="1" dirty="0"/>
              <a:t>, kata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tim</a:t>
            </a:r>
            <a:r>
              <a:rPr lang="en-US" sz="2000" b="1" dirty="0"/>
              <a:t> </a:t>
            </a:r>
            <a:r>
              <a:rPr lang="en-US" sz="2000" b="1" dirty="0" err="1"/>
              <a:t>moro</a:t>
            </a:r>
            <a:r>
              <a:rPr lang="en-US" sz="2000" b="1" dirty="0"/>
              <a:t> </a:t>
            </a:r>
            <a:r>
              <a:rPr lang="en-US" sz="2000" b="1" dirty="0" err="1"/>
              <a:t>amora</a:t>
            </a:r>
            <a:r>
              <a:rPr lang="en-US" sz="2000" b="1" dirty="0"/>
              <a:t> </a:t>
            </a:r>
            <a:r>
              <a:rPr lang="en-US" sz="2000" b="1" dirty="0" err="1"/>
              <a:t>ichulone</a:t>
            </a:r>
            <a:r>
              <a:rPr lang="en-US" sz="2000" b="1" dirty="0"/>
              <a:t> </a:t>
            </a:r>
            <a:r>
              <a:rPr lang="en-US" sz="2000" b="1" dirty="0" err="1"/>
              <a:t>kuor</a:t>
            </a:r>
            <a:r>
              <a:rPr lang="en-US" sz="2000" b="1" dirty="0"/>
              <a:t>. To </a:t>
            </a:r>
            <a:r>
              <a:rPr lang="en-US" sz="2000" b="1" dirty="0" err="1"/>
              <a:t>onyisowa</a:t>
            </a:r>
            <a:r>
              <a:rPr lang="en-US" sz="2000" b="1" dirty="0"/>
              <a:t> </a:t>
            </a:r>
            <a:r>
              <a:rPr lang="en-US" sz="2000" b="1" dirty="0" err="1"/>
              <a:t>maler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owuon</a:t>
            </a:r>
            <a:r>
              <a:rPr lang="en-US" sz="2000" b="1" dirty="0"/>
              <a:t> </a:t>
            </a:r>
            <a:r>
              <a:rPr lang="en-US" sz="2000" b="1" dirty="0" err="1"/>
              <a:t>ema</a:t>
            </a:r>
            <a:r>
              <a:rPr lang="en-US" sz="2000" b="1" dirty="0"/>
              <a:t> </a:t>
            </a:r>
            <a:r>
              <a:rPr lang="en-US" sz="2000" b="1" dirty="0" err="1"/>
              <a:t>nochul</a:t>
            </a:r>
            <a:r>
              <a:rPr lang="en-US" sz="2000" b="1" dirty="0"/>
              <a:t> </a:t>
            </a:r>
            <a:r>
              <a:rPr lang="en-US" sz="2000" b="1" dirty="0" err="1"/>
              <a:t>kuor</a:t>
            </a:r>
            <a:r>
              <a:rPr lang="en-US" sz="2000" b="1" dirty="0"/>
              <a:t> (Rumi 12:19-21).</a:t>
            </a:r>
            <a:endParaRPr lang="en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617AFA-741C-E7F0-58CA-19ED84BB6DC5}"/>
              </a:ext>
            </a:extLst>
          </p:cNvPr>
          <p:cNvSpPr txBox="1"/>
          <p:nvPr/>
        </p:nvSpPr>
        <p:spPr>
          <a:xfrm>
            <a:off x="-1" y="2369261"/>
            <a:ext cx="77674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Yesu</a:t>
            </a:r>
            <a:r>
              <a:rPr lang="en-US" sz="2000" b="1" dirty="0"/>
              <a:t> </a:t>
            </a:r>
            <a:r>
              <a:rPr lang="en-US" sz="2000" b="1" dirty="0" err="1"/>
              <a:t>luongowa</a:t>
            </a:r>
            <a:r>
              <a:rPr lang="en-US" sz="2000" b="1" dirty="0"/>
              <a:t> </a:t>
            </a:r>
            <a:r>
              <a:rPr lang="en-US" sz="2000" b="1" dirty="0" err="1"/>
              <a:t>mondo</a:t>
            </a:r>
            <a:r>
              <a:rPr lang="en-US" sz="2000" b="1" dirty="0"/>
              <a:t> </a:t>
            </a:r>
            <a:r>
              <a:rPr lang="en-US" sz="2000" b="1" dirty="0" err="1"/>
              <a:t>watim</a:t>
            </a:r>
            <a:r>
              <a:rPr lang="en-US" sz="2000" b="1" dirty="0"/>
              <a:t> </a:t>
            </a:r>
            <a:r>
              <a:rPr lang="en-US" sz="2000" b="1" dirty="0" err="1"/>
              <a:t>gima</a:t>
            </a:r>
            <a:r>
              <a:rPr lang="en-US" sz="2000" b="1" dirty="0"/>
              <a:t> </a:t>
            </a:r>
            <a:r>
              <a:rPr lang="en-US" sz="2000" b="1" dirty="0" err="1"/>
              <a:t>opogore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gima</a:t>
            </a:r>
            <a:r>
              <a:rPr lang="en-US" sz="2000" b="1" dirty="0"/>
              <a:t> </a:t>
            </a:r>
            <a:r>
              <a:rPr lang="en-US" sz="2000" b="1" dirty="0" err="1"/>
              <a:t>wadwaro</a:t>
            </a:r>
            <a:r>
              <a:rPr lang="en-US" sz="2000" b="1" dirty="0"/>
              <a:t>: </a:t>
            </a:r>
            <a:r>
              <a:rPr lang="en-US" sz="2000" b="1" dirty="0" err="1"/>
              <a:t>chulo</a:t>
            </a:r>
            <a:r>
              <a:rPr lang="en-US" sz="2000" b="1" dirty="0"/>
              <a:t> </a:t>
            </a:r>
            <a:r>
              <a:rPr lang="en-US" sz="2000" b="1" dirty="0" err="1"/>
              <a:t>richo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ber</a:t>
            </a:r>
            <a:r>
              <a:rPr lang="en-US" sz="2000" b="1" dirty="0"/>
              <a:t> (Math. 5:44). Koro, </a:t>
            </a:r>
            <a:r>
              <a:rPr lang="en-US" sz="2000" b="1" dirty="0" err="1"/>
              <a:t>bura</a:t>
            </a:r>
            <a:r>
              <a:rPr lang="en-US" sz="2000" b="1" dirty="0"/>
              <a:t> </a:t>
            </a:r>
            <a:r>
              <a:rPr lang="en-US" sz="2000" b="1" dirty="0" err="1"/>
              <a:t>makare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kanye</a:t>
            </a:r>
            <a:r>
              <a:rPr lang="en-US" sz="2000" b="1" dirty="0"/>
              <a:t>? </a:t>
            </a:r>
            <a:r>
              <a:rPr lang="en-US" sz="2000" b="1" dirty="0" err="1"/>
              <a:t>Ng’ano</a:t>
            </a:r>
            <a:r>
              <a:rPr lang="en-US" sz="2000" b="1" dirty="0"/>
              <a:t> ma biro </a:t>
            </a:r>
            <a:r>
              <a:rPr lang="en-US" sz="2000" b="1" dirty="0" err="1"/>
              <a:t>chulo</a:t>
            </a:r>
            <a:r>
              <a:rPr lang="en-US" sz="2000" b="1" dirty="0"/>
              <a:t> </a:t>
            </a:r>
            <a:r>
              <a:rPr lang="en-US" sz="2000" b="1" dirty="0" err="1"/>
              <a:t>ng’at</a:t>
            </a:r>
            <a:r>
              <a:rPr lang="en-US" sz="2000" b="1" dirty="0"/>
              <a:t> ma </a:t>
            </a:r>
            <a:r>
              <a:rPr lang="en-US" sz="2000" b="1" dirty="0" err="1"/>
              <a:t>otimo</a:t>
            </a:r>
            <a:r>
              <a:rPr lang="en-US" sz="2000" b="1" dirty="0"/>
              <a:t> </a:t>
            </a:r>
            <a:r>
              <a:rPr lang="en-US" sz="2000" b="1" dirty="0" err="1"/>
              <a:t>richono</a:t>
            </a:r>
            <a:r>
              <a:rPr lang="en-US" sz="2000" b="1" dirty="0"/>
              <a:t> </a:t>
            </a:r>
            <a:r>
              <a:rPr lang="en-US" sz="2000" b="1" dirty="0" err="1"/>
              <a:t>gima</a:t>
            </a:r>
            <a:r>
              <a:rPr lang="en-US" sz="2000" b="1" dirty="0"/>
              <a:t> </a:t>
            </a:r>
            <a:r>
              <a:rPr lang="en-US" sz="2000" b="1" dirty="0" err="1"/>
              <a:t>owinjore</a:t>
            </a:r>
            <a:r>
              <a:rPr lang="en-US" sz="2000" b="1" dirty="0"/>
              <a:t>?</a:t>
            </a:r>
            <a:endParaRPr lang="en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98257A1-0A1B-C054-AB04-325A7C8990FB}"/>
              </a:ext>
            </a:extLst>
          </p:cNvPr>
          <p:cNvSpPr txBox="1"/>
          <p:nvPr/>
        </p:nvSpPr>
        <p:spPr>
          <a:xfrm>
            <a:off x="3876676" y="5545724"/>
            <a:ext cx="83153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Onge </a:t>
            </a:r>
            <a:r>
              <a:rPr lang="en-US" sz="2000" b="1" dirty="0" err="1"/>
              <a:t>ng’at</a:t>
            </a:r>
            <a:r>
              <a:rPr lang="en-US" sz="2000" b="1" dirty="0"/>
              <a:t> ma </a:t>
            </a:r>
            <a:r>
              <a:rPr lang="en-US" sz="2000" b="1" dirty="0" err="1"/>
              <a:t>nyalo</a:t>
            </a:r>
            <a:r>
              <a:rPr lang="en-US" sz="2000" b="1" dirty="0"/>
              <a:t> </a:t>
            </a:r>
            <a:r>
              <a:rPr lang="en-US" sz="2000" b="1" dirty="0" err="1"/>
              <a:t>kawo</a:t>
            </a:r>
            <a:r>
              <a:rPr lang="en-US" sz="2000" b="1" dirty="0"/>
              <a:t> </a:t>
            </a:r>
            <a:r>
              <a:rPr lang="en-US" sz="2000" b="1" dirty="0" err="1"/>
              <a:t>tich</a:t>
            </a:r>
            <a:r>
              <a:rPr lang="en-US" sz="2000" b="1" dirty="0"/>
              <a:t> mar </a:t>
            </a:r>
            <a:r>
              <a:rPr lang="en-US" sz="2000" b="1" dirty="0" err="1"/>
              <a:t>jang’ad</a:t>
            </a:r>
            <a:r>
              <a:rPr lang="en-US" sz="2000" b="1" dirty="0"/>
              <a:t> </a:t>
            </a:r>
            <a:r>
              <a:rPr lang="en-US" sz="2000" b="1" dirty="0" err="1"/>
              <a:t>bura</a:t>
            </a:r>
            <a:r>
              <a:rPr lang="en-US" sz="2000" b="1" dirty="0"/>
              <a:t>, </a:t>
            </a:r>
            <a:r>
              <a:rPr lang="en-US" sz="2000" b="1" dirty="0" err="1"/>
              <a:t>jowinjo</a:t>
            </a:r>
            <a:r>
              <a:rPr lang="en-US" sz="2000" b="1" dirty="0"/>
              <a:t>, kendo </a:t>
            </a:r>
            <a:r>
              <a:rPr lang="en-US" sz="2000" b="1" dirty="0" err="1"/>
              <a:t>jachiw</a:t>
            </a:r>
            <a:r>
              <a:rPr lang="en-US" sz="2000" b="1" dirty="0"/>
              <a:t> </a:t>
            </a:r>
            <a:r>
              <a:rPr lang="en-US" sz="2000" b="1" dirty="0" err="1"/>
              <a:t>kum</a:t>
            </a:r>
            <a:r>
              <a:rPr lang="en-US" sz="2000" b="1" dirty="0"/>
              <a:t> e </a:t>
            </a:r>
            <a:r>
              <a:rPr lang="en-US" sz="2000" b="1" dirty="0" err="1"/>
              <a:t>kinde</a:t>
            </a:r>
            <a:r>
              <a:rPr lang="en-US" sz="2000" b="1" dirty="0"/>
              <a:t> </a:t>
            </a:r>
            <a:r>
              <a:rPr lang="en-US" sz="2000" b="1" dirty="0" err="1"/>
              <a:t>achiel</a:t>
            </a:r>
            <a:r>
              <a:rPr lang="en-US" sz="2000" b="1" dirty="0"/>
              <a:t>. </a:t>
            </a:r>
            <a:r>
              <a:rPr lang="en-US" sz="2000" b="1" dirty="0" err="1"/>
              <a:t>Kapo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nyaka</a:t>
            </a:r>
            <a:r>
              <a:rPr lang="en-US" sz="2000" b="1" dirty="0"/>
              <a:t> </a:t>
            </a:r>
            <a:r>
              <a:rPr lang="en-US" sz="2000" b="1" dirty="0" err="1"/>
              <a:t>chiw</a:t>
            </a:r>
            <a:r>
              <a:rPr lang="en-US" sz="2000" b="1" dirty="0"/>
              <a:t> </a:t>
            </a:r>
            <a:r>
              <a:rPr lang="en-US" sz="2000" b="1" dirty="0" err="1"/>
              <a:t>kum</a:t>
            </a:r>
            <a:r>
              <a:rPr lang="en-US" sz="2000" b="1" dirty="0"/>
              <a:t>, </a:t>
            </a:r>
            <a:r>
              <a:rPr lang="en-US" sz="2000" b="1" dirty="0" err="1"/>
              <a:t>nyaka</a:t>
            </a:r>
            <a:r>
              <a:rPr lang="en-US" sz="2000" b="1" dirty="0"/>
              <a:t> </a:t>
            </a:r>
            <a:r>
              <a:rPr lang="en-US" sz="2000" b="1" dirty="0" err="1"/>
              <a:t>otimre</a:t>
            </a:r>
            <a:r>
              <a:rPr lang="en-US" sz="2000" b="1" dirty="0"/>
              <a:t> </a:t>
            </a:r>
            <a:r>
              <a:rPr lang="en-US" sz="2000" b="1" dirty="0" err="1"/>
              <a:t>kokalo</a:t>
            </a:r>
            <a:r>
              <a:rPr lang="en-US" sz="2000" b="1" dirty="0"/>
              <a:t> e </a:t>
            </a:r>
            <a:r>
              <a:rPr lang="en-US" sz="2000" b="1" dirty="0" err="1"/>
              <a:t>yo</a:t>
            </a:r>
            <a:r>
              <a:rPr lang="en-US" sz="2000" b="1" dirty="0"/>
              <a:t> </a:t>
            </a:r>
            <a:r>
              <a:rPr lang="en-US" sz="2000" b="1" dirty="0" err="1"/>
              <a:t>makare</a:t>
            </a:r>
            <a:r>
              <a:rPr lang="en-US" sz="2000" b="1" dirty="0"/>
              <a:t> mar </a:t>
            </a:r>
            <a:r>
              <a:rPr lang="en-US" sz="2000" b="1" dirty="0" err="1"/>
              <a:t>bura</a:t>
            </a:r>
            <a:r>
              <a:rPr lang="en-US" sz="2000" b="1" dirty="0"/>
              <a:t>. Kendo </a:t>
            </a:r>
            <a:r>
              <a:rPr lang="en-US" sz="2000" b="1" dirty="0" err="1"/>
              <a:t>Kristo</a:t>
            </a:r>
            <a:r>
              <a:rPr lang="en-US" sz="2000" b="1" dirty="0"/>
              <a:t> biro </a:t>
            </a:r>
            <a:r>
              <a:rPr lang="en-US" sz="2000" b="1" dirty="0" err="1"/>
              <a:t>bedo</a:t>
            </a:r>
            <a:r>
              <a:rPr lang="en-US" sz="2000" b="1" dirty="0"/>
              <a:t> </a:t>
            </a:r>
            <a:r>
              <a:rPr lang="en-US" sz="2000" b="1" dirty="0" err="1"/>
              <a:t>Jang’ad</a:t>
            </a:r>
            <a:r>
              <a:rPr lang="en-US" sz="2000" b="1" dirty="0"/>
              <a:t> </a:t>
            </a:r>
            <a:r>
              <a:rPr lang="en-US" sz="2000" b="1" dirty="0" err="1"/>
              <a:t>bura</a:t>
            </a:r>
            <a:r>
              <a:rPr lang="en-US" sz="2000" b="1" dirty="0"/>
              <a:t> </a:t>
            </a:r>
            <a:r>
              <a:rPr lang="en-US" sz="2000" b="1" dirty="0" err="1"/>
              <a:t>maduong</a:t>
            </a:r>
            <a:r>
              <a:rPr lang="en-US" sz="2000" b="1" dirty="0"/>
              <a:t>’ kendo </a:t>
            </a:r>
            <a:r>
              <a:rPr lang="en-US" sz="2000" b="1" dirty="0" err="1"/>
              <a:t>mogik</a:t>
            </a:r>
            <a:r>
              <a:rPr lang="en-US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286529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3" grpId="0"/>
      <p:bldP spid="6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2EF2F1C-B210-5C09-CE06-C5292A8DF484}"/>
              </a:ext>
            </a:extLst>
          </p:cNvPr>
          <p:cNvSpPr txBox="1"/>
          <p:nvPr/>
        </p:nvSpPr>
        <p:spPr>
          <a:xfrm>
            <a:off x="2148894" y="919255"/>
            <a:ext cx="781846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800" b="1" dirty="0">
                <a:latin typeface="Constantia" panose="02030602050306030303" pitchFamily="18" charset="0"/>
              </a:rPr>
              <a:t>“</a:t>
            </a:r>
            <a:r>
              <a:rPr lang="en-US" sz="2800" b="1" dirty="0">
                <a:latin typeface="Constantia" panose="02030602050306030303" pitchFamily="18" charset="0"/>
              </a:rPr>
              <a:t>Kaka </a:t>
            </a:r>
            <a:r>
              <a:rPr lang="en-US" sz="2800" b="1" dirty="0" err="1">
                <a:latin typeface="Constantia" panose="02030602050306030303" pitchFamily="18" charset="0"/>
              </a:rPr>
              <a:t>Jachuech</a:t>
            </a:r>
            <a:r>
              <a:rPr lang="en-US" sz="2800" b="1" dirty="0">
                <a:latin typeface="Constantia" panose="02030602050306030303" pitchFamily="18" charset="0"/>
              </a:rPr>
              <a:t> mar </a:t>
            </a:r>
            <a:r>
              <a:rPr lang="en-US" sz="2800" b="1" dirty="0" err="1">
                <a:latin typeface="Constantia" panose="02030602050306030303" pitchFamily="18" charset="0"/>
              </a:rPr>
              <a:t>gik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moko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duto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Nyasaye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en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jatend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gik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moko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duto</a:t>
            </a:r>
            <a:r>
              <a:rPr lang="en-US" sz="2800" b="1" dirty="0">
                <a:latin typeface="Constantia" panose="02030602050306030303" pitchFamily="18" charset="0"/>
              </a:rPr>
              <a:t>, kendo </a:t>
            </a:r>
            <a:r>
              <a:rPr lang="en-US" sz="2800" b="1" dirty="0" err="1">
                <a:latin typeface="Constantia" panose="02030602050306030303" pitchFamily="18" charset="0"/>
              </a:rPr>
              <a:t>nyaka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oket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chikne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piny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gi</a:t>
            </a:r>
            <a:r>
              <a:rPr lang="en-US" sz="2800" b="1" dirty="0">
                <a:latin typeface="Constantia" panose="02030602050306030303" pitchFamily="18" charset="0"/>
              </a:rPr>
              <a:t> polo. </a:t>
            </a:r>
            <a:r>
              <a:rPr lang="en-US" sz="2800" b="1" dirty="0" err="1">
                <a:latin typeface="Constantia" panose="02030602050306030303" pitchFamily="18" charset="0"/>
              </a:rPr>
              <a:t>Ka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odwaro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matinne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winjo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chikne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kuom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gik</a:t>
            </a:r>
            <a:r>
              <a:rPr lang="en-US" sz="2800" b="1" dirty="0">
                <a:latin typeface="Constantia" panose="02030602050306030303" pitchFamily="18" charset="0"/>
              </a:rPr>
              <a:t> ma ne </a:t>
            </a:r>
            <a:r>
              <a:rPr lang="en-US" sz="2800" b="1" dirty="0" err="1">
                <a:latin typeface="Constantia" panose="02030602050306030303" pitchFamily="18" charset="0"/>
              </a:rPr>
              <a:t>ochueyo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mano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oweyogi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mondo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gilal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nono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Ka</a:t>
            </a:r>
            <a:r>
              <a:rPr lang="en-US" sz="2800" b="1" dirty="0">
                <a:latin typeface="Constantia" panose="02030602050306030303" pitchFamily="18" charset="0"/>
              </a:rPr>
              <a:t> ok </a:t>
            </a:r>
            <a:r>
              <a:rPr lang="en-US" sz="2800" b="1" dirty="0" err="1">
                <a:latin typeface="Constantia" panose="02030602050306030303" pitchFamily="18" charset="0"/>
              </a:rPr>
              <a:t>omi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ng’at</a:t>
            </a:r>
            <a:r>
              <a:rPr lang="en-US" sz="2800" b="1" dirty="0">
                <a:latin typeface="Constantia" panose="02030602050306030303" pitchFamily="18" charset="0"/>
              </a:rPr>
              <a:t> ma </a:t>
            </a:r>
            <a:r>
              <a:rPr lang="en-US" sz="2800" b="1" dirty="0" err="1">
                <a:latin typeface="Constantia" panose="02030602050306030303" pitchFamily="18" charset="0"/>
              </a:rPr>
              <a:t>oketho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chikne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kum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mano</a:t>
            </a:r>
            <a:r>
              <a:rPr lang="en-US" sz="2800" b="1" dirty="0">
                <a:latin typeface="Constantia" panose="02030602050306030303" pitchFamily="18" charset="0"/>
              </a:rPr>
              <a:t> biro keto </a:t>
            </a:r>
            <a:r>
              <a:rPr lang="en-US" sz="2800" b="1" dirty="0" err="1">
                <a:latin typeface="Constantia" panose="02030602050306030303" pitchFamily="18" charset="0"/>
              </a:rPr>
              <a:t>piny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gi</a:t>
            </a:r>
            <a:r>
              <a:rPr lang="en-US" sz="2800" b="1" dirty="0">
                <a:latin typeface="Constantia" panose="02030602050306030303" pitchFamily="18" charset="0"/>
              </a:rPr>
              <a:t> polo e </a:t>
            </a:r>
            <a:r>
              <a:rPr lang="en-US" sz="2800" b="1" dirty="0" err="1">
                <a:latin typeface="Constantia" panose="02030602050306030303" pitchFamily="18" charset="0"/>
              </a:rPr>
              <a:t>chachni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Chik</a:t>
            </a:r>
            <a:r>
              <a:rPr lang="en-US" sz="2800" b="1" dirty="0">
                <a:latin typeface="Constantia" panose="02030602050306030303" pitchFamily="18" charset="0"/>
              </a:rPr>
              <a:t> mar </a:t>
            </a:r>
            <a:r>
              <a:rPr lang="en-US" sz="2800" b="1" dirty="0" err="1">
                <a:latin typeface="Constantia" panose="02030602050306030303" pitchFamily="18" charset="0"/>
              </a:rPr>
              <a:t>tim</a:t>
            </a:r>
            <a:r>
              <a:rPr lang="en-US" sz="2800" b="1" dirty="0">
                <a:latin typeface="Constantia" panose="02030602050306030303" pitchFamily="18" charset="0"/>
              </a:rPr>
              <a:t> e kind </a:t>
            </a:r>
            <a:r>
              <a:rPr lang="en-US" sz="2800" b="1" dirty="0" err="1">
                <a:latin typeface="Constantia" panose="02030602050306030303" pitchFamily="18" charset="0"/>
              </a:rPr>
              <a:t>ng’ato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gi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ng’ato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ohinga</a:t>
            </a:r>
            <a:r>
              <a:rPr lang="en-US" sz="2800" b="1" dirty="0">
                <a:latin typeface="Constantia" panose="02030602050306030303" pitchFamily="18" charset="0"/>
              </a:rPr>
              <a:t> ma </a:t>
            </a:r>
            <a:r>
              <a:rPr lang="en-US" sz="2800" b="1" dirty="0" err="1">
                <a:latin typeface="Constantia" panose="02030602050306030303" pitchFamily="18" charset="0"/>
              </a:rPr>
              <a:t>Nyasaye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oketo</a:t>
            </a:r>
            <a:r>
              <a:rPr lang="en-US" sz="2800" b="1" dirty="0">
                <a:latin typeface="Constantia" panose="02030602050306030303" pitchFamily="18" charset="0"/>
              </a:rPr>
              <a:t> e kind </a:t>
            </a:r>
            <a:r>
              <a:rPr lang="en-US" sz="2800" b="1" dirty="0" err="1">
                <a:latin typeface="Constantia" panose="02030602050306030303" pitchFamily="18" charset="0"/>
              </a:rPr>
              <a:t>dhano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kod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richo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Omiyo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rieko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maonge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gikone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oseketo</a:t>
            </a:r>
            <a:r>
              <a:rPr lang="en-US" sz="2800" b="1" dirty="0"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latin typeface="Constantia" panose="02030602050306030303" pitchFamily="18" charset="0"/>
              </a:rPr>
              <a:t>nyim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dhano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pogruok</a:t>
            </a:r>
            <a:r>
              <a:rPr lang="en-US" sz="2800" b="1" dirty="0">
                <a:latin typeface="Constantia" panose="02030602050306030303" pitchFamily="18" charset="0"/>
              </a:rPr>
              <a:t> e kind </a:t>
            </a:r>
            <a:r>
              <a:rPr lang="en-US" sz="2800" b="1" dirty="0" err="1">
                <a:latin typeface="Constantia" panose="02030602050306030303" pitchFamily="18" charset="0"/>
              </a:rPr>
              <a:t>gima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ber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kod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gima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rach</a:t>
            </a:r>
            <a:r>
              <a:rPr lang="en-US" sz="2800" b="1" dirty="0">
                <a:latin typeface="Constantia" panose="02030602050306030303" pitchFamily="18" charset="0"/>
              </a:rPr>
              <a:t>, e kind </a:t>
            </a:r>
            <a:r>
              <a:rPr lang="en-US" sz="2800" b="1" dirty="0" err="1">
                <a:latin typeface="Constantia" panose="02030602050306030303" pitchFamily="18" charset="0"/>
              </a:rPr>
              <a:t>richo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kod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ler</a:t>
            </a:r>
            <a:r>
              <a:rPr lang="en" sz="28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650BA05-6FE8-E530-E950-1AA36708A963}"/>
              </a:ext>
            </a:extLst>
          </p:cNvPr>
          <p:cNvSpPr txBox="1"/>
          <p:nvPr/>
        </p:nvSpPr>
        <p:spPr>
          <a:xfrm>
            <a:off x="5177863" y="5991225"/>
            <a:ext cx="4865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 </a:t>
            </a:r>
            <a:r>
              <a:rPr lang="en" sz="1600" b="1" noProof="0" dirty="0"/>
              <a:t>The Signs of the Times </a:t>
            </a:r>
            <a:r>
              <a:rPr lang="en" sz="1600" b="1" dirty="0"/>
              <a:t>, June 5, 1901)</a:t>
            </a:r>
          </a:p>
        </p:txBody>
      </p:sp>
    </p:spTree>
    <p:extLst>
      <p:ext uri="{BB962C8B-B14F-4D97-AF65-F5344CB8AC3E}">
        <p14:creationId xmlns:p14="http://schemas.microsoft.com/office/powerpoint/2010/main" val="213719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9BC386-F8FF-26D1-22C4-45182DB16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rgbClr val="E7C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Imagen que contiene tabla, parado, hombre, mujer&#10;&#10;El contenido generado por IA puede ser incorrecto.">
            <a:extLst>
              <a:ext uri="{FF2B5EF4-FFF2-40B4-BE49-F238E27FC236}">
                <a16:creationId xmlns:a16="http://schemas.microsoft.com/office/drawing/2014/main" id="{89F9F7EB-B1D6-3A1D-4F8E-F3BF322E64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 b="6474"/>
          <a:stretch>
            <a:fillRect/>
          </a:stretch>
        </p:blipFill>
        <p:spPr>
          <a:xfrm>
            <a:off x="0" y="-1"/>
            <a:ext cx="5943601" cy="68579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8923CB7-45B0-960F-840B-A7D61FD347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t="1221" b="1221"/>
          <a:stretch>
            <a:fillRect/>
          </a:stretch>
        </p:blipFill>
        <p:spPr>
          <a:xfrm>
            <a:off x="6096000" y="1"/>
            <a:ext cx="6096000" cy="33467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AC19563-8DF7-7D78-36CE-15AD98D8D9D5}"/>
              </a:ext>
            </a:extLst>
          </p:cNvPr>
          <p:cNvSpPr txBox="1"/>
          <p:nvPr/>
        </p:nvSpPr>
        <p:spPr>
          <a:xfrm>
            <a:off x="6400038" y="3578858"/>
            <a:ext cx="5487924" cy="230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Ruoth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Nyasaye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nowacho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Musa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niya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‘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Nyis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jo-Israel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kama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“Koro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ung’eyo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asewuoyo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kodu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gie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polo.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Kik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ulos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nyiseche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mag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fedha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kata mag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dhahabu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mondo</a:t>
            </a:r>
            <a:r>
              <a:rPr kumimoji="0" lang="en-US" sz="24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ulam</a:t>
            </a:r>
            <a:r>
              <a:rPr kumimoji="0" lang="en-US" sz="24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kachiel</a:t>
            </a:r>
            <a:r>
              <a:rPr kumimoji="0" lang="en-US" sz="24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koda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’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s-ES" sz="1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Wuok</a:t>
            </a:r>
            <a:r>
              <a:rPr kumimoji="0" lang="es-ES" sz="1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20:22, 23</a:t>
            </a:r>
          </a:p>
        </p:txBody>
      </p:sp>
    </p:spTree>
    <p:extLst>
      <p:ext uri="{BB962C8B-B14F-4D97-AF65-F5344CB8AC3E}">
        <p14:creationId xmlns:p14="http://schemas.microsoft.com/office/powerpoint/2010/main" val="195006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9F11881-3BB9-45A1-40A1-17E429E435C7}"/>
              </a:ext>
            </a:extLst>
          </p:cNvPr>
          <p:cNvSpPr txBox="1"/>
          <p:nvPr/>
        </p:nvSpPr>
        <p:spPr>
          <a:xfrm>
            <a:off x="5582728" y="3872821"/>
            <a:ext cx="65086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Kaka inyalo dak moluwore gi Chik: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Kaka Inyalo Geng’o Timbe Mahundu (Wuok 21:1-32)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Kaka Inyalo Dak e Kind Oganda (Wuok 21:33-23:19)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Kaka Inyalo Yudo Loch (Wuok 23:20-33)</a:t>
            </a:r>
          </a:p>
          <a:p>
            <a:pPr>
              <a:spcBef>
                <a:spcPts val="1800"/>
              </a:spcBef>
            </a:pPr>
            <a:r>
              <a:rPr lang="en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Kaka inyalo winjo tiend chik: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Chik mar chulo kuor.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Mich kod kum.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87BA3B-492E-4C16-1BCA-EDAA6CE0A72C}"/>
              </a:ext>
            </a:extLst>
          </p:cNvPr>
          <p:cNvSpPr txBox="1"/>
          <p:nvPr/>
        </p:nvSpPr>
        <p:spPr>
          <a:xfrm>
            <a:off x="88681" y="-60539"/>
            <a:ext cx="7048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Bang’ </a:t>
            </a:r>
            <a:r>
              <a:rPr lang="en-US" sz="2000" b="1" dirty="0" err="1"/>
              <a:t>lando</a:t>
            </a:r>
            <a:r>
              <a:rPr lang="en-US" sz="2000" b="1" dirty="0"/>
              <a:t> </a:t>
            </a:r>
            <a:r>
              <a:rPr lang="en-US" sz="2000" b="1" dirty="0" err="1"/>
              <a:t>Chike</a:t>
            </a:r>
            <a:r>
              <a:rPr lang="en-US" sz="2000" b="1" dirty="0"/>
              <a:t> </a:t>
            </a:r>
            <a:r>
              <a:rPr lang="en-US" sz="2000" b="1" dirty="0" err="1"/>
              <a:t>Apar</a:t>
            </a:r>
            <a:r>
              <a:rPr lang="en-US" sz="2000" b="1" dirty="0"/>
              <a:t>, </a:t>
            </a:r>
            <a:r>
              <a:rPr lang="en-US" sz="2000" b="1" dirty="0" err="1"/>
              <a:t>oganda</a:t>
            </a:r>
            <a:r>
              <a:rPr lang="en-US" sz="2000" b="1" dirty="0"/>
              <a:t> </a:t>
            </a:r>
            <a:r>
              <a:rPr lang="en-US" sz="2000" b="1" dirty="0" err="1"/>
              <a:t>nokwayo</a:t>
            </a:r>
            <a:r>
              <a:rPr lang="en-US" sz="2000" b="1" dirty="0"/>
              <a:t> Musa </a:t>
            </a:r>
            <a:r>
              <a:rPr lang="en-US" sz="2000" b="1" dirty="0" err="1"/>
              <a:t>mondo</a:t>
            </a:r>
            <a:r>
              <a:rPr lang="en-US" sz="2000" b="1" dirty="0"/>
              <a:t> </a:t>
            </a:r>
            <a:r>
              <a:rPr lang="en-US" sz="2000" b="1" dirty="0" err="1"/>
              <a:t>obed</a:t>
            </a:r>
            <a:r>
              <a:rPr lang="en-US" sz="2000" b="1" dirty="0"/>
              <a:t> </a:t>
            </a:r>
            <a:r>
              <a:rPr lang="en-US" sz="2000" b="1" dirty="0" err="1"/>
              <a:t>jatudruok</a:t>
            </a:r>
            <a:r>
              <a:rPr lang="en-US" sz="2000" b="1" dirty="0"/>
              <a:t> e </a:t>
            </a:r>
            <a:r>
              <a:rPr lang="en-US" sz="2000" b="1" dirty="0" err="1"/>
              <a:t>kindgi</a:t>
            </a:r>
            <a:r>
              <a:rPr lang="en-US" sz="2000" b="1" dirty="0"/>
              <a:t> </a:t>
            </a:r>
            <a:r>
              <a:rPr lang="en-US" sz="2000" b="1" dirty="0" err="1"/>
              <a:t>kod</a:t>
            </a:r>
            <a:r>
              <a:rPr lang="en-US" sz="2000" b="1" dirty="0"/>
              <a:t> </a:t>
            </a:r>
            <a:r>
              <a:rPr lang="en-US" sz="2000" b="1" dirty="0" err="1"/>
              <a:t>Nyasaye</a:t>
            </a:r>
            <a:r>
              <a:rPr lang="en-US" sz="2000" b="1" dirty="0"/>
              <a:t> (</a:t>
            </a:r>
            <a:r>
              <a:rPr lang="en-US" sz="2000" b="1" dirty="0" err="1"/>
              <a:t>Wuok</a:t>
            </a:r>
            <a:r>
              <a:rPr lang="en-US" sz="2000" b="1" dirty="0"/>
              <a:t> 20:19). </a:t>
            </a:r>
            <a:r>
              <a:rPr lang="en-US" sz="2000" b="1" dirty="0" err="1"/>
              <a:t>Nyaka</a:t>
            </a:r>
            <a:r>
              <a:rPr lang="en-US" sz="2000" b="1" dirty="0"/>
              <a:t> a </a:t>
            </a:r>
            <a:r>
              <a:rPr lang="en-US" sz="2000" b="1" dirty="0" err="1"/>
              <a:t>kanyo</a:t>
            </a:r>
            <a:r>
              <a:rPr lang="en-US" sz="2000" b="1" dirty="0"/>
              <a:t>, </a:t>
            </a:r>
            <a:r>
              <a:rPr lang="en-US" sz="2000" b="1" dirty="0" err="1"/>
              <a:t>Nyasaye</a:t>
            </a:r>
            <a:r>
              <a:rPr lang="en-US" sz="2000" b="1" dirty="0"/>
              <a:t> ne </a:t>
            </a:r>
            <a:r>
              <a:rPr lang="en-US" sz="2000" b="1" dirty="0" err="1"/>
              <a:t>omiyo</a:t>
            </a:r>
            <a:r>
              <a:rPr lang="en-US" sz="2000" b="1" dirty="0"/>
              <a:t> Musa </a:t>
            </a:r>
            <a:r>
              <a:rPr lang="en-US" sz="2000" b="1" dirty="0" err="1"/>
              <a:t>chike</a:t>
            </a:r>
            <a:r>
              <a:rPr lang="en-US" sz="2000" b="1" dirty="0"/>
              <a:t>, kendo Musa ne </a:t>
            </a:r>
            <a:r>
              <a:rPr lang="en-US" sz="2000" b="1" dirty="0" err="1"/>
              <a:t>oterogi</a:t>
            </a:r>
            <a:r>
              <a:rPr lang="en-US" sz="2000" b="1" dirty="0"/>
              <a:t> ne </a:t>
            </a:r>
            <a:r>
              <a:rPr lang="en-US" sz="2000" b="1" dirty="0" err="1"/>
              <a:t>oganda</a:t>
            </a:r>
            <a:r>
              <a:rPr lang="en-US" sz="2000" b="1" dirty="0"/>
              <a:t>.</a:t>
            </a:r>
            <a:endParaRPr lang="en" sz="2000" b="1" dirty="0"/>
          </a:p>
        </p:txBody>
      </p:sp>
      <p:pic>
        <p:nvPicPr>
          <p:cNvPr id="5" name="Imagen 4" descr="Imagen que contiene tabla, hombre, parado, joven&#10;&#10;El contenido generado por IA puede ser incorrecto.">
            <a:extLst>
              <a:ext uri="{FF2B5EF4-FFF2-40B4-BE49-F238E27FC236}">
                <a16:creationId xmlns:a16="http://schemas.microsoft.com/office/drawing/2014/main" id="{80B9A93B-3BD4-2CD5-D376-E9D761ECF4D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2373" y="127322"/>
            <a:ext cx="2337411" cy="3401393"/>
          </a:xfrm>
          <a:prstGeom prst="round2DiagRect">
            <a:avLst>
              <a:gd name="adj1" fmla="val 0"/>
              <a:gd name="adj2" fmla="val 17479"/>
            </a:avLst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Imagen que contiene exterior, roca, parado, hombre&#10;&#10;El contenido generado por IA puede ser incorrecto.">
            <a:extLst>
              <a:ext uri="{FF2B5EF4-FFF2-40B4-BE49-F238E27FC236}">
                <a16:creationId xmlns:a16="http://schemas.microsoft.com/office/drawing/2014/main" id="{D66011D1-2FB1-750C-BDBC-BC785DF2225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873" y="54729"/>
            <a:ext cx="2267595" cy="340139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magen que contiene agua, tabla, frente, hombre&#10;&#10;El contenido generado por IA puede ser incorrecto.">
            <a:extLst>
              <a:ext uri="{FF2B5EF4-FFF2-40B4-BE49-F238E27FC236}">
                <a16:creationId xmlns:a16="http://schemas.microsoft.com/office/drawing/2014/main" id="{32C977AC-EC80-34F0-1E60-9B45ED0DA93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074" y="3872821"/>
            <a:ext cx="4562951" cy="2614672"/>
          </a:xfrm>
          <a:prstGeom prst="roundRect">
            <a:avLst>
              <a:gd name="adj" fmla="val 8511"/>
            </a:avLst>
          </a:prstGeom>
          <a:ln w="57150">
            <a:solidFill>
              <a:srgbClr val="DB6A1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Imagen 17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0B029D9-5426-8450-0B09-98809AFA749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043147" y="3803093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99D0EE2D-EF73-E06C-ABEA-D0CCE5166E6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043147" y="5505384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A2526340-9947-A0ED-FBEB-1743BD1DD20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5711614" y="5101617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29" name="Imagen 28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6466A51D-A7E2-C08A-86DE-8AD6E460B96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5711614" y="4713492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0" name="Imagen 29" descr="Forma, Flecha&#10;&#10;El contenido generado por IA puede ser incorrecto.">
            <a:extLst>
              <a:ext uri="{FF2B5EF4-FFF2-40B4-BE49-F238E27FC236}">
                <a16:creationId xmlns:a16="http://schemas.microsoft.com/office/drawing/2014/main" id="{19B86F33-84B5-A84D-C904-C88F8A44E68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5711614" y="6023180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4" name="Imagen 3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54BF68AA-3BBE-D6CC-1B6A-7BCCA866806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5711614" y="6415158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6" name="Imagen 3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44BE69D-AC8F-1736-0773-2A1BA944D7B8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5711614" y="4344170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8D6A049-C54F-E8EE-5E74-5E2C03390FFB}"/>
              </a:ext>
            </a:extLst>
          </p:cNvPr>
          <p:cNvSpPr txBox="1"/>
          <p:nvPr/>
        </p:nvSpPr>
        <p:spPr>
          <a:xfrm>
            <a:off x="88681" y="2851910"/>
            <a:ext cx="7048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Gin, e </a:t>
            </a:r>
            <a:r>
              <a:rPr lang="en-US" sz="2000" b="1" dirty="0" err="1"/>
              <a:t>yo</a:t>
            </a:r>
            <a:r>
              <a:rPr lang="en-US" sz="2000" b="1" dirty="0"/>
              <a:t> </a:t>
            </a:r>
            <a:r>
              <a:rPr lang="en-US" sz="2000" b="1" dirty="0" err="1"/>
              <a:t>machiek</a:t>
            </a:r>
            <a:r>
              <a:rPr lang="en-US" sz="2000" b="1" dirty="0"/>
              <a:t>, kaka </a:t>
            </a:r>
            <a:r>
              <a:rPr lang="en-US" sz="2000" b="1" dirty="0" err="1"/>
              <a:t>itiyo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Chike</a:t>
            </a:r>
            <a:r>
              <a:rPr lang="en-US" sz="2000" b="1" dirty="0"/>
              <a:t> </a:t>
            </a:r>
            <a:r>
              <a:rPr lang="en-US" sz="2000" b="1" dirty="0" err="1"/>
              <a:t>Apar</a:t>
            </a:r>
            <a:r>
              <a:rPr lang="en-US" sz="2000" b="1" dirty="0"/>
              <a:t> e </a:t>
            </a:r>
            <a:r>
              <a:rPr lang="en-US" sz="2000" b="1" dirty="0" err="1"/>
              <a:t>weche</a:t>
            </a:r>
            <a:r>
              <a:rPr lang="en-US" sz="2000" b="1" dirty="0"/>
              <a:t> </a:t>
            </a:r>
            <a:r>
              <a:rPr lang="en-US" sz="2000" b="1" dirty="0" err="1"/>
              <a:t>moko</a:t>
            </a:r>
            <a:r>
              <a:rPr lang="en-US" sz="2000" b="1" dirty="0"/>
              <a:t> </a:t>
            </a:r>
            <a:r>
              <a:rPr lang="en-US" sz="2000" b="1" dirty="0" err="1"/>
              <a:t>makende</a:t>
            </a:r>
            <a:r>
              <a:rPr lang="en-US" sz="2000" b="1" dirty="0"/>
              <a:t> ma </a:t>
            </a:r>
            <a:r>
              <a:rPr lang="en-US" sz="2000" b="1" dirty="0" err="1"/>
              <a:t>timore</a:t>
            </a:r>
            <a:r>
              <a:rPr lang="en-US" sz="2000" b="1" dirty="0"/>
              <a:t> e </a:t>
            </a:r>
            <a:r>
              <a:rPr lang="en-US" sz="2000" b="1" dirty="0" err="1"/>
              <a:t>ngima</a:t>
            </a:r>
            <a:r>
              <a:rPr lang="en-US" sz="2000" b="1" dirty="0"/>
              <a:t> ma pile </a:t>
            </a:r>
            <a:r>
              <a:rPr lang="en-US" sz="2000" b="1" dirty="0" err="1"/>
              <a:t>ka</a:t>
            </a:r>
            <a:r>
              <a:rPr lang="en-US" sz="2000" b="1" dirty="0"/>
              <a:t> pile.</a:t>
            </a:r>
            <a:endParaRPr lang="en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7A383D6-3777-03E3-E334-46A3F6BEB335}"/>
              </a:ext>
            </a:extLst>
          </p:cNvPr>
          <p:cNvSpPr txBox="1"/>
          <p:nvPr/>
        </p:nvSpPr>
        <p:spPr>
          <a:xfrm>
            <a:off x="88681" y="1395686"/>
            <a:ext cx="70485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Chikegi</a:t>
            </a:r>
            <a:r>
              <a:rPr lang="en-US" sz="2000" b="1" dirty="0"/>
              <a:t>, ma </a:t>
            </a:r>
            <a:r>
              <a:rPr lang="en-US" sz="2000" b="1" dirty="0" err="1"/>
              <a:t>iluongo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“pend </a:t>
            </a:r>
            <a:r>
              <a:rPr lang="en-US" sz="2000" b="1" dirty="0" err="1"/>
              <a:t>chik</a:t>
            </a:r>
            <a:r>
              <a:rPr lang="en-US" sz="2000" b="1" dirty="0"/>
              <a:t> mar </a:t>
            </a:r>
            <a:r>
              <a:rPr lang="en-US" sz="2000" b="1" dirty="0" err="1"/>
              <a:t>singruok</a:t>
            </a:r>
            <a:r>
              <a:rPr lang="en-US" sz="2000" b="1" dirty="0"/>
              <a:t>,” ne </a:t>
            </a:r>
            <a:r>
              <a:rPr lang="en-US" sz="2000" b="1" dirty="0" err="1"/>
              <a:t>oketi</a:t>
            </a:r>
            <a:r>
              <a:rPr lang="en-US" sz="2000" b="1" dirty="0"/>
              <a:t> mondo </a:t>
            </a:r>
            <a:r>
              <a:rPr lang="en-US" sz="2000" b="1" dirty="0" err="1"/>
              <a:t>oket</a:t>
            </a:r>
            <a:r>
              <a:rPr lang="en-US" sz="2000" b="1" dirty="0"/>
              <a:t> </a:t>
            </a:r>
            <a:r>
              <a:rPr lang="en-US" sz="2000" b="1" dirty="0" err="1"/>
              <a:t>chike</a:t>
            </a:r>
            <a:r>
              <a:rPr lang="en-US" sz="2000" b="1" dirty="0"/>
              <a:t> mag </a:t>
            </a:r>
            <a:r>
              <a:rPr lang="en-US" sz="2000" b="1" dirty="0" err="1"/>
              <a:t>rito</a:t>
            </a:r>
            <a:r>
              <a:rPr lang="en-US" sz="2000" b="1" dirty="0"/>
              <a:t> dak mar </a:t>
            </a:r>
            <a:r>
              <a:rPr lang="en-US" sz="2000" b="1" dirty="0" err="1"/>
              <a:t>oganda</a:t>
            </a:r>
            <a:r>
              <a:rPr lang="en-US" sz="2000" b="1" dirty="0"/>
              <a:t> Israel kendo, </a:t>
            </a:r>
            <a:r>
              <a:rPr lang="en-US" sz="2000" b="1" dirty="0" err="1"/>
              <a:t>kuom</a:t>
            </a:r>
            <a:r>
              <a:rPr lang="en-US" sz="2000" b="1" dirty="0"/>
              <a:t> mano, dak </a:t>
            </a:r>
            <a:r>
              <a:rPr lang="en-US" sz="2000" b="1" dirty="0" err="1"/>
              <a:t>marwa</a:t>
            </a:r>
            <a:r>
              <a:rPr lang="en-US" sz="2000" b="1" dirty="0"/>
              <a:t> </a:t>
            </a:r>
            <a:r>
              <a:rPr lang="en-US" sz="2000" b="1" dirty="0" err="1"/>
              <a:t>bende</a:t>
            </a:r>
            <a:r>
              <a:rPr lang="en-US" sz="2000" b="1" dirty="0"/>
              <a:t> (ka </a:t>
            </a:r>
            <a:r>
              <a:rPr lang="en-US" sz="2000" b="1" dirty="0" err="1"/>
              <a:t>itimo</a:t>
            </a:r>
            <a:r>
              <a:rPr lang="en-US" sz="2000" b="1" dirty="0"/>
              <a:t> </a:t>
            </a:r>
            <a:r>
              <a:rPr lang="en-US" sz="2000" b="1" dirty="0" err="1"/>
              <a:t>lokruok</a:t>
            </a:r>
            <a:r>
              <a:rPr lang="en-US" sz="2000" b="1" dirty="0"/>
              <a:t> ma </a:t>
            </a:r>
            <a:r>
              <a:rPr lang="en-US" sz="2000" b="1" dirty="0" err="1"/>
              <a:t>dwarore</a:t>
            </a:r>
            <a:r>
              <a:rPr lang="en-US" sz="2000" b="1" dirty="0"/>
              <a:t> ka </a:t>
            </a:r>
            <a:r>
              <a:rPr lang="en-US" sz="2000" b="1" dirty="0" err="1"/>
              <a:t>luwore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ngimawa</a:t>
            </a:r>
            <a:r>
              <a:rPr lang="en-US" sz="2000" b="1" dirty="0"/>
              <a:t> ma </a:t>
            </a:r>
            <a:r>
              <a:rPr lang="en-US" sz="2000" b="1" dirty="0" err="1"/>
              <a:t>sani</a:t>
            </a:r>
            <a:r>
              <a:rPr lang="en-US" sz="2000" b="1" dirty="0"/>
              <a:t>).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14510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7BDF80C-E8F6-DE69-ACEF-A4776874F4C5}"/>
              </a:ext>
            </a:extLst>
          </p:cNvPr>
          <p:cNvSpPr txBox="1"/>
          <p:nvPr/>
        </p:nvSpPr>
        <p:spPr>
          <a:xfrm>
            <a:off x="1990725" y="2349205"/>
            <a:ext cx="10296525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5400" b="1" spc="300" dirty="0">
                <a:ln/>
                <a:solidFill>
                  <a:schemeClr val="accent5"/>
                </a:solidFill>
              </a:rPr>
              <a:t>KAKA INYALO DAK MOWINJORE GI CHIK </a:t>
            </a:r>
          </a:p>
        </p:txBody>
      </p:sp>
      <p:pic>
        <p:nvPicPr>
          <p:cNvPr id="2" name="Imagen 1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D2FDBCC5-5FFE-4B05-5BC8-3D804E7DE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4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744E6EB0-4211-FF2E-C4E8-47BAF3C91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7309" y="3892751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544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C9760BA-68FB-9875-01E3-8D052419E4E9}"/>
              </a:ext>
            </a:extLst>
          </p:cNvPr>
          <p:cNvSpPr txBox="1"/>
          <p:nvPr/>
        </p:nvSpPr>
        <p:spPr>
          <a:xfrm>
            <a:off x="0" y="-7620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chemeClr val="tx1"/>
                  </a:outerShdw>
                </a:effectLst>
              </a:rPr>
              <a:t>KAKA INYALO GENG’O TIMBE MAHUNDU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2B0EDDE-BE0D-59E6-44A1-26D5EB714B67}"/>
              </a:ext>
            </a:extLst>
          </p:cNvPr>
          <p:cNvSpPr txBox="1"/>
          <p:nvPr/>
        </p:nvSpPr>
        <p:spPr>
          <a:xfrm>
            <a:off x="1738311" y="559891"/>
            <a:ext cx="8715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Ng’ato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ng’ato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mogoyo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wadgi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monego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bende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nonege</a:t>
            </a:r>
            <a:r>
              <a:rPr lang="en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(Wuok 21:12)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4B3361-8093-C886-4476-C0CE97A3FBCD}"/>
              </a:ext>
            </a:extLst>
          </p:cNvPr>
          <p:cNvSpPr txBox="1"/>
          <p:nvPr/>
        </p:nvSpPr>
        <p:spPr>
          <a:xfrm>
            <a:off x="0" y="1309612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dirty="0"/>
              <a:t>Pend </a:t>
            </a:r>
            <a:r>
              <a:rPr lang="en-US" sz="2000" b="1" dirty="0" err="1"/>
              <a:t>chik</a:t>
            </a:r>
            <a:r>
              <a:rPr lang="en-US" sz="2000" b="1" dirty="0"/>
              <a:t> mar </a:t>
            </a:r>
            <a:r>
              <a:rPr lang="en-US" sz="2000" b="1" dirty="0" err="1"/>
              <a:t>singruok</a:t>
            </a:r>
            <a:r>
              <a:rPr lang="en-US" sz="2000" b="1" dirty="0"/>
              <a:t> </a:t>
            </a:r>
            <a:r>
              <a:rPr lang="en-US" sz="2000" b="1" dirty="0" err="1"/>
              <a:t>chakore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keto </a:t>
            </a:r>
            <a:r>
              <a:rPr lang="en-US" sz="2000" b="1" dirty="0" err="1"/>
              <a:t>chik</a:t>
            </a:r>
            <a:r>
              <a:rPr lang="en-US" sz="2000" b="1" dirty="0"/>
              <a:t> </a:t>
            </a:r>
            <a:r>
              <a:rPr lang="en-US" sz="2000" b="1" dirty="0" err="1"/>
              <a:t>kuom</a:t>
            </a:r>
            <a:r>
              <a:rPr lang="en-US" sz="2000" b="1" dirty="0"/>
              <a:t> </a:t>
            </a:r>
            <a:r>
              <a:rPr lang="en-US" sz="2000" b="1" dirty="0" err="1"/>
              <a:t>gik</a:t>
            </a:r>
            <a:r>
              <a:rPr lang="en-US" sz="2000" b="1" dirty="0"/>
              <a:t> </a:t>
            </a:r>
            <a:r>
              <a:rPr lang="en-US" sz="2000" b="1" dirty="0" err="1"/>
              <a:t>moko</a:t>
            </a:r>
            <a:r>
              <a:rPr lang="en-US" sz="2000" b="1" dirty="0"/>
              <a:t> </a:t>
            </a:r>
            <a:r>
              <a:rPr lang="en-US" sz="2000" b="1" dirty="0" err="1"/>
              <a:t>adek</a:t>
            </a:r>
            <a:r>
              <a:rPr lang="en-US" sz="2000" b="1" dirty="0"/>
              <a:t> </a:t>
            </a:r>
            <a:r>
              <a:rPr lang="en-US" sz="2000" b="1" dirty="0" err="1"/>
              <a:t>madongo</a:t>
            </a:r>
            <a:r>
              <a:rPr lang="en-US" sz="2000" b="1" dirty="0"/>
              <a:t> e </a:t>
            </a:r>
            <a:r>
              <a:rPr lang="en-US" sz="2000" b="1" dirty="0" err="1"/>
              <a:t>oganda</a:t>
            </a:r>
            <a:r>
              <a:rPr lang="en-US" sz="2000" b="1" dirty="0"/>
              <a:t> jo-</a:t>
            </a:r>
            <a:r>
              <a:rPr lang="en-US" sz="2000" b="1" dirty="0" err="1"/>
              <a:t>Hibrania</a:t>
            </a:r>
            <a:r>
              <a:rPr lang="en" sz="2000" b="1" dirty="0"/>
              <a:t>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CA92AE-A4A2-7342-AD0E-F7C374FB0FED}"/>
              </a:ext>
            </a:extLst>
          </p:cNvPr>
          <p:cNvSpPr txBox="1"/>
          <p:nvPr/>
        </p:nvSpPr>
        <p:spPr>
          <a:xfrm>
            <a:off x="5004080" y="2009495"/>
            <a:ext cx="7187920" cy="424731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0" indent="-457200">
              <a:buFont typeface="+mj-lt"/>
              <a:buAutoNum type="arabicPeriod"/>
            </a:pPr>
            <a:r>
              <a:rPr lang="en" sz="2000" b="1" dirty="0">
                <a:solidFill>
                  <a:srgbClr val="FF0000"/>
                </a:solidFill>
              </a:rPr>
              <a:t>Wasumbini (Wuok)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b="1" dirty="0"/>
              <a:t>Chuo ne </a:t>
            </a:r>
            <a:r>
              <a:rPr lang="en-US" sz="2000" b="1" dirty="0" err="1"/>
              <a:t>iweyo</a:t>
            </a:r>
            <a:r>
              <a:rPr lang="en-US" sz="2000" b="1" dirty="0"/>
              <a:t> a e </a:t>
            </a:r>
            <a:r>
              <a:rPr lang="en-US" sz="2000" b="1" dirty="0" err="1"/>
              <a:t>higa</a:t>
            </a:r>
            <a:r>
              <a:rPr lang="en-US" sz="2000" b="1" dirty="0"/>
              <a:t> mar </a:t>
            </a:r>
            <a:r>
              <a:rPr lang="en-US" sz="2000" b="1" dirty="0" err="1"/>
              <a:t>abiriyo</a:t>
            </a:r>
            <a:r>
              <a:rPr lang="en-US" sz="2000" b="1" dirty="0"/>
              <a:t>.</a:t>
            </a:r>
            <a:endParaRPr lang="en" sz="2000" b="1" dirty="0"/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b="1" dirty="0"/>
              <a:t>Mon, </a:t>
            </a:r>
            <a:r>
              <a:rPr lang="en-US" sz="2000" b="1" dirty="0" err="1"/>
              <a:t>kane</a:t>
            </a:r>
            <a:r>
              <a:rPr lang="en-US" sz="2000" b="1" dirty="0"/>
              <a:t> ok </a:t>
            </a:r>
            <a:r>
              <a:rPr lang="en-US" sz="2000" b="1" dirty="0" err="1"/>
              <a:t>okendgi</a:t>
            </a:r>
            <a:r>
              <a:rPr lang="en-US" sz="2000" b="1" dirty="0"/>
              <a:t>, </a:t>
            </a:r>
            <a:r>
              <a:rPr lang="en-US" sz="2000" b="1" dirty="0" err="1"/>
              <a:t>bende</a:t>
            </a:r>
            <a:r>
              <a:rPr lang="en-US" sz="2000" b="1" dirty="0"/>
              <a:t> ne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thuolo</a:t>
            </a:r>
            <a:r>
              <a:rPr lang="en" sz="2000" b="1" dirty="0"/>
              <a:t>.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b="1" dirty="0" err="1"/>
              <a:t>Ng’at</a:t>
            </a:r>
            <a:r>
              <a:rPr lang="en-US" sz="2000" b="1" dirty="0"/>
              <a:t> ma </a:t>
            </a:r>
            <a:r>
              <a:rPr lang="en-US" sz="2000" b="1" dirty="0" err="1"/>
              <a:t>dichuo</a:t>
            </a:r>
            <a:r>
              <a:rPr lang="en-US" sz="2000" b="1" dirty="0"/>
              <a:t> ne </a:t>
            </a:r>
            <a:r>
              <a:rPr lang="en-US" sz="2000" b="1" dirty="0" err="1"/>
              <a:t>nyalo</a:t>
            </a:r>
            <a:r>
              <a:rPr lang="en-US" sz="2000" b="1" dirty="0"/>
              <a:t> dong’ kaka </a:t>
            </a:r>
            <a:r>
              <a:rPr lang="en-US" sz="2000" b="1" dirty="0" err="1"/>
              <a:t>misumba</a:t>
            </a:r>
            <a:r>
              <a:rPr lang="en-US" sz="2000" b="1" dirty="0"/>
              <a:t> </a:t>
            </a:r>
            <a:r>
              <a:rPr lang="en-US" sz="2000" b="1" dirty="0" err="1"/>
              <a:t>ka</a:t>
            </a:r>
            <a:r>
              <a:rPr lang="en-US" sz="2000" b="1" dirty="0"/>
              <a:t>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owuon</a:t>
            </a:r>
            <a:r>
              <a:rPr lang="en-US" sz="2000" b="1" dirty="0"/>
              <a:t> </a:t>
            </a:r>
            <a:r>
              <a:rPr lang="en-US" sz="2000" b="1" dirty="0" err="1"/>
              <a:t>ema</a:t>
            </a:r>
            <a:r>
              <a:rPr lang="en-US" sz="2000" b="1" dirty="0"/>
              <a:t> </a:t>
            </a:r>
            <a:r>
              <a:rPr lang="en-US" sz="2000" b="1" dirty="0" err="1"/>
              <a:t>odwaro</a:t>
            </a:r>
            <a:r>
              <a:rPr lang="en" sz="2000" b="1" dirty="0"/>
              <a:t>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" sz="2000" b="1" dirty="0">
                <a:solidFill>
                  <a:srgbClr val="004DE6"/>
                </a:solidFill>
              </a:rPr>
              <a:t>Kum mar tho (Wuok 21:12-17)</a:t>
            </a:r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en" sz="2000" b="1" dirty="0"/>
              <a:t>Ne janek maroyiem</a:t>
            </a:r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en-US" sz="2000" b="1" dirty="0"/>
              <a:t>Ne </a:t>
            </a:r>
            <a:r>
              <a:rPr lang="en-US" sz="2000" b="1" dirty="0" err="1"/>
              <a:t>ng’at</a:t>
            </a:r>
            <a:r>
              <a:rPr lang="en-US" sz="2000" b="1" dirty="0"/>
              <a:t> ma </a:t>
            </a:r>
            <a:r>
              <a:rPr lang="en-US" sz="2000" b="1" dirty="0" err="1"/>
              <a:t>hinyo</a:t>
            </a:r>
            <a:r>
              <a:rPr lang="en-US" sz="2000" b="1" dirty="0"/>
              <a:t> kata </a:t>
            </a:r>
            <a:r>
              <a:rPr lang="en-US" sz="2000" b="1" dirty="0" err="1"/>
              <a:t>kuong’o</a:t>
            </a:r>
            <a:r>
              <a:rPr lang="en-US" sz="2000" b="1" dirty="0"/>
              <a:t> </a:t>
            </a:r>
            <a:r>
              <a:rPr lang="en-US" sz="2000" b="1" dirty="0" err="1"/>
              <a:t>jonyuolne</a:t>
            </a:r>
            <a:endParaRPr lang="en" sz="2000" b="1" dirty="0"/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en" sz="2000" b="1" dirty="0"/>
              <a:t>Ne ng’at mokwalo dhano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" sz="2000" b="1" dirty="0">
                <a:solidFill>
                  <a:srgbClr val="DB6A12"/>
                </a:solidFill>
              </a:rPr>
              <a:t>Hinyruok (Wuok 21:18-32)</a:t>
            </a:r>
          </a:p>
          <a:p>
            <a:pPr marL="914400" lvl="1" indent="-45720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en" sz="2000" b="1" dirty="0"/>
              <a:t>Chudo mar pesa</a:t>
            </a:r>
          </a:p>
          <a:p>
            <a:pPr marL="914400" lvl="1" indent="-45720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en" sz="2000" b="1" dirty="0"/>
              <a:t>Ka ich okirore, jang’ad bura gi dhakono (kod chwore)keto nengo.</a:t>
            </a:r>
            <a:endParaRPr lang="es-ES" sz="2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20C9543-9AB4-5D6B-9600-C9CF795545D1}"/>
              </a:ext>
            </a:extLst>
          </p:cNvPr>
          <p:cNvSpPr txBox="1"/>
          <p:nvPr/>
        </p:nvSpPr>
        <p:spPr>
          <a:xfrm>
            <a:off x="0" y="6356530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dirty="0" err="1"/>
              <a:t>Chikegi</a:t>
            </a:r>
            <a:r>
              <a:rPr lang="en-US" sz="2000" b="1" dirty="0"/>
              <a:t> </a:t>
            </a:r>
            <a:r>
              <a:rPr lang="en-US" sz="2000" b="1" dirty="0" err="1"/>
              <a:t>duto</a:t>
            </a:r>
            <a:r>
              <a:rPr lang="en-US" sz="2000" b="1" dirty="0"/>
              <a:t> </a:t>
            </a:r>
            <a:r>
              <a:rPr lang="en-US" sz="2000" b="1" dirty="0" err="1"/>
              <a:t>temo</a:t>
            </a:r>
            <a:r>
              <a:rPr lang="en-US" sz="2000" b="1" dirty="0"/>
              <a:t> </a:t>
            </a:r>
            <a:r>
              <a:rPr lang="en-US" sz="2000" b="1" dirty="0" err="1"/>
              <a:t>geng’o</a:t>
            </a:r>
            <a:r>
              <a:rPr lang="en-US" sz="2000" b="1" dirty="0"/>
              <a:t> </a:t>
            </a:r>
            <a:r>
              <a:rPr lang="en-US" sz="2000" b="1" dirty="0" err="1"/>
              <a:t>timbe</a:t>
            </a:r>
            <a:r>
              <a:rPr lang="en-US" sz="2000" b="1" dirty="0"/>
              <a:t> </a:t>
            </a:r>
            <a:r>
              <a:rPr lang="en-US" sz="2000" b="1" dirty="0" err="1"/>
              <a:t>maricho</a:t>
            </a:r>
            <a:r>
              <a:rPr lang="en-US" sz="2000" b="1" dirty="0"/>
              <a:t> </a:t>
            </a:r>
            <a:r>
              <a:rPr lang="en-US" sz="2000" b="1" dirty="0" err="1"/>
              <a:t>kod</a:t>
            </a:r>
            <a:r>
              <a:rPr lang="en-US" sz="2000" b="1" dirty="0"/>
              <a:t> </a:t>
            </a:r>
            <a:r>
              <a:rPr lang="en-US" sz="2000" b="1" dirty="0" err="1"/>
              <a:t>lweny</a:t>
            </a:r>
            <a:r>
              <a:rPr lang="en-US" sz="2000" b="1" dirty="0"/>
              <a:t> e kind </a:t>
            </a:r>
            <a:r>
              <a:rPr lang="en-US" sz="2000" b="1" dirty="0" err="1"/>
              <a:t>ji</a:t>
            </a:r>
            <a:r>
              <a:rPr lang="en" sz="2000" b="1" dirty="0"/>
              <a:t>.</a:t>
            </a:r>
          </a:p>
        </p:txBody>
      </p:sp>
      <p:pic>
        <p:nvPicPr>
          <p:cNvPr id="6" name="Imagen 5" descr="Imagen que contiene exterior, persona, hombre, montar a caballo&#10;&#10;El contenido generado por IA puede ser incorrecto.">
            <a:extLst>
              <a:ext uri="{FF2B5EF4-FFF2-40B4-BE49-F238E27FC236}">
                <a16:creationId xmlns:a16="http://schemas.microsoft.com/office/drawing/2014/main" id="{45439949-CE8A-90CF-AC63-3474845CD6C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05" y="4158783"/>
            <a:ext cx="2037354" cy="1914525"/>
          </a:xfrm>
          <a:prstGeom prst="snip2DiagRect">
            <a:avLst>
              <a:gd name="adj1" fmla="val 15751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28264F76-FA1A-AEBF-5504-23F57E449B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68"/>
          <a:stretch>
            <a:fillRect/>
          </a:stretch>
        </p:blipFill>
        <p:spPr>
          <a:xfrm>
            <a:off x="198405" y="1861762"/>
            <a:ext cx="2037353" cy="2099137"/>
          </a:xfrm>
          <a:prstGeom prst="snip2DiagRect">
            <a:avLst>
              <a:gd name="adj1" fmla="val 0"/>
              <a:gd name="adj2" fmla="val 1853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2F6C6443-BFE9-EFD9-54CB-DA9931A0E3A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438" y="1871557"/>
            <a:ext cx="2153441" cy="2099137"/>
          </a:xfrm>
          <a:prstGeom prst="snip2DiagRect">
            <a:avLst>
              <a:gd name="adj1" fmla="val 17146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Imagen que contiene persona, mujer, joven, grupo&#10;&#10;El contenido generado por IA puede ser incorrecto.">
            <a:extLst>
              <a:ext uri="{FF2B5EF4-FFF2-40B4-BE49-F238E27FC236}">
                <a16:creationId xmlns:a16="http://schemas.microsoft.com/office/drawing/2014/main" id="{E8F5F66A-513F-0C0A-0920-B3C43A7B53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438" y="4157340"/>
            <a:ext cx="2188610" cy="1914525"/>
          </a:xfrm>
          <a:prstGeom prst="snip2DiagRect">
            <a:avLst>
              <a:gd name="adj1" fmla="val 0"/>
              <a:gd name="adj2" fmla="val 167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DB6A1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241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uiExpand="1" build="p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F6836B-B55A-4680-D235-480A9C9A176A}"/>
              </a:ext>
            </a:extLst>
          </p:cNvPr>
          <p:cNvSpPr txBox="1"/>
          <p:nvPr/>
        </p:nvSpPr>
        <p:spPr>
          <a:xfrm>
            <a:off x="1" y="72522"/>
            <a:ext cx="9445636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KAKA INYALO DAK E KIND OGANDA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FAAA7B-7001-F001-DA98-AF271520973F}"/>
              </a:ext>
            </a:extLst>
          </p:cNvPr>
          <p:cNvSpPr txBox="1"/>
          <p:nvPr/>
        </p:nvSpPr>
        <p:spPr>
          <a:xfrm>
            <a:off x="413278" y="828583"/>
            <a:ext cx="86190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ng’ato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osero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nyako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ngili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pok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okendi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mi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oriworego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to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nyaka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okende</a:t>
            </a:r>
            <a:r>
              <a:rPr lang="en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(Wuok 22:16)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78E4469-764D-8091-DA4E-36029BE33F1C}"/>
              </a:ext>
            </a:extLst>
          </p:cNvPr>
          <p:cNvSpPr txBox="1"/>
          <p:nvPr/>
        </p:nvSpPr>
        <p:spPr>
          <a:xfrm>
            <a:off x="166869" y="1756047"/>
            <a:ext cx="9124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Nyasaye</a:t>
            </a:r>
            <a:r>
              <a:rPr lang="en-US" sz="2000" b="1" dirty="0"/>
              <a:t> ne ok </a:t>
            </a:r>
            <a:r>
              <a:rPr lang="en-US" sz="2000" b="1" dirty="0" err="1"/>
              <a:t>mor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weyowa</a:t>
            </a:r>
            <a:r>
              <a:rPr lang="en-US" sz="2000" b="1" dirty="0"/>
              <a:t> mana </a:t>
            </a:r>
            <a:r>
              <a:rPr lang="en-US" sz="2000" b="1" dirty="0" err="1"/>
              <a:t>gi</a:t>
            </a:r>
            <a:r>
              <a:rPr lang="en-US" sz="2000" b="1" dirty="0"/>
              <a:t> “</a:t>
            </a:r>
            <a:r>
              <a:rPr lang="en-US" sz="2000" b="1" dirty="0" err="1"/>
              <a:t>thuond</a:t>
            </a:r>
            <a:r>
              <a:rPr lang="en-US" sz="2000" b="1" dirty="0"/>
              <a:t>” </a:t>
            </a:r>
            <a:r>
              <a:rPr lang="en-US" sz="2000" b="1" dirty="0" err="1"/>
              <a:t>chike</a:t>
            </a:r>
            <a:r>
              <a:rPr lang="en-US" sz="2000" b="1" dirty="0"/>
              <a:t> kendo </a:t>
            </a:r>
            <a:r>
              <a:rPr lang="en-US" sz="2000" b="1" dirty="0" err="1"/>
              <a:t>weyo</a:t>
            </a:r>
            <a:r>
              <a:rPr lang="en-US" sz="2000" b="1" dirty="0"/>
              <a:t> </a:t>
            </a:r>
            <a:r>
              <a:rPr lang="en-US" sz="2000" b="1" dirty="0" err="1"/>
              <a:t>wati</a:t>
            </a:r>
            <a:r>
              <a:rPr lang="en-US" sz="2000" b="1" dirty="0"/>
              <a:t> </a:t>
            </a:r>
            <a:r>
              <a:rPr lang="en-US" sz="2000" b="1" dirty="0" err="1"/>
              <a:t>kodgi</a:t>
            </a:r>
            <a:r>
              <a:rPr lang="en-US" sz="2000" b="1" dirty="0"/>
              <a:t> kaka </a:t>
            </a:r>
            <a:r>
              <a:rPr lang="en-US" sz="2000" b="1" dirty="0" err="1"/>
              <a:t>waneno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owinjore</a:t>
            </a:r>
            <a:r>
              <a:rPr lang="en-US" sz="2000" b="1" dirty="0"/>
              <a:t>. Ne </a:t>
            </a:r>
            <a:r>
              <a:rPr lang="en-US" sz="2000" b="1" dirty="0" err="1"/>
              <a:t>okawo</a:t>
            </a:r>
            <a:r>
              <a:rPr lang="en-US" sz="2000" b="1" dirty="0"/>
              <a:t> </a:t>
            </a:r>
            <a:r>
              <a:rPr lang="en-US" sz="2000" b="1" dirty="0" err="1"/>
              <a:t>kinde</a:t>
            </a:r>
            <a:r>
              <a:rPr lang="en-US" sz="2000" b="1" dirty="0"/>
              <a:t> </a:t>
            </a:r>
            <a:r>
              <a:rPr lang="en-US" sz="2000" b="1" dirty="0" err="1"/>
              <a:t>mondo</a:t>
            </a:r>
            <a:r>
              <a:rPr lang="en-US" sz="2000" b="1" dirty="0"/>
              <a:t> </a:t>
            </a:r>
            <a:r>
              <a:rPr lang="en-US" sz="2000" b="1" dirty="0" err="1"/>
              <a:t>omiwa</a:t>
            </a:r>
            <a:r>
              <a:rPr lang="en-US" sz="2000" b="1" dirty="0"/>
              <a:t> </a:t>
            </a:r>
            <a:r>
              <a:rPr lang="en-US" sz="2000" b="1" dirty="0" err="1"/>
              <a:t>ranyisi</a:t>
            </a:r>
            <a:r>
              <a:rPr lang="en-US" sz="2000" b="1" dirty="0"/>
              <a:t> </a:t>
            </a:r>
            <a:r>
              <a:rPr lang="en-US" sz="2000" b="1" dirty="0" err="1"/>
              <a:t>mowinjre</a:t>
            </a:r>
            <a:r>
              <a:rPr lang="en-US" sz="2000" b="1" dirty="0"/>
              <a:t> </a:t>
            </a:r>
            <a:r>
              <a:rPr lang="en-US" sz="2000" b="1" dirty="0" err="1"/>
              <a:t>mondo</a:t>
            </a:r>
            <a:r>
              <a:rPr lang="en-US" sz="2000" b="1" dirty="0"/>
              <a:t> </a:t>
            </a:r>
            <a:r>
              <a:rPr lang="en-US" sz="2000" b="1" dirty="0" err="1"/>
              <a:t>wabed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nyalo</a:t>
            </a:r>
            <a:r>
              <a:rPr lang="en-US" sz="2000" b="1" dirty="0"/>
              <a:t> mar </a:t>
            </a:r>
            <a:r>
              <a:rPr lang="en-US" sz="2000" b="1" dirty="0" err="1"/>
              <a:t>tiyo</a:t>
            </a:r>
            <a:r>
              <a:rPr lang="en-US" sz="2000" b="1" dirty="0"/>
              <a:t> </a:t>
            </a:r>
            <a:r>
              <a:rPr lang="en-US" sz="2000" b="1" dirty="0" err="1"/>
              <a:t>kodgi</a:t>
            </a:r>
            <a:r>
              <a:rPr lang="en-US" sz="2000" b="1" dirty="0"/>
              <a:t> e </a:t>
            </a:r>
            <a:r>
              <a:rPr lang="en-US" sz="2000" b="1" dirty="0" err="1"/>
              <a:t>yoo</a:t>
            </a:r>
            <a:r>
              <a:rPr lang="en-US" sz="2000" b="1" dirty="0"/>
              <a:t> </a:t>
            </a:r>
            <a:r>
              <a:rPr lang="en-US" sz="2000" b="1" dirty="0" err="1"/>
              <a:t>makare</a:t>
            </a:r>
            <a:r>
              <a:rPr lang="en" sz="2000" b="1" dirty="0"/>
              <a:t>.</a:t>
            </a:r>
          </a:p>
        </p:txBody>
      </p:sp>
      <p:pic>
        <p:nvPicPr>
          <p:cNvPr id="6" name="Imagen 5" descr="Imagen que contiene edificio, persona, exterior, grupo&#10;&#10;El contenido generado por IA puede ser incorrecto.">
            <a:extLst>
              <a:ext uri="{FF2B5EF4-FFF2-40B4-BE49-F238E27FC236}">
                <a16:creationId xmlns:a16="http://schemas.microsoft.com/office/drawing/2014/main" id="{53E68D38-9F49-66AB-56BE-B322BD8704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5"/>
          <a:stretch>
            <a:fillRect/>
          </a:stretch>
        </p:blipFill>
        <p:spPr>
          <a:xfrm>
            <a:off x="9445636" y="91278"/>
            <a:ext cx="2596131" cy="1679163"/>
          </a:xfrm>
          <a:prstGeom prst="rect">
            <a:avLst/>
          </a:prstGeom>
          <a:ln w="5715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 descr="Imagen que contiene interior, edificio, foto, hombre&#10;&#10;El contenido generado por IA puede ser incorrecto.">
            <a:extLst>
              <a:ext uri="{FF2B5EF4-FFF2-40B4-BE49-F238E27FC236}">
                <a16:creationId xmlns:a16="http://schemas.microsoft.com/office/drawing/2014/main" id="{64C21FDB-12FC-FA15-7C84-0F16DCA091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0"/>
          <a:stretch>
            <a:fillRect/>
          </a:stretch>
        </p:blipFill>
        <p:spPr>
          <a:xfrm>
            <a:off x="9445636" y="1915805"/>
            <a:ext cx="2612273" cy="2606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1334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Imagen que contiene exterior, joven, parado, sostener&#10;&#10;El contenido generado por IA puede ser incorrecto.">
            <a:extLst>
              <a:ext uri="{FF2B5EF4-FFF2-40B4-BE49-F238E27FC236}">
                <a16:creationId xmlns:a16="http://schemas.microsoft.com/office/drawing/2014/main" id="{EB5C27E2-E3BD-D349-ACAA-430B5E5708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721" y="4748981"/>
            <a:ext cx="1685685" cy="1952562"/>
          </a:xfrm>
          <a:prstGeom prst="snip2DiagRect">
            <a:avLst>
              <a:gd name="adj1" fmla="val 0"/>
              <a:gd name="adj2" fmla="val 1892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64B9DBDE-5015-3322-2BC1-1F922A321C0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70" y="4714568"/>
            <a:ext cx="3172142" cy="19869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5A9CDC0-FF6D-213B-9638-CF857B52200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66014" y="4714568"/>
            <a:ext cx="1259704" cy="1986973"/>
          </a:xfrm>
          <a:prstGeom prst="snip2DiagRect">
            <a:avLst>
              <a:gd name="adj1" fmla="val 2646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9627A30-4326-3E2B-27DB-155E54D6FF70}"/>
              </a:ext>
            </a:extLst>
          </p:cNvPr>
          <p:cNvSpPr txBox="1"/>
          <p:nvPr/>
        </p:nvSpPr>
        <p:spPr>
          <a:xfrm>
            <a:off x="6605081" y="4591247"/>
            <a:ext cx="55869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Kaka </a:t>
            </a:r>
            <a:r>
              <a:rPr lang="en-US" sz="2000" b="1" dirty="0" err="1"/>
              <a:t>chikego</a:t>
            </a:r>
            <a:r>
              <a:rPr lang="en-US" sz="2000" b="1" dirty="0"/>
              <a:t> ne gin </a:t>
            </a:r>
            <a:r>
              <a:rPr lang="en-US" sz="2000" b="1" dirty="0" err="1"/>
              <a:t>singruok</a:t>
            </a:r>
            <a:r>
              <a:rPr lang="en-US" sz="2000" b="1" dirty="0"/>
              <a:t> e kind </a:t>
            </a:r>
            <a:r>
              <a:rPr lang="en-US" sz="2000" b="1" dirty="0" err="1"/>
              <a:t>Nyasaye</a:t>
            </a:r>
            <a:r>
              <a:rPr lang="en-US" sz="2000" b="1" dirty="0"/>
              <a:t> </a:t>
            </a:r>
            <a:r>
              <a:rPr lang="en-US" sz="2000" b="1" dirty="0" err="1"/>
              <a:t>kod</a:t>
            </a:r>
            <a:r>
              <a:rPr lang="en-US" sz="2000" b="1" dirty="0"/>
              <a:t> </a:t>
            </a:r>
            <a:r>
              <a:rPr lang="en-US" sz="2000" b="1" dirty="0" err="1"/>
              <a:t>ogandane</a:t>
            </a:r>
            <a:r>
              <a:rPr lang="en-US" sz="2000" b="1" dirty="0"/>
              <a:t>, ne </a:t>
            </a:r>
            <a:r>
              <a:rPr lang="en-US" sz="2000" b="1" dirty="0" err="1"/>
              <a:t>giriwo</a:t>
            </a:r>
            <a:r>
              <a:rPr lang="en-US" sz="2000" b="1" dirty="0"/>
              <a:t> </a:t>
            </a:r>
            <a:r>
              <a:rPr lang="en-US" sz="2000" b="1" dirty="0" err="1"/>
              <a:t>bende</a:t>
            </a:r>
            <a:r>
              <a:rPr lang="en-US" sz="2000" b="1" dirty="0"/>
              <a:t> </a:t>
            </a:r>
            <a:r>
              <a:rPr lang="en-US" sz="2000" b="1" dirty="0" err="1"/>
              <a:t>yo</a:t>
            </a:r>
            <a:r>
              <a:rPr lang="en-US" sz="2000" b="1" dirty="0"/>
              <a:t> ma </a:t>
            </a:r>
            <a:r>
              <a:rPr lang="en-US" sz="2000" b="1" dirty="0" err="1"/>
              <a:t>onego</a:t>
            </a:r>
            <a:r>
              <a:rPr lang="en-US" sz="2000" b="1" dirty="0"/>
              <a:t> </a:t>
            </a:r>
            <a:r>
              <a:rPr lang="en-US" sz="2000" b="1" dirty="0" err="1"/>
              <a:t>wabedgo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winjruok</a:t>
            </a:r>
            <a:r>
              <a:rPr lang="en-US" sz="2000" b="1" dirty="0"/>
              <a:t> </a:t>
            </a:r>
            <a:r>
              <a:rPr lang="en-US" sz="2000" b="1" dirty="0" err="1"/>
              <a:t>kode</a:t>
            </a:r>
            <a:r>
              <a:rPr lang="en-US" sz="2000" b="1" dirty="0"/>
              <a:t>. </a:t>
            </a:r>
            <a:r>
              <a:rPr lang="en-US" sz="2000" b="1" dirty="0" err="1"/>
              <a:t>Kaachiel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yueyo</a:t>
            </a:r>
            <a:r>
              <a:rPr lang="en-US" sz="2000" b="1" dirty="0"/>
              <a:t> mag </a:t>
            </a:r>
            <a:r>
              <a:rPr lang="en-US" sz="2000" b="1" dirty="0" err="1"/>
              <a:t>Sabato</a:t>
            </a:r>
            <a:r>
              <a:rPr lang="en-US" sz="2000" b="1" dirty="0"/>
              <a:t>, ne </a:t>
            </a:r>
            <a:r>
              <a:rPr lang="en-US" sz="2000" b="1" dirty="0" err="1"/>
              <a:t>nitie</a:t>
            </a:r>
            <a:r>
              <a:rPr lang="en-US" sz="2000" b="1" dirty="0"/>
              <a:t> </a:t>
            </a:r>
            <a:r>
              <a:rPr lang="en-US" sz="2000" b="1" dirty="0" err="1"/>
              <a:t>dwaro</a:t>
            </a:r>
            <a:r>
              <a:rPr lang="en-US" sz="2000" b="1" dirty="0"/>
              <a:t> mar </a:t>
            </a:r>
            <a:r>
              <a:rPr lang="en-US" sz="2000" b="1" dirty="0" err="1"/>
              <a:t>rito</a:t>
            </a:r>
            <a:r>
              <a:rPr lang="en-US" sz="2000" b="1" dirty="0"/>
              <a:t> </a:t>
            </a:r>
            <a:r>
              <a:rPr lang="en-US" sz="2000" b="1" dirty="0" err="1"/>
              <a:t>sepe</a:t>
            </a:r>
            <a:r>
              <a:rPr lang="en-US" sz="2000" b="1" dirty="0"/>
              <a:t> ma </a:t>
            </a:r>
            <a:r>
              <a:rPr lang="en-US" sz="2000" b="1" dirty="0" err="1"/>
              <a:t>paronwa</a:t>
            </a:r>
            <a:r>
              <a:rPr lang="en-US" sz="2000" b="1" dirty="0"/>
              <a:t> </a:t>
            </a:r>
            <a:r>
              <a:rPr lang="en-US" sz="2000" b="1" dirty="0" err="1"/>
              <a:t>warruokwa</a:t>
            </a:r>
            <a:r>
              <a:rPr lang="en-US" sz="2000" b="1" dirty="0"/>
              <a:t> </a:t>
            </a:r>
            <a:r>
              <a:rPr lang="en-US" sz="2000" b="1" dirty="0" err="1"/>
              <a:t>kuom</a:t>
            </a:r>
            <a:r>
              <a:rPr lang="en-US" sz="2000" b="1" dirty="0"/>
              <a:t> </a:t>
            </a:r>
            <a:r>
              <a:rPr lang="en-US" sz="2000" b="1" dirty="0" err="1"/>
              <a:t>richo</a:t>
            </a:r>
            <a:r>
              <a:rPr lang="en-US" sz="2000" b="1" dirty="0"/>
              <a:t>, </a:t>
            </a:r>
            <a:r>
              <a:rPr lang="en-US" sz="2000" b="1" dirty="0" err="1"/>
              <a:t>rit</a:t>
            </a:r>
            <a:r>
              <a:rPr lang="en-US" sz="2000" b="1" dirty="0"/>
              <a:t> mar </a:t>
            </a:r>
            <a:r>
              <a:rPr lang="en-US" sz="2000" b="1" dirty="0" err="1"/>
              <a:t>Nyasaye</a:t>
            </a:r>
            <a:r>
              <a:rPr lang="en-US" sz="2000" b="1" dirty="0"/>
              <a:t>, </a:t>
            </a:r>
            <a:r>
              <a:rPr lang="en-US" sz="2000" b="1" dirty="0" err="1"/>
              <a:t>kod</a:t>
            </a:r>
            <a:r>
              <a:rPr lang="en-US" sz="2000" b="1" dirty="0"/>
              <a:t> </a:t>
            </a:r>
            <a:r>
              <a:rPr lang="en-US" sz="2000" b="1" dirty="0" err="1"/>
              <a:t>kinde</a:t>
            </a:r>
            <a:r>
              <a:rPr lang="en-US" sz="2000" b="1" dirty="0"/>
              <a:t> </a:t>
            </a:r>
            <a:r>
              <a:rPr lang="en-US" sz="2000" b="1" dirty="0" err="1"/>
              <a:t>mabiro</a:t>
            </a:r>
            <a:r>
              <a:rPr lang="en-US" sz="2000" b="1" dirty="0"/>
              <a:t> ma </a:t>
            </a:r>
            <a:r>
              <a:rPr lang="en-US" sz="2000" b="1" dirty="0" err="1"/>
              <a:t>nigi</a:t>
            </a:r>
            <a:r>
              <a:rPr lang="en-US" sz="2000" b="1" dirty="0"/>
              <a:t> </a:t>
            </a:r>
            <a:r>
              <a:rPr lang="en-US" sz="2000" b="1" dirty="0" err="1"/>
              <a:t>duong</a:t>
            </a:r>
            <a:r>
              <a:rPr lang="en-US" sz="2000" b="1" dirty="0"/>
              <a:t>’ ma </a:t>
            </a:r>
            <a:r>
              <a:rPr lang="en-US" sz="2000" b="1" dirty="0" err="1"/>
              <a:t>ritowa</a:t>
            </a:r>
            <a:r>
              <a:rPr lang="en-US" sz="2000" b="1" dirty="0"/>
              <a:t>.</a:t>
            </a:r>
            <a:endParaRPr lang="en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33D0F3A-D58E-7668-041E-374213ED1AE5}"/>
              </a:ext>
            </a:extLst>
          </p:cNvPr>
          <p:cNvSpPr txBox="1"/>
          <p:nvPr/>
        </p:nvSpPr>
        <p:spPr>
          <a:xfrm>
            <a:off x="166870" y="3590737"/>
            <a:ext cx="92057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Ne </a:t>
            </a:r>
            <a:r>
              <a:rPr lang="en-US" sz="2000" b="1" dirty="0" err="1"/>
              <a:t>oket</a:t>
            </a:r>
            <a:r>
              <a:rPr lang="en-US" sz="2000" b="1" dirty="0"/>
              <a:t> </a:t>
            </a:r>
            <a:r>
              <a:rPr lang="en-US" sz="2000" b="1" dirty="0" err="1"/>
              <a:t>teko</a:t>
            </a:r>
            <a:r>
              <a:rPr lang="en-US" sz="2000" b="1" dirty="0"/>
              <a:t> </a:t>
            </a:r>
            <a:r>
              <a:rPr lang="en-US" sz="2000" b="1" dirty="0" err="1"/>
              <a:t>makende</a:t>
            </a:r>
            <a:r>
              <a:rPr lang="en-US" sz="2000" b="1" dirty="0"/>
              <a:t> </a:t>
            </a:r>
            <a:r>
              <a:rPr lang="en-US" sz="2000" b="1" dirty="0" err="1"/>
              <a:t>kuom</a:t>
            </a:r>
            <a:r>
              <a:rPr lang="en-US" sz="2000" b="1" dirty="0"/>
              <a:t> </a:t>
            </a:r>
            <a:r>
              <a:rPr lang="en-US" sz="2000" b="1" dirty="0" err="1"/>
              <a:t>rito</a:t>
            </a:r>
            <a:r>
              <a:rPr lang="en-US" sz="2000" b="1" dirty="0"/>
              <a:t> </a:t>
            </a:r>
            <a:r>
              <a:rPr lang="en-US" sz="2000" b="1" dirty="0" err="1"/>
              <a:t>joma</a:t>
            </a:r>
            <a:r>
              <a:rPr lang="en-US" sz="2000" b="1" dirty="0"/>
              <a:t> </a:t>
            </a:r>
            <a:r>
              <a:rPr lang="en-US" sz="2000" b="1" dirty="0" err="1"/>
              <a:t>onge</a:t>
            </a:r>
            <a:r>
              <a:rPr lang="en-US" sz="2000" b="1" dirty="0"/>
              <a:t> </a:t>
            </a:r>
            <a:r>
              <a:rPr lang="en-US" sz="2000" b="1" dirty="0" err="1"/>
              <a:t>nyalo</a:t>
            </a:r>
            <a:r>
              <a:rPr lang="en-US" sz="2000" b="1" dirty="0"/>
              <a:t>, to ok </a:t>
            </a:r>
            <a:r>
              <a:rPr lang="en-US" sz="2000" b="1" dirty="0" err="1"/>
              <a:t>migi</a:t>
            </a:r>
            <a:r>
              <a:rPr lang="en-US" sz="2000" b="1" dirty="0"/>
              <a:t> </a:t>
            </a:r>
            <a:r>
              <a:rPr lang="en-US" sz="2000" b="1" dirty="0" err="1"/>
              <a:t>ber</a:t>
            </a:r>
            <a:r>
              <a:rPr lang="en-US" sz="2000" b="1" dirty="0"/>
              <a:t> ma ok </a:t>
            </a:r>
            <a:r>
              <a:rPr lang="en-US" sz="2000" b="1" dirty="0" err="1"/>
              <a:t>owinjore</a:t>
            </a:r>
            <a:r>
              <a:rPr lang="en-US" sz="2000" b="1" dirty="0"/>
              <a:t>—</a:t>
            </a:r>
            <a:r>
              <a:rPr lang="en-US" sz="2000" b="1" dirty="0" err="1"/>
              <a:t>manyiso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, ma ok </a:t>
            </a:r>
            <a:r>
              <a:rPr lang="en-US" sz="2000" b="1" dirty="0" err="1"/>
              <a:t>oloko</a:t>
            </a:r>
            <a:r>
              <a:rPr lang="en-US" sz="2000" b="1" dirty="0"/>
              <a:t> </a:t>
            </a:r>
            <a:r>
              <a:rPr lang="en-US" sz="2000" b="1" dirty="0" err="1"/>
              <a:t>bura</a:t>
            </a:r>
            <a:r>
              <a:rPr lang="en-US" sz="2000" b="1" dirty="0"/>
              <a:t> </a:t>
            </a:r>
            <a:r>
              <a:rPr lang="en-US" sz="2000" b="1" dirty="0" err="1"/>
              <a:t>mondo</a:t>
            </a:r>
            <a:r>
              <a:rPr lang="en-US" sz="2000" b="1" dirty="0"/>
              <a:t> </a:t>
            </a:r>
            <a:r>
              <a:rPr lang="en-US" sz="2000" b="1" dirty="0" err="1"/>
              <a:t>giyud</a:t>
            </a:r>
            <a:r>
              <a:rPr lang="en-US" sz="2000" b="1" dirty="0"/>
              <a:t> </a:t>
            </a:r>
            <a:r>
              <a:rPr lang="en-US" sz="2000" b="1" dirty="0" err="1"/>
              <a:t>ber</a:t>
            </a:r>
            <a:r>
              <a:rPr lang="en-US" sz="2000" b="1" dirty="0"/>
              <a:t> kata </a:t>
            </a:r>
            <a:r>
              <a:rPr lang="en-US" sz="2000" b="1" dirty="0" err="1"/>
              <a:t>hinyruok</a:t>
            </a:r>
            <a:r>
              <a:rPr lang="en-US" sz="2000" b="1" dirty="0"/>
              <a:t> (</a:t>
            </a:r>
            <a:r>
              <a:rPr lang="en-US" sz="2000" b="1" dirty="0" err="1"/>
              <a:t>Wuok</a:t>
            </a:r>
            <a:r>
              <a:rPr lang="en-US" sz="2000" b="1" dirty="0"/>
              <a:t>. 22:21-23; 23:2-3, 6).</a:t>
            </a:r>
            <a:endParaRPr lang="en" sz="20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64FB75B-B91B-B2C4-AF00-85813C1D04E2}"/>
              </a:ext>
            </a:extLst>
          </p:cNvPr>
          <p:cNvSpPr txBox="1"/>
          <p:nvPr/>
        </p:nvSpPr>
        <p:spPr>
          <a:xfrm>
            <a:off x="150233" y="2827280"/>
            <a:ext cx="91242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Ranyisigi</a:t>
            </a:r>
            <a:r>
              <a:rPr lang="en-US" sz="2000" b="1" dirty="0"/>
              <a:t> </a:t>
            </a:r>
            <a:r>
              <a:rPr lang="en-US" sz="2000" b="1" dirty="0" err="1"/>
              <a:t>oting’o</a:t>
            </a:r>
            <a:r>
              <a:rPr lang="en-US" sz="2000" b="1" dirty="0"/>
              <a:t> </a:t>
            </a:r>
            <a:r>
              <a:rPr lang="en-US" sz="2000" b="1" dirty="0" err="1"/>
              <a:t>lweny</a:t>
            </a:r>
            <a:r>
              <a:rPr lang="en-US" sz="2000" b="1" dirty="0"/>
              <a:t> e kind </a:t>
            </a:r>
            <a:r>
              <a:rPr lang="en-US" sz="2000" b="1" dirty="0" err="1"/>
              <a:t>chiayo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chiayo</a:t>
            </a:r>
            <a:r>
              <a:rPr lang="en-US" sz="2000" b="1" dirty="0"/>
              <a:t> ( </a:t>
            </a:r>
            <a:r>
              <a:rPr lang="en-US" sz="2000" b="1" dirty="0" err="1"/>
              <a:t>Wuok</a:t>
            </a:r>
            <a:r>
              <a:rPr lang="en-US" sz="2000" b="1" dirty="0"/>
              <a:t>. 21:35-36 ); </a:t>
            </a:r>
            <a:r>
              <a:rPr lang="en-US" sz="2000" b="1" dirty="0" err="1"/>
              <a:t>holo</a:t>
            </a:r>
            <a:r>
              <a:rPr lang="en-US" sz="2000" b="1" dirty="0"/>
              <a:t> </a:t>
            </a:r>
            <a:br>
              <a:rPr lang="en-US" sz="2000" b="1" dirty="0"/>
            </a:br>
            <a:r>
              <a:rPr lang="en-US" sz="2000" b="1" dirty="0"/>
              <a:t>(</a:t>
            </a:r>
            <a:r>
              <a:rPr lang="en-US" sz="2000" b="1" dirty="0" err="1"/>
              <a:t>Wuok</a:t>
            </a:r>
            <a:r>
              <a:rPr lang="en-US" sz="2000" b="1" dirty="0"/>
              <a:t>. 22:14-15 ); </a:t>
            </a:r>
            <a:r>
              <a:rPr lang="en-US" sz="2000" b="1" dirty="0" err="1"/>
              <a:t>riwruok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nyako</a:t>
            </a:r>
            <a:r>
              <a:rPr lang="en-US" sz="2000" b="1" dirty="0"/>
              <a:t> </a:t>
            </a:r>
            <a:r>
              <a:rPr lang="en-US" sz="2000" b="1" dirty="0" err="1"/>
              <a:t>ngili</a:t>
            </a:r>
            <a:r>
              <a:rPr lang="en-US" sz="2000" b="1" dirty="0"/>
              <a:t> (</a:t>
            </a:r>
            <a:r>
              <a:rPr lang="en-US" sz="2000" b="1" dirty="0" err="1"/>
              <a:t>Wuok</a:t>
            </a:r>
            <a:r>
              <a:rPr lang="en-US" sz="2000" b="1" dirty="0"/>
              <a:t> 22:16 ), </a:t>
            </a:r>
            <a:r>
              <a:rPr lang="en-US" sz="2000" b="1" dirty="0" err="1"/>
              <a:t>kod</a:t>
            </a:r>
            <a:r>
              <a:rPr lang="en-US" sz="2000" b="1" dirty="0"/>
              <a:t> </a:t>
            </a:r>
            <a:r>
              <a:rPr lang="en-US" sz="2000" b="1" dirty="0" err="1"/>
              <a:t>mamoko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01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9" grpId="0"/>
      <p:bldP spid="8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B79BBC-E962-4AC0-CD66-44DB19EBF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0B7445-2B50-1805-96F0-C4FCEC9677D7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6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KAKA INYALO YUDO LOCH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FF16CC9-A23D-ABF0-59BA-9D8123E6CE16}"/>
              </a:ext>
            </a:extLst>
          </p:cNvPr>
          <p:cNvSpPr txBox="1"/>
          <p:nvPr/>
        </p:nvSpPr>
        <p:spPr>
          <a:xfrm>
            <a:off x="133353" y="674191"/>
            <a:ext cx="5829296" cy="64633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Koro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aoro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malaika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mondo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otelnu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e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yo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koritou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nyaka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kuma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aseiko</a:t>
            </a:r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(Wuok 23:20)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DF255F5-1EA7-F436-221D-4914C9B088F8}"/>
              </a:ext>
            </a:extLst>
          </p:cNvPr>
          <p:cNvSpPr txBox="1"/>
          <p:nvPr/>
        </p:nvSpPr>
        <p:spPr>
          <a:xfrm>
            <a:off x="66677" y="1282891"/>
            <a:ext cx="6201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Ang’o</a:t>
            </a:r>
            <a:r>
              <a:rPr lang="en-US" sz="2000" b="1" dirty="0"/>
              <a:t> </a:t>
            </a:r>
            <a:r>
              <a:rPr lang="en-US" sz="2000" b="1" dirty="0" err="1"/>
              <a:t>momiyo</a:t>
            </a:r>
            <a:r>
              <a:rPr lang="en-US" sz="2000" b="1" dirty="0"/>
              <a:t> </a:t>
            </a:r>
            <a:r>
              <a:rPr lang="en-US" sz="2000" b="1" dirty="0" err="1"/>
              <a:t>Nyasaye</a:t>
            </a:r>
            <a:r>
              <a:rPr lang="en-US" sz="2000" b="1" dirty="0"/>
              <a:t> ne ok </a:t>
            </a:r>
            <a:r>
              <a:rPr lang="en-US" sz="2000" b="1" dirty="0" err="1"/>
              <a:t>omiyo</a:t>
            </a:r>
            <a:r>
              <a:rPr lang="en-US" sz="2000" b="1" dirty="0"/>
              <a:t> Ibrahim </a:t>
            </a:r>
            <a:r>
              <a:rPr lang="en-US" sz="2000" b="1" dirty="0" err="1"/>
              <a:t>piny</a:t>
            </a:r>
            <a:r>
              <a:rPr lang="en-US" sz="2000" b="1" dirty="0"/>
              <a:t> jo-Kanaan? “</a:t>
            </a:r>
            <a:r>
              <a:rPr lang="en-US" sz="2000" b="1" dirty="0" err="1"/>
              <a:t>Nimar</a:t>
            </a:r>
            <a:r>
              <a:rPr lang="en-US" sz="2000" b="1" dirty="0"/>
              <a:t> </a:t>
            </a:r>
            <a:r>
              <a:rPr lang="en-US" sz="2000" b="1" dirty="0" err="1"/>
              <a:t>richo</a:t>
            </a:r>
            <a:r>
              <a:rPr lang="en-US" sz="2000" b="1" dirty="0"/>
              <a:t> jo-Amor </a:t>
            </a:r>
            <a:r>
              <a:rPr lang="en-US" sz="2000" b="1" dirty="0" err="1"/>
              <a:t>pok</a:t>
            </a:r>
            <a:r>
              <a:rPr lang="en-US" sz="2000" b="1" dirty="0"/>
              <a:t> </a:t>
            </a:r>
            <a:r>
              <a:rPr lang="en-US" sz="2000" b="1" dirty="0" err="1"/>
              <a:t>omedore</a:t>
            </a:r>
            <a:r>
              <a:rPr lang="en-US" sz="2000" b="1" dirty="0"/>
              <a:t> </a:t>
            </a:r>
            <a:r>
              <a:rPr lang="en-US" sz="2000" b="1" dirty="0" err="1"/>
              <a:t>moromo</a:t>
            </a:r>
            <a:r>
              <a:rPr lang="en-US" sz="2000" b="1" dirty="0"/>
              <a:t> </a:t>
            </a:r>
            <a:r>
              <a:rPr lang="en-US" sz="2000" b="1" dirty="0" err="1"/>
              <a:t>kum</a:t>
            </a:r>
            <a:r>
              <a:rPr lang="en-US" sz="2000" b="1" dirty="0"/>
              <a:t>” (</a:t>
            </a:r>
            <a:r>
              <a:rPr lang="en-US" sz="2000" b="1" dirty="0" err="1"/>
              <a:t>Chakruok</a:t>
            </a:r>
            <a:r>
              <a:rPr lang="en-US" sz="2000" b="1" dirty="0"/>
              <a:t> 15:16).</a:t>
            </a:r>
            <a:endParaRPr lang="en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F66357F-32DA-7C3F-B564-C75ADB66B5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6966776"/>
              </p:ext>
            </p:extLst>
          </p:nvPr>
        </p:nvGraphicFramePr>
        <p:xfrm>
          <a:off x="6095999" y="533400"/>
          <a:ext cx="5962649" cy="6343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Imagen 9" descr="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F5ABE5E7-7872-7A8E-BB7E-43952D30B78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7" y="5224169"/>
            <a:ext cx="2047873" cy="1576681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649AD02E-FB9C-22C5-AE3E-ECC5A2973C9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275" y="5226050"/>
            <a:ext cx="1181100" cy="157480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4" name="Imagen 13" descr="Un dibujo de un grupo de personas caminando en la calle&#10;&#10;El contenido generado por IA puede ser incorrecto.">
            <a:extLst>
              <a:ext uri="{FF2B5EF4-FFF2-40B4-BE49-F238E27FC236}">
                <a16:creationId xmlns:a16="http://schemas.microsoft.com/office/drawing/2014/main" id="{FF15ACEA-C0A2-1814-173D-97A689C16DA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050" y="5222288"/>
            <a:ext cx="1576681" cy="1576681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E207746-636E-B4B1-6C33-FDC85550B7A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405" y="5232165"/>
            <a:ext cx="1257795" cy="1566803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11358C4-E09E-947A-557A-3429BE440A6D}"/>
              </a:ext>
            </a:extLst>
          </p:cNvPr>
          <p:cNvSpPr txBox="1"/>
          <p:nvPr/>
        </p:nvSpPr>
        <p:spPr>
          <a:xfrm>
            <a:off x="66677" y="3626889"/>
            <a:ext cx="61918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Ka</a:t>
            </a:r>
            <a:r>
              <a:rPr lang="en-US" sz="2000" b="1" dirty="0"/>
              <a:t> </a:t>
            </a:r>
            <a:r>
              <a:rPr lang="en-US" sz="2000" b="1" dirty="0" err="1"/>
              <a:t>Nyasaye</a:t>
            </a:r>
            <a:r>
              <a:rPr lang="en-US" sz="2000" b="1" dirty="0"/>
              <a:t> </a:t>
            </a:r>
            <a:r>
              <a:rPr lang="en-US" sz="2000" b="1" dirty="0" err="1"/>
              <a:t>nogologi</a:t>
            </a:r>
            <a:r>
              <a:rPr lang="en-US" sz="2000" b="1" dirty="0"/>
              <a:t> e </a:t>
            </a:r>
            <a:r>
              <a:rPr lang="en-US" sz="2000" b="1" dirty="0" err="1"/>
              <a:t>piny</a:t>
            </a:r>
            <a:r>
              <a:rPr lang="en-US" sz="2000" b="1" dirty="0"/>
              <a:t> </a:t>
            </a:r>
            <a:r>
              <a:rPr lang="en-US" sz="2000" b="1" dirty="0" err="1"/>
              <a:t>Misri</a:t>
            </a:r>
            <a:r>
              <a:rPr lang="en-US" sz="2000" b="1" dirty="0"/>
              <a:t> ma ok </a:t>
            </a:r>
            <a:r>
              <a:rPr lang="en-US" sz="2000" b="1" dirty="0" err="1"/>
              <a:t>gikedo</a:t>
            </a:r>
            <a:r>
              <a:rPr lang="en-US" sz="2000" b="1" dirty="0"/>
              <a:t>, </a:t>
            </a:r>
            <a:r>
              <a:rPr lang="en-US" sz="2000" b="1" dirty="0" err="1"/>
              <a:t>opogo</a:t>
            </a:r>
            <a:r>
              <a:rPr lang="en-US" sz="2000" b="1" dirty="0"/>
              <a:t> </a:t>
            </a:r>
            <a:r>
              <a:rPr lang="en-US" sz="2000" b="1" dirty="0" err="1"/>
              <a:t>nam</a:t>
            </a:r>
            <a:r>
              <a:rPr lang="en-US" sz="2000" b="1" dirty="0"/>
              <a:t> </a:t>
            </a:r>
            <a:r>
              <a:rPr lang="en-US" sz="2000" b="1" dirty="0" err="1"/>
              <a:t>tienge</a:t>
            </a:r>
            <a:r>
              <a:rPr lang="en-US" sz="2000" b="1" dirty="0"/>
              <a:t> </a:t>
            </a:r>
            <a:r>
              <a:rPr lang="en-US" sz="2000" b="1" dirty="0" err="1"/>
              <a:t>ariyo</a:t>
            </a:r>
            <a:r>
              <a:rPr lang="en-US" sz="2000" b="1" dirty="0"/>
              <a:t>, </a:t>
            </a:r>
            <a:r>
              <a:rPr lang="en-US" sz="2000" b="1" dirty="0" err="1"/>
              <a:t>omiyogi</a:t>
            </a:r>
            <a:r>
              <a:rPr lang="en-US" sz="2000" b="1" dirty="0"/>
              <a:t> </a:t>
            </a:r>
            <a:r>
              <a:rPr lang="en-US" sz="2000" b="1" dirty="0" err="1"/>
              <a:t>chiemo</a:t>
            </a:r>
            <a:r>
              <a:rPr lang="en-US" sz="2000" b="1" dirty="0"/>
              <a:t> e </a:t>
            </a:r>
            <a:r>
              <a:rPr lang="en-US" sz="2000" b="1" dirty="0" err="1"/>
              <a:t>yor</a:t>
            </a:r>
            <a:r>
              <a:rPr lang="en-US" sz="2000" b="1" dirty="0"/>
              <a:t> </a:t>
            </a:r>
            <a:r>
              <a:rPr lang="en-US" sz="2000" b="1" dirty="0" err="1"/>
              <a:t>hono</a:t>
            </a:r>
            <a:r>
              <a:rPr lang="en-US" sz="2000" b="1" dirty="0"/>
              <a:t>, kendo </a:t>
            </a:r>
            <a:r>
              <a:rPr lang="en-US" sz="2000" b="1" dirty="0" err="1"/>
              <a:t>otelo</a:t>
            </a:r>
            <a:r>
              <a:rPr lang="en-US" sz="2000" b="1" dirty="0"/>
              <a:t> </a:t>
            </a:r>
            <a:r>
              <a:rPr lang="en-US" sz="2000" b="1" dirty="0" err="1"/>
              <a:t>nigi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Malaika</a:t>
            </a:r>
            <a:r>
              <a:rPr lang="en-US" sz="2000" b="1" dirty="0"/>
              <a:t> mare... </a:t>
            </a:r>
            <a:r>
              <a:rPr lang="en-US" sz="2000" b="1" dirty="0" err="1"/>
              <a:t>donge</a:t>
            </a:r>
            <a:r>
              <a:rPr lang="en-US" sz="2000" b="1" dirty="0"/>
              <a:t> ne </a:t>
            </a:r>
            <a:r>
              <a:rPr lang="en-US" sz="2000" b="1" dirty="0" err="1"/>
              <a:t>onyalo</a:t>
            </a:r>
            <a:r>
              <a:rPr lang="en-US" sz="2000" b="1" dirty="0"/>
              <a:t> </a:t>
            </a:r>
            <a:r>
              <a:rPr lang="en-US" sz="2000" b="1" dirty="0" err="1"/>
              <a:t>miyogi</a:t>
            </a:r>
            <a:r>
              <a:rPr lang="en-US" sz="2000" b="1" dirty="0"/>
              <a:t> </a:t>
            </a:r>
            <a:r>
              <a:rPr lang="en-US" sz="2000" b="1" dirty="0" err="1"/>
              <a:t>piny</a:t>
            </a:r>
            <a:r>
              <a:rPr lang="en-US" sz="2000" b="1" dirty="0"/>
              <a:t> Kanaan ma ok </a:t>
            </a:r>
            <a:r>
              <a:rPr lang="en-US" sz="2000" b="1" dirty="0" err="1"/>
              <a:t>gikedone</a:t>
            </a:r>
            <a:r>
              <a:rPr lang="en-US" sz="2000" b="1" dirty="0"/>
              <a:t>?</a:t>
            </a:r>
            <a:endParaRPr lang="en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36F4C30-B142-8078-0C5D-63421DFBA7FC}"/>
              </a:ext>
            </a:extLst>
          </p:cNvPr>
          <p:cNvSpPr txBox="1"/>
          <p:nvPr/>
        </p:nvSpPr>
        <p:spPr>
          <a:xfrm>
            <a:off x="57460" y="2460458"/>
            <a:ext cx="62010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Bang’ </a:t>
            </a:r>
            <a:r>
              <a:rPr lang="en-US" sz="2000" b="1" dirty="0" err="1"/>
              <a:t>higni</a:t>
            </a:r>
            <a:r>
              <a:rPr lang="en-US" sz="2000" b="1" dirty="0"/>
              <a:t> </a:t>
            </a:r>
            <a:r>
              <a:rPr lang="en-US" sz="2000" b="1" dirty="0" err="1"/>
              <a:t>mia</a:t>
            </a:r>
            <a:r>
              <a:rPr lang="en-US" sz="2000" b="1" dirty="0"/>
              <a:t> </a:t>
            </a:r>
            <a:r>
              <a:rPr lang="en-US" sz="2000" b="1" dirty="0" err="1"/>
              <a:t>ang’wen</a:t>
            </a:r>
            <a:r>
              <a:rPr lang="en-US" sz="2000" b="1" dirty="0"/>
              <a:t> mag </a:t>
            </a:r>
            <a:r>
              <a:rPr lang="en-US" sz="2000" b="1" dirty="0" err="1"/>
              <a:t>ng’uono</a:t>
            </a:r>
            <a:r>
              <a:rPr lang="en-US" sz="2000" b="1" dirty="0"/>
              <a:t>, jo-Kanaan ne </a:t>
            </a:r>
            <a:r>
              <a:rPr lang="en-US" sz="2000" b="1" dirty="0" err="1"/>
              <a:t>pok</a:t>
            </a:r>
            <a:r>
              <a:rPr lang="en-US" sz="2000" b="1" dirty="0"/>
              <a:t> </a:t>
            </a:r>
            <a:r>
              <a:rPr lang="en-US" sz="2000" b="1" dirty="0" err="1"/>
              <a:t>oloko</a:t>
            </a:r>
            <a:r>
              <a:rPr lang="en-US" sz="2000" b="1" dirty="0"/>
              <a:t> </a:t>
            </a:r>
            <a:r>
              <a:rPr lang="en-US" sz="2000" b="1" dirty="0" err="1"/>
              <a:t>yoregi</a:t>
            </a:r>
            <a:r>
              <a:rPr lang="en-US" sz="2000" b="1" dirty="0"/>
              <a:t>. Ne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kinde</a:t>
            </a:r>
            <a:r>
              <a:rPr lang="en-US" sz="2000" b="1" dirty="0"/>
              <a:t> mar </a:t>
            </a:r>
            <a:r>
              <a:rPr lang="en-US" sz="2000" b="1" dirty="0" err="1"/>
              <a:t>chiwo</a:t>
            </a:r>
            <a:r>
              <a:rPr lang="en-US" sz="2000" b="1" dirty="0"/>
              <a:t> </a:t>
            </a:r>
            <a:r>
              <a:rPr lang="en-US" sz="2000" b="1" dirty="0" err="1"/>
              <a:t>pinyno</a:t>
            </a:r>
            <a:r>
              <a:rPr lang="en-US" sz="2000" b="1" dirty="0"/>
              <a:t> ne Israel... e </a:t>
            </a:r>
            <a:r>
              <a:rPr lang="en-US" sz="2000" b="1" dirty="0" err="1"/>
              <a:t>kwe</a:t>
            </a:r>
            <a:r>
              <a:rPr lang="en-US" sz="2000" b="1" dirty="0"/>
              <a:t>! (</a:t>
            </a:r>
            <a:r>
              <a:rPr lang="en-US" sz="2000" b="1" dirty="0" err="1"/>
              <a:t>Wuok</a:t>
            </a:r>
            <a:r>
              <a:rPr lang="en-US" sz="2000" b="1" dirty="0"/>
              <a:t>. 13:17)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257445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0A1108-0865-4F22-8087-714ED79B2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77F6BDF-A69B-BCF3-7106-B89F03C5B575}"/>
              </a:ext>
            </a:extLst>
          </p:cNvPr>
          <p:cNvSpPr txBox="1"/>
          <p:nvPr/>
        </p:nvSpPr>
        <p:spPr>
          <a:xfrm>
            <a:off x="2933700" y="805205"/>
            <a:ext cx="8086725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3000" b="1" dirty="0">
                <a:latin typeface="Constantia" panose="02030602050306030303" pitchFamily="18" charset="0"/>
              </a:rPr>
              <a:t>“</a:t>
            </a:r>
            <a:r>
              <a:rPr lang="en-US" sz="3000" b="1" dirty="0" err="1">
                <a:latin typeface="Constantia" panose="02030602050306030303" pitchFamily="18" charset="0"/>
              </a:rPr>
              <a:t>Kuom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higni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mang’eny</a:t>
            </a:r>
            <a:r>
              <a:rPr lang="en-US" sz="3000" b="1" dirty="0">
                <a:latin typeface="Constantia" panose="02030602050306030303" pitchFamily="18" charset="0"/>
              </a:rPr>
              <a:t>, </a:t>
            </a:r>
            <a:r>
              <a:rPr lang="en-US" sz="3000" b="1" dirty="0" err="1">
                <a:latin typeface="Constantia" panose="02030602050306030303" pitchFamily="18" charset="0"/>
              </a:rPr>
              <a:t>chik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Nyasaye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osebedo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ka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oriti</a:t>
            </a:r>
            <a:r>
              <a:rPr lang="en-US" sz="3000" b="1" dirty="0">
                <a:latin typeface="Constantia" panose="02030602050306030303" pitchFamily="18" charset="0"/>
              </a:rPr>
              <a:t> kaka </a:t>
            </a:r>
            <a:r>
              <a:rPr lang="en-US" sz="3000" b="1" dirty="0" err="1">
                <a:latin typeface="Constantia" panose="02030602050306030303" pitchFamily="18" charset="0"/>
              </a:rPr>
              <a:t>chik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mamalo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moloyo</a:t>
            </a:r>
            <a:r>
              <a:rPr lang="en-US" sz="3000" b="1" dirty="0">
                <a:latin typeface="Constantia" panose="02030602050306030303" pitchFamily="18" charset="0"/>
              </a:rPr>
              <a:t> mar </a:t>
            </a:r>
            <a:r>
              <a:rPr lang="en-US" sz="3000" b="1" dirty="0" err="1">
                <a:latin typeface="Constantia" panose="02030602050306030303" pitchFamily="18" charset="0"/>
              </a:rPr>
              <a:t>tim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makare</a:t>
            </a:r>
            <a:r>
              <a:rPr lang="en-US" sz="3000" b="1" dirty="0">
                <a:latin typeface="Constantia" panose="02030602050306030303" pitchFamily="18" charset="0"/>
              </a:rPr>
              <a:t>. Onge </a:t>
            </a:r>
            <a:r>
              <a:rPr lang="en-US" sz="3000" b="1" dirty="0" err="1">
                <a:latin typeface="Constantia" panose="02030602050306030303" pitchFamily="18" charset="0"/>
              </a:rPr>
              <a:t>gimanyien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moseyudi</a:t>
            </a:r>
            <a:r>
              <a:rPr lang="en-US" sz="3000" b="1" dirty="0">
                <a:latin typeface="Constantia" panose="02030602050306030303" pitchFamily="18" charset="0"/>
              </a:rPr>
              <a:t> e </a:t>
            </a:r>
            <a:r>
              <a:rPr lang="en-US" sz="3000" b="1" dirty="0" err="1">
                <a:latin typeface="Constantia" panose="02030602050306030303" pitchFamily="18" charset="0"/>
              </a:rPr>
              <a:t>yor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sayans</a:t>
            </a:r>
            <a:r>
              <a:rPr lang="en-US" sz="3000" b="1" dirty="0">
                <a:latin typeface="Constantia" panose="02030602050306030303" pitchFamily="18" charset="0"/>
              </a:rPr>
              <a:t> kata </a:t>
            </a:r>
            <a:r>
              <a:rPr lang="en-US" sz="3000" b="1" dirty="0" err="1">
                <a:latin typeface="Constantia" panose="02030602050306030303" pitchFamily="18" charset="0"/>
              </a:rPr>
              <a:t>kuom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paro</a:t>
            </a:r>
            <a:r>
              <a:rPr lang="en-US" sz="3000" b="1" dirty="0">
                <a:latin typeface="Constantia" panose="02030602050306030303" pitchFamily="18" charset="0"/>
              </a:rPr>
              <a:t> ma </a:t>
            </a:r>
            <a:r>
              <a:rPr lang="en-US" sz="3000" b="1" dirty="0" err="1">
                <a:latin typeface="Constantia" panose="02030602050306030303" pitchFamily="18" charset="0"/>
              </a:rPr>
              <a:t>malo</a:t>
            </a:r>
            <a:r>
              <a:rPr lang="en-US" sz="3000" b="1" dirty="0">
                <a:latin typeface="Constantia" panose="02030602050306030303" pitchFamily="18" charset="0"/>
              </a:rPr>
              <a:t> mar </a:t>
            </a:r>
            <a:r>
              <a:rPr lang="en-US" sz="3000" b="1" dirty="0" err="1">
                <a:latin typeface="Constantia" panose="02030602050306030303" pitchFamily="18" charset="0"/>
              </a:rPr>
              <a:t>dhano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mosefwenyo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tich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achiel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maduong</a:t>
            </a:r>
            <a:r>
              <a:rPr lang="en-US" sz="3000" b="1" dirty="0">
                <a:latin typeface="Constantia" panose="02030602050306030303" pitchFamily="18" charset="0"/>
              </a:rPr>
              <a:t>’ ma </a:t>
            </a:r>
            <a:r>
              <a:rPr lang="en-US" sz="3000" b="1" dirty="0" err="1">
                <a:latin typeface="Constantia" panose="02030602050306030303" pitchFamily="18" charset="0"/>
              </a:rPr>
              <a:t>chikni</a:t>
            </a:r>
            <a:r>
              <a:rPr lang="en-US" sz="3000" b="1" dirty="0">
                <a:latin typeface="Constantia" panose="02030602050306030303" pitchFamily="18" charset="0"/>
              </a:rPr>
              <a:t> ok </a:t>
            </a:r>
            <a:r>
              <a:rPr lang="en-US" sz="3000" b="1" dirty="0" err="1">
                <a:latin typeface="Constantia" panose="02030602050306030303" pitchFamily="18" charset="0"/>
              </a:rPr>
              <a:t>oting’o</a:t>
            </a:r>
            <a:r>
              <a:rPr lang="en-US" sz="3000" b="1" dirty="0">
                <a:latin typeface="Constantia" panose="02030602050306030303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3000" b="1" dirty="0" err="1">
                <a:latin typeface="Constantia" panose="02030602050306030303" pitchFamily="18" charset="0"/>
              </a:rPr>
              <a:t>Chik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Nyasaye</a:t>
            </a:r>
            <a:r>
              <a:rPr lang="en-US" sz="3000" b="1" dirty="0">
                <a:latin typeface="Constantia" panose="02030602050306030303" pitchFamily="18" charset="0"/>
              </a:rPr>
              <a:t> e </a:t>
            </a:r>
            <a:r>
              <a:rPr lang="en-US" sz="3000" b="1" dirty="0" err="1">
                <a:latin typeface="Constantia" panose="02030602050306030303" pitchFamily="18" charset="0"/>
              </a:rPr>
              <a:t>arita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ngima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kod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mwandu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kod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kuwe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kod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mor.</a:t>
            </a:r>
            <a:r>
              <a:rPr lang="en-US" sz="3000" b="1" dirty="0">
                <a:latin typeface="Constantia" panose="02030602050306030303" pitchFamily="18" charset="0"/>
              </a:rPr>
              <a:t> Ne </a:t>
            </a:r>
            <a:r>
              <a:rPr lang="en-US" sz="3000" b="1" dirty="0" err="1">
                <a:latin typeface="Constantia" panose="02030602050306030303" pitchFamily="18" charset="0"/>
              </a:rPr>
              <a:t>ochiwe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mondo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orit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ber</a:t>
            </a:r>
            <a:r>
              <a:rPr lang="en-US" sz="3000" b="1" dirty="0">
                <a:latin typeface="Constantia" panose="02030602050306030303" pitchFamily="18" charset="0"/>
              </a:rPr>
              <a:t> ma </a:t>
            </a:r>
            <a:r>
              <a:rPr lang="en-US" sz="3000" b="1" dirty="0" err="1">
                <a:latin typeface="Constantia" panose="02030602050306030303" pitchFamily="18" charset="0"/>
              </a:rPr>
              <a:t>waneno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sani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kod</a:t>
            </a:r>
            <a:r>
              <a:rPr lang="en-US" sz="3000" b="1" dirty="0">
                <a:latin typeface="Constantia" panose="02030602050306030303" pitchFamily="18" charset="0"/>
              </a:rPr>
              <a:t> ma </a:t>
            </a:r>
            <a:r>
              <a:rPr lang="en-US" sz="3000" b="1" dirty="0" err="1">
                <a:latin typeface="Constantia" panose="02030602050306030303" pitchFamily="18" charset="0"/>
              </a:rPr>
              <a:t>nyaka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chieng</a:t>
            </a:r>
            <a:r>
              <a:rPr lang="en-US" sz="3000" b="1" dirty="0">
                <a:latin typeface="Constantia" panose="02030602050306030303" pitchFamily="18" charset="0"/>
              </a:rPr>
              <a:t>’</a:t>
            </a:r>
            <a:r>
              <a:rPr lang="en" sz="30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3C9AFC-5659-107A-7449-8C6D39118D4B}"/>
              </a:ext>
            </a:extLst>
          </p:cNvPr>
          <p:cNvSpPr txBox="1"/>
          <p:nvPr/>
        </p:nvSpPr>
        <p:spPr>
          <a:xfrm>
            <a:off x="7929468" y="5961459"/>
            <a:ext cx="3407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</a:t>
            </a:r>
            <a:r>
              <a:rPr lang="en-US" sz="1600" b="1" dirty="0"/>
              <a:t>The Upward Look. October 7</a:t>
            </a:r>
            <a:r>
              <a:rPr lang="en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0500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44CC63-ABB7-3802-24D2-9471A5D60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110946B-3519-99BA-29C4-4A2849C54466}"/>
              </a:ext>
            </a:extLst>
          </p:cNvPr>
          <p:cNvSpPr txBox="1"/>
          <p:nvPr/>
        </p:nvSpPr>
        <p:spPr>
          <a:xfrm>
            <a:off x="0" y="2939276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5400" b="1" spc="300" dirty="0">
                <a:ln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KAKA INYALO WINJO TIEND CHIK</a:t>
            </a:r>
          </a:p>
        </p:txBody>
      </p:sp>
      <p:pic>
        <p:nvPicPr>
          <p:cNvPr id="4" name="Imagen 3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E347911E-8A96-95A2-2FCB-31569B629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701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E64C7DCF-95CF-E933-FC39-781DAD11E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32" y="3862606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879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1427</TotalTime>
  <Words>1379</Words>
  <Application>Microsoft Office PowerPoint</Application>
  <PresentationFormat>Panorámica</PresentationFormat>
  <Paragraphs>73</Paragraphs>
  <Slides>12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1" baseType="lpstr">
      <vt:lpstr>Aptos</vt:lpstr>
      <vt:lpstr>Wingdings</vt:lpstr>
      <vt:lpstr>Comic Sans MS</vt:lpstr>
      <vt:lpstr>Constantia</vt:lpstr>
      <vt:lpstr>Arial</vt:lpstr>
      <vt:lpstr>Aptos Display</vt:lpstr>
      <vt:lpstr>Calibri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189</cp:revision>
  <dcterms:created xsi:type="dcterms:W3CDTF">2025-07-23T17:54:44Z</dcterms:created>
  <dcterms:modified xsi:type="dcterms:W3CDTF">2025-08-03T19:33:57Z</dcterms:modified>
</cp:coreProperties>
</file>