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4"/>
  </p:notesMasterIdLst>
  <p:sldIdLst>
    <p:sldId id="257" r:id="rId3"/>
    <p:sldId id="295"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102"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en" sz="2000" b="1" spc="300" dirty="0">
              <a:solidFill>
                <a:schemeClr val="tx1"/>
              </a:solidFill>
            </a:rPr>
            <a:t>Bezalel, ma ne otelo ne tijno duto (Wuok 31:2)</a:t>
          </a:r>
          <a:endParaRPr lang="es-ES" sz="2000" spc="300" dirty="0">
            <a:solidFill>
              <a:schemeClr val="tx1"/>
            </a:solidFill>
          </a:endParaRPr>
        </a:p>
      </dgm:t>
    </dgm:pt>
    <dgm:pt modelId="{8827E636-BAFE-4A27-A96B-1CF0686885AD}" type="parTrans" cxnId="{28AD7E05-29FF-4CB0-AA1B-77DEDBC41147}">
      <dgm:prSet/>
      <dgm:spPr/>
      <dgm:t>
        <a:bodyPr/>
        <a:lstStyle/>
        <a:p>
          <a:pPr algn="ctr"/>
          <a:endParaRPr lang="es-ES" sz="2000" spc="300">
            <a:solidFill>
              <a:schemeClr val="tx1"/>
            </a:solidFill>
          </a:endParaRPr>
        </a:p>
      </dgm:t>
    </dgm:pt>
    <dgm:pt modelId="{3711C13F-4E87-4C60-87BB-44E9FF527167}" type="sibTrans" cxnId="{28AD7E05-29FF-4CB0-AA1B-77DEDBC41147}">
      <dgm:prSet/>
      <dgm:spPr/>
      <dgm:t>
        <a:bodyPr/>
        <a:lstStyle/>
        <a:p>
          <a:pPr algn="ctr"/>
          <a:endParaRPr lang="es-ES" sz="2000" spc="300">
            <a:solidFill>
              <a:schemeClr val="tx1"/>
            </a:solidFill>
          </a:endParaRPr>
        </a:p>
      </dgm:t>
    </dgm:pt>
    <dgm:pt modelId="{47E52302-5134-4ABF-995A-9B513047F2C3}">
      <dgm:prSet custT="1"/>
      <dgm:spPr/>
      <dgm:t>
        <a:bodyPr/>
        <a:lstStyle/>
        <a:p>
          <a:pPr algn="ctr"/>
          <a:r>
            <a:rPr lang="en" sz="2000" b="1" spc="300" dirty="0">
              <a:solidFill>
                <a:schemeClr val="tx1"/>
              </a:solidFill>
            </a:rPr>
            <a:t>Oholiab, ma ne jakonyne maduong’ (Wuok 31:6a)</a:t>
          </a:r>
          <a:endParaRPr lang="es-ES" sz="2000" spc="300" dirty="0">
            <a:solidFill>
              <a:schemeClr val="tx1"/>
            </a:solidFill>
          </a:endParaRPr>
        </a:p>
      </dgm:t>
    </dgm:pt>
    <dgm:pt modelId="{70D9CC7D-FAFC-49BE-AA4B-4D907069844F}" type="parTrans" cxnId="{67586FCE-D54A-4ACF-A1E0-26018836EDB3}">
      <dgm:prSet/>
      <dgm:spPr/>
      <dgm:t>
        <a:bodyPr/>
        <a:lstStyle/>
        <a:p>
          <a:pPr algn="ctr"/>
          <a:endParaRPr lang="es-ES" sz="2000" spc="300">
            <a:solidFill>
              <a:schemeClr val="tx1"/>
            </a:solidFill>
          </a:endParaRPr>
        </a:p>
      </dgm:t>
    </dgm:pt>
    <dgm:pt modelId="{763641A1-741A-46DD-ACF3-22F72472B809}" type="sibTrans" cxnId="{67586FCE-D54A-4ACF-A1E0-26018836EDB3}">
      <dgm:prSet/>
      <dgm:spPr/>
      <dgm:t>
        <a:bodyPr/>
        <a:lstStyle/>
        <a:p>
          <a:pPr algn="ctr"/>
          <a:endParaRPr lang="es-ES" sz="2000" spc="300">
            <a:solidFill>
              <a:schemeClr val="tx1"/>
            </a:solidFill>
          </a:endParaRPr>
        </a:p>
      </dgm:t>
    </dgm:pt>
    <dgm:pt modelId="{DECD58A0-02CA-41F0-96C7-211C80A6E7B0}">
      <dgm:prSet custT="1"/>
      <dgm:spPr>
        <a:solidFill>
          <a:schemeClr val="accent1">
            <a:lumMod val="60000"/>
            <a:lumOff val="40000"/>
          </a:schemeClr>
        </a:solidFill>
      </dgm:spPr>
      <dgm:t>
        <a:bodyPr/>
        <a:lstStyle/>
        <a:p>
          <a:pPr algn="ctr"/>
          <a:r>
            <a:rPr lang="en" sz="2000" b="1" spc="300" dirty="0">
              <a:solidFill>
                <a:schemeClr val="tx1"/>
              </a:solidFill>
            </a:rPr>
            <a:t>Jomamoko ma ne okonyo e tich (Wuok 31:6b)</a:t>
          </a:r>
          <a:endParaRPr lang="es-ES" sz="2000" spc="300" dirty="0">
            <a:solidFill>
              <a:schemeClr val="tx1"/>
            </a:solidFill>
          </a:endParaRPr>
        </a:p>
      </dgm:t>
    </dgm:pt>
    <dgm:pt modelId="{11FF87B5-9938-460A-8A2C-2C0A2567BF5B}" type="parTrans" cxnId="{22149AE9-8EE1-4448-BAF1-356C8186B058}">
      <dgm:prSet/>
      <dgm:spPr/>
      <dgm:t>
        <a:bodyPr/>
        <a:lstStyle/>
        <a:p>
          <a:pPr algn="ctr"/>
          <a:endParaRPr lang="es-ES" sz="2000" spc="300">
            <a:solidFill>
              <a:schemeClr val="tx1"/>
            </a:solidFill>
          </a:endParaRPr>
        </a:p>
      </dgm:t>
    </dgm:pt>
    <dgm:pt modelId="{50BCCEBC-EBAF-4031-AF40-BE5A67FAF27E}" type="sibTrans" cxnId="{22149AE9-8EE1-4448-BAF1-356C8186B058}">
      <dgm:prSet/>
      <dgm:spPr/>
      <dgm:t>
        <a:bodyPr/>
        <a:lstStyle/>
        <a:p>
          <a:pPr algn="ctr"/>
          <a:endParaRPr lang="es-ES" sz="2000" spc="300">
            <a:solidFill>
              <a:schemeClr val="tx1"/>
            </a:solidFill>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Bezalel, ma ne otelo ne tijno duto (Wuok 31:2)</a:t>
          </a:r>
          <a:endParaRPr lang="es-ES" sz="2000" kern="1200" spc="300" dirty="0">
            <a:solidFill>
              <a:schemeClr val="tx1"/>
            </a:solidFill>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Oholiab, ma ne jakonyne maduong’ (Wuok 31:6a)</a:t>
          </a:r>
          <a:endParaRPr lang="es-ES" sz="2000" kern="1200" spc="300" dirty="0">
            <a:solidFill>
              <a:schemeClr val="tx1"/>
            </a:solidFill>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spc="300" dirty="0">
              <a:solidFill>
                <a:schemeClr val="tx1"/>
              </a:solidFill>
            </a:rPr>
            <a:t>Jomamoko ma ne okonyo e tich (Wuok 31:6b)</a:t>
          </a:r>
          <a:endParaRPr lang="es-ES" sz="2000" kern="1200" spc="300" dirty="0">
            <a:solidFill>
              <a:schemeClr val="tx1"/>
            </a:solidFill>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en-US" sz="5200" b="1" noProof="0" dirty="0">
                <a:ln w="9525">
                  <a:solidFill>
                    <a:srgbClr val="A37101"/>
                  </a:solidFill>
                  <a:prstDash val="solid"/>
                </a:ln>
                <a:solidFill>
                  <a:srgbClr val="F1A501"/>
                </a:solidFill>
                <a:effectLst>
                  <a:outerShdw blurRad="12700" dist="38100" dir="2700000" algn="tl" rotWithShape="0">
                    <a:srgbClr val="FFDF97"/>
                  </a:outerShdw>
                </a:effectLst>
              </a:rPr>
              <a:t>SINGRUOK GI CHENRO MA ONEGO LUW</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Aptos" panose="0211000402020202020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Lesson 10 mar Septemba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97747"/>
            <a:ext cx="12192000" cy="769441"/>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uLnTx/>
                <a:uFillTx/>
                <a:latin typeface="Aptos" panose="02110004020202020204"/>
                <a:ea typeface="+mn-ea"/>
                <a:cs typeface="+mn-cs"/>
              </a:rPr>
              <a:t>LOSO RANYISI </a:t>
            </a: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433901"/>
            <a:ext cx="12192000" cy="646331"/>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aseyiero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Bezalel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wuod</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Ur ma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wuod</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Hur</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ja Juda.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Asepong’e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Roho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mara</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mondo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obed</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lony</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kod</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nyalo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kaachel</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gi</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rieko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mar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ng’eyo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tije</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duto</a:t>
            </a:r>
            <a:r>
              <a:rPr lang="en-US" b="1" dirty="0">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 mag </a:t>
            </a:r>
            <a:r>
              <a:rPr lang="en-US" b="1" dirty="0" err="1">
                <a:solidFill>
                  <a:srgbClr val="FFFF66"/>
                </a:solidFill>
                <a:effectLst>
                  <a:glow rad="88900">
                    <a:srgbClr val="CF3201"/>
                  </a:glow>
                  <a:outerShdw blurRad="38100" dist="38100" dir="2700000" algn="tl">
                    <a:srgbClr val="000000">
                      <a:alpha val="43137"/>
                    </a:srgbClr>
                  </a:outerShdw>
                </a:effectLst>
                <a:latin typeface="Comic Sans MS" panose="030F0702030302020204" pitchFamily="66" charset="0"/>
              </a:rPr>
              <a:t>lwedo</a:t>
            </a:r>
            <a:r>
              <a:rPr kumimoji="0" lang="en"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rPr>
              <a:t>(Wuok 31:2-3)</a:t>
            </a:r>
            <a:endParaRPr kumimoji="0" lang="es-ES" sz="18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35585"/>
            <a:ext cx="12052701" cy="1015663"/>
          </a:xfrm>
          <a:prstGeom prst="rect">
            <a:avLst/>
          </a:prstGeom>
          <a:noFill/>
        </p:spPr>
        <p:txBody>
          <a:bodyPr wrap="square" rtlCol="0">
            <a:spAutoFit/>
          </a:bodyPr>
          <a:lstStyle/>
          <a:p>
            <a:pPr lvl="0">
              <a:spcBef>
                <a:spcPts val="600"/>
              </a:spcBef>
              <a:defRPr/>
            </a:pPr>
            <a:r>
              <a:rPr lang="en-US" sz="2000" b="1" dirty="0">
                <a:solidFill>
                  <a:prstClr val="black"/>
                </a:solidFill>
              </a:rPr>
              <a:t>Kata </a:t>
            </a:r>
            <a:r>
              <a:rPr lang="en-US" sz="2000" b="1" dirty="0" err="1">
                <a:solidFill>
                  <a:prstClr val="black"/>
                </a:solidFill>
              </a:rPr>
              <a:t>obedo</a:t>
            </a:r>
            <a:r>
              <a:rPr lang="en-US" sz="2000" b="1" dirty="0">
                <a:solidFill>
                  <a:prstClr val="black"/>
                </a:solidFill>
              </a:rPr>
              <a:t> </a:t>
            </a:r>
            <a:r>
              <a:rPr lang="en-US" sz="2000" b="1" dirty="0" err="1">
                <a:solidFill>
                  <a:prstClr val="black"/>
                </a:solidFill>
              </a:rPr>
              <a:t>ni</a:t>
            </a:r>
            <a:r>
              <a:rPr lang="en-US" sz="2000" b="1" dirty="0">
                <a:solidFill>
                  <a:prstClr val="black"/>
                </a:solidFill>
              </a:rPr>
              <a:t> </a:t>
            </a:r>
            <a:r>
              <a:rPr lang="en-US" sz="2000" b="1" dirty="0" err="1">
                <a:solidFill>
                  <a:prstClr val="black"/>
                </a:solidFill>
              </a:rPr>
              <a:t>Nyasaye</a:t>
            </a:r>
            <a:r>
              <a:rPr lang="en-US" sz="2000" b="1" dirty="0">
                <a:solidFill>
                  <a:prstClr val="black"/>
                </a:solidFill>
              </a:rPr>
              <a:t> </a:t>
            </a:r>
            <a:r>
              <a:rPr lang="en-US" sz="2000" b="1" dirty="0" err="1">
                <a:solidFill>
                  <a:prstClr val="black"/>
                </a:solidFill>
              </a:rPr>
              <a:t>nomiyo</a:t>
            </a:r>
            <a:r>
              <a:rPr lang="en-US" sz="2000" b="1" dirty="0">
                <a:solidFill>
                  <a:prstClr val="black"/>
                </a:solidFill>
              </a:rPr>
              <a:t> Musa </a:t>
            </a:r>
            <a:r>
              <a:rPr lang="en-US" sz="2000" b="1" dirty="0" err="1">
                <a:solidFill>
                  <a:prstClr val="black"/>
                </a:solidFill>
              </a:rPr>
              <a:t>puonj</a:t>
            </a:r>
            <a:r>
              <a:rPr lang="en-US" sz="2000" b="1" dirty="0">
                <a:solidFill>
                  <a:prstClr val="black"/>
                </a:solidFill>
              </a:rPr>
              <a:t> </a:t>
            </a:r>
            <a:r>
              <a:rPr lang="en-US" sz="2000" b="1" dirty="0" err="1">
                <a:solidFill>
                  <a:prstClr val="black"/>
                </a:solidFill>
              </a:rPr>
              <a:t>matut</a:t>
            </a:r>
            <a:r>
              <a:rPr lang="en-US" sz="2000" b="1" dirty="0">
                <a:solidFill>
                  <a:prstClr val="black"/>
                </a:solidFill>
              </a:rPr>
              <a:t> </a:t>
            </a:r>
            <a:r>
              <a:rPr lang="en-US" sz="2000" b="1" dirty="0" err="1">
                <a:solidFill>
                  <a:prstClr val="black"/>
                </a:solidFill>
              </a:rPr>
              <a:t>ahinya</a:t>
            </a:r>
            <a:r>
              <a:rPr lang="en-US" sz="2000" b="1" dirty="0">
                <a:solidFill>
                  <a:prstClr val="black"/>
                </a:solidFill>
              </a:rPr>
              <a:t> e </a:t>
            </a:r>
            <a:r>
              <a:rPr lang="en-US" sz="2000" b="1" dirty="0" err="1">
                <a:solidFill>
                  <a:prstClr val="black"/>
                </a:solidFill>
              </a:rPr>
              <a:t>wi</a:t>
            </a:r>
            <a:r>
              <a:rPr lang="en-US" sz="2000" b="1" dirty="0">
                <a:solidFill>
                  <a:prstClr val="black"/>
                </a:solidFill>
              </a:rPr>
              <a:t> </a:t>
            </a:r>
            <a:r>
              <a:rPr lang="en-US" sz="2000" b="1" dirty="0" err="1">
                <a:solidFill>
                  <a:prstClr val="black"/>
                </a:solidFill>
              </a:rPr>
              <a:t>gedono</a:t>
            </a:r>
            <a:r>
              <a:rPr lang="en-US" sz="2000" b="1" dirty="0">
                <a:solidFill>
                  <a:prstClr val="black"/>
                </a:solidFill>
              </a:rPr>
              <a:t>, ne ok </a:t>
            </a:r>
            <a:r>
              <a:rPr lang="en-US" sz="2000" b="1" dirty="0" err="1">
                <a:solidFill>
                  <a:prstClr val="black"/>
                </a:solidFill>
              </a:rPr>
              <a:t>onyise</a:t>
            </a:r>
            <a:r>
              <a:rPr lang="en-US" sz="2000" b="1" dirty="0">
                <a:solidFill>
                  <a:prstClr val="black"/>
                </a:solidFill>
              </a:rPr>
              <a:t> </a:t>
            </a:r>
            <a:r>
              <a:rPr lang="en-US" sz="2000" b="1" dirty="0" err="1">
                <a:solidFill>
                  <a:prstClr val="black"/>
                </a:solidFill>
              </a:rPr>
              <a:t>nonro</a:t>
            </a:r>
            <a:r>
              <a:rPr lang="en-US" sz="2000" b="1" dirty="0">
                <a:solidFill>
                  <a:prstClr val="black"/>
                </a:solidFill>
              </a:rPr>
              <a:t> </a:t>
            </a:r>
            <a:r>
              <a:rPr lang="en-US" sz="2000" b="1" dirty="0" err="1">
                <a:solidFill>
                  <a:prstClr val="black"/>
                </a:solidFill>
              </a:rPr>
              <a:t>duto</a:t>
            </a:r>
            <a:r>
              <a:rPr lang="en-US" sz="2000" b="1" dirty="0">
                <a:solidFill>
                  <a:prstClr val="black"/>
                </a:solidFill>
              </a:rPr>
              <a:t>. </a:t>
            </a:r>
            <a:r>
              <a:rPr lang="en-US" sz="2000" b="1" dirty="0" err="1">
                <a:solidFill>
                  <a:prstClr val="black"/>
                </a:solidFill>
              </a:rPr>
              <a:t>Karaya</a:t>
            </a:r>
            <a:r>
              <a:rPr lang="en-US" sz="2000" b="1" dirty="0">
                <a:solidFill>
                  <a:prstClr val="black"/>
                </a:solidFill>
              </a:rPr>
              <a:t> mar </a:t>
            </a:r>
            <a:r>
              <a:rPr lang="en-US" sz="2000" b="1" dirty="0" err="1">
                <a:solidFill>
                  <a:prstClr val="black"/>
                </a:solidFill>
              </a:rPr>
              <a:t>mula</a:t>
            </a:r>
            <a:r>
              <a:rPr lang="en-US" sz="2000" b="1" dirty="0">
                <a:solidFill>
                  <a:prstClr val="black"/>
                </a:solidFill>
              </a:rPr>
              <a:t>, </a:t>
            </a:r>
            <a:r>
              <a:rPr lang="en-US" sz="2000" b="1" dirty="0" err="1">
                <a:solidFill>
                  <a:prstClr val="black"/>
                </a:solidFill>
              </a:rPr>
              <a:t>kerubi</a:t>
            </a:r>
            <a:r>
              <a:rPr lang="en-US" sz="2000" b="1" dirty="0">
                <a:solidFill>
                  <a:prstClr val="black"/>
                </a:solidFill>
              </a:rPr>
              <a:t>, </a:t>
            </a:r>
            <a:r>
              <a:rPr lang="en-US" sz="2000" b="1" dirty="0" err="1">
                <a:solidFill>
                  <a:prstClr val="black"/>
                </a:solidFill>
              </a:rPr>
              <a:t>lep</a:t>
            </a:r>
            <a:r>
              <a:rPr lang="en-US" sz="2000" b="1" dirty="0">
                <a:solidFill>
                  <a:prstClr val="black"/>
                </a:solidFill>
              </a:rPr>
              <a:t> </a:t>
            </a:r>
            <a:r>
              <a:rPr lang="en-US" sz="2000" b="1" dirty="0" err="1">
                <a:solidFill>
                  <a:prstClr val="black"/>
                </a:solidFill>
              </a:rPr>
              <a:t>jodolo</a:t>
            </a:r>
            <a:r>
              <a:rPr lang="en-US" sz="2000" b="1" dirty="0">
                <a:solidFill>
                  <a:prstClr val="black"/>
                </a:solidFill>
              </a:rPr>
              <a:t>, </a:t>
            </a:r>
            <a:r>
              <a:rPr lang="en-US" sz="2000" b="1" dirty="0" err="1">
                <a:solidFill>
                  <a:prstClr val="black"/>
                </a:solidFill>
              </a:rPr>
              <a:t>kod</a:t>
            </a:r>
            <a:r>
              <a:rPr lang="en-US" sz="2000" b="1" dirty="0">
                <a:solidFill>
                  <a:prstClr val="black"/>
                </a:solidFill>
              </a:rPr>
              <a:t> </a:t>
            </a:r>
            <a:r>
              <a:rPr lang="en-US" sz="2000" b="1" dirty="0" err="1">
                <a:solidFill>
                  <a:prstClr val="black"/>
                </a:solidFill>
              </a:rPr>
              <a:t>mamoko</a:t>
            </a:r>
            <a:r>
              <a:rPr lang="en-US" sz="2000" b="1" dirty="0">
                <a:solidFill>
                  <a:prstClr val="black"/>
                </a:solidFill>
              </a:rPr>
              <a:t>, ne </a:t>
            </a:r>
            <a:r>
              <a:rPr lang="en-US" sz="2000" b="1" dirty="0" err="1">
                <a:solidFill>
                  <a:prstClr val="black"/>
                </a:solidFill>
              </a:rPr>
              <a:t>onego</a:t>
            </a:r>
            <a:r>
              <a:rPr lang="en-US" sz="2000" b="1" dirty="0">
                <a:solidFill>
                  <a:prstClr val="black"/>
                </a:solidFill>
              </a:rPr>
              <a:t> </a:t>
            </a:r>
            <a:r>
              <a:rPr lang="en-US" sz="2000" b="1" dirty="0" err="1">
                <a:solidFill>
                  <a:prstClr val="black"/>
                </a:solidFill>
              </a:rPr>
              <a:t>chal</a:t>
            </a:r>
            <a:r>
              <a:rPr lang="en-US" sz="2000" b="1" dirty="0">
                <a:solidFill>
                  <a:prstClr val="black"/>
                </a:solidFill>
              </a:rPr>
              <a:t> </a:t>
            </a:r>
            <a:r>
              <a:rPr lang="en-US" sz="2000" b="1" dirty="0" err="1">
                <a:solidFill>
                  <a:prstClr val="black"/>
                </a:solidFill>
              </a:rPr>
              <a:t>nade</a:t>
            </a:r>
            <a:r>
              <a:rPr lang="en-US" sz="2000" b="1" dirty="0">
                <a:solidFill>
                  <a:prstClr val="black"/>
                </a:solidFill>
              </a:rPr>
              <a:t>? Mano ne </a:t>
            </a:r>
            <a:r>
              <a:rPr lang="en-US" sz="2000" b="1" dirty="0" err="1">
                <a:solidFill>
                  <a:prstClr val="black"/>
                </a:solidFill>
              </a:rPr>
              <a:t>omiyo</a:t>
            </a:r>
            <a:r>
              <a:rPr lang="en-US" sz="2000" b="1" dirty="0">
                <a:solidFill>
                  <a:prstClr val="black"/>
                </a:solidFill>
              </a:rPr>
              <a:t> </a:t>
            </a:r>
            <a:r>
              <a:rPr lang="en-US" sz="2000" b="1" dirty="0" err="1">
                <a:solidFill>
                  <a:prstClr val="black"/>
                </a:solidFill>
              </a:rPr>
              <a:t>Roho</a:t>
            </a:r>
            <a:r>
              <a:rPr lang="en-US" sz="2000" b="1" dirty="0">
                <a:solidFill>
                  <a:prstClr val="black"/>
                </a:solidFill>
              </a:rPr>
              <a:t> Maler </a:t>
            </a:r>
            <a:r>
              <a:rPr lang="en-US" sz="2000" b="1" dirty="0" err="1">
                <a:solidFill>
                  <a:prstClr val="black"/>
                </a:solidFill>
              </a:rPr>
              <a:t>thuolo</a:t>
            </a:r>
            <a:r>
              <a:rPr lang="en-US" sz="2000" b="1" dirty="0">
                <a:solidFill>
                  <a:prstClr val="black"/>
                </a:solidFill>
              </a:rPr>
              <a:t> mar </a:t>
            </a:r>
            <a:r>
              <a:rPr lang="en-US" sz="2000" b="1" dirty="0" err="1">
                <a:solidFill>
                  <a:prstClr val="black"/>
                </a:solidFill>
              </a:rPr>
              <a:t>tiyo</a:t>
            </a:r>
            <a:r>
              <a:rPr lang="en-US" sz="2000" b="1" dirty="0">
                <a:solidFill>
                  <a:prstClr val="black"/>
                </a:solidFill>
              </a:rPr>
              <a:t> </a:t>
            </a:r>
            <a:r>
              <a:rPr lang="en-US" sz="2000" b="1" dirty="0" err="1">
                <a:solidFill>
                  <a:prstClr val="black"/>
                </a:solidFill>
              </a:rPr>
              <a:t>kod</a:t>
            </a:r>
            <a:r>
              <a:rPr lang="en-US" sz="2000" b="1" dirty="0">
                <a:solidFill>
                  <a:prstClr val="black"/>
                </a:solidFill>
              </a:rPr>
              <a:t> </a:t>
            </a:r>
            <a:r>
              <a:rPr lang="en-US" sz="2000" b="1" dirty="0" err="1">
                <a:solidFill>
                  <a:prstClr val="black"/>
                </a:solidFill>
              </a:rPr>
              <a:t>mich</a:t>
            </a:r>
            <a:r>
              <a:rPr lang="en-US" sz="2000" b="1" dirty="0">
                <a:solidFill>
                  <a:prstClr val="black"/>
                </a:solidFill>
              </a:rPr>
              <a:t> mag </a:t>
            </a:r>
            <a:r>
              <a:rPr lang="en-US" sz="2000" b="1" dirty="0" err="1">
                <a:solidFill>
                  <a:prstClr val="black"/>
                </a:solidFill>
              </a:rPr>
              <a:t>jogedo</a:t>
            </a:r>
            <a:r>
              <a:rPr lang="en-US" sz="2000" b="1" dirty="0">
                <a:solidFill>
                  <a:prstClr val="black"/>
                </a:solidFill>
              </a:rPr>
              <a:t>. </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1365584227"/>
              </p:ext>
            </p:extLst>
          </p:nvPr>
        </p:nvGraphicFramePr>
        <p:xfrm>
          <a:off x="139297" y="4193786"/>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180663"/>
            <a:ext cx="9148394" cy="1015663"/>
          </a:xfrm>
          <a:prstGeom prst="rect">
            <a:avLst/>
          </a:prstGeom>
          <a:noFill/>
        </p:spPr>
        <p:txBody>
          <a:bodyPr wrap="square" rtlCol="0">
            <a:spAutoFit/>
          </a:bodyPr>
          <a:lstStyle/>
          <a:p>
            <a:pPr lvl="0">
              <a:spcBef>
                <a:spcPts val="600"/>
              </a:spcBef>
              <a:defRPr/>
            </a:pPr>
            <a:r>
              <a:rPr lang="en-US" sz="2000" b="1" dirty="0">
                <a:solidFill>
                  <a:prstClr val="black"/>
                </a:solidFill>
              </a:rPr>
              <a:t>E </a:t>
            </a:r>
            <a:r>
              <a:rPr lang="en-US" sz="2000" b="1" dirty="0" err="1">
                <a:solidFill>
                  <a:prstClr val="black"/>
                </a:solidFill>
              </a:rPr>
              <a:t>dier</a:t>
            </a:r>
            <a:r>
              <a:rPr lang="en-US" sz="2000" b="1" dirty="0">
                <a:solidFill>
                  <a:prstClr val="black"/>
                </a:solidFill>
              </a:rPr>
              <a:t> </a:t>
            </a:r>
            <a:r>
              <a:rPr lang="en-US" sz="2000" b="1" dirty="0" err="1">
                <a:solidFill>
                  <a:prstClr val="black"/>
                </a:solidFill>
              </a:rPr>
              <a:t>puonj</a:t>
            </a:r>
            <a:r>
              <a:rPr lang="en-US" sz="2000" b="1" dirty="0">
                <a:solidFill>
                  <a:prstClr val="black"/>
                </a:solidFill>
              </a:rPr>
              <a:t> mag </a:t>
            </a:r>
            <a:r>
              <a:rPr lang="en-US" sz="2000" b="1" dirty="0" err="1">
                <a:solidFill>
                  <a:prstClr val="black"/>
                </a:solidFill>
              </a:rPr>
              <a:t>gero</a:t>
            </a:r>
            <a:r>
              <a:rPr lang="en-US" sz="2000" b="1" dirty="0">
                <a:solidFill>
                  <a:prstClr val="black"/>
                </a:solidFill>
              </a:rPr>
              <a:t> </a:t>
            </a:r>
            <a:r>
              <a:rPr lang="en-US" sz="2000" b="1" dirty="0" err="1">
                <a:solidFill>
                  <a:prstClr val="black"/>
                </a:solidFill>
              </a:rPr>
              <a:t>hekalu</a:t>
            </a:r>
            <a:r>
              <a:rPr lang="en-US" sz="2000" b="1" dirty="0">
                <a:solidFill>
                  <a:prstClr val="black"/>
                </a:solidFill>
              </a:rPr>
              <a:t>, </a:t>
            </a:r>
            <a:r>
              <a:rPr lang="en-US" sz="2000" b="1" dirty="0" err="1">
                <a:solidFill>
                  <a:prstClr val="black"/>
                </a:solidFill>
              </a:rPr>
              <a:t>nitie</a:t>
            </a:r>
            <a:r>
              <a:rPr lang="en-US" sz="2000" b="1" dirty="0">
                <a:solidFill>
                  <a:prstClr val="black"/>
                </a:solidFill>
              </a:rPr>
              <a:t> </a:t>
            </a:r>
            <a:r>
              <a:rPr lang="en-US" sz="2000" b="1" dirty="0" err="1">
                <a:solidFill>
                  <a:prstClr val="black"/>
                </a:solidFill>
              </a:rPr>
              <a:t>weche</a:t>
            </a:r>
            <a:r>
              <a:rPr lang="en-US" sz="2000" b="1" dirty="0">
                <a:solidFill>
                  <a:prstClr val="black"/>
                </a:solidFill>
              </a:rPr>
              <a:t> </a:t>
            </a:r>
            <a:r>
              <a:rPr lang="en-US" sz="2000" b="1" dirty="0" err="1">
                <a:solidFill>
                  <a:prstClr val="black"/>
                </a:solidFill>
              </a:rPr>
              <a:t>makende</a:t>
            </a:r>
            <a:r>
              <a:rPr lang="en-US" sz="2000" b="1" dirty="0">
                <a:solidFill>
                  <a:prstClr val="black"/>
                </a:solidFill>
              </a:rPr>
              <a:t> ma </a:t>
            </a:r>
            <a:r>
              <a:rPr lang="en-US" sz="2000" b="1" dirty="0" err="1">
                <a:solidFill>
                  <a:prstClr val="black"/>
                </a:solidFill>
              </a:rPr>
              <a:t>owuoyo</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Sabato</a:t>
            </a:r>
            <a:r>
              <a:rPr lang="en-US" sz="2000" b="1" dirty="0">
                <a:solidFill>
                  <a:prstClr val="black"/>
                </a:solidFill>
              </a:rPr>
              <a:t> (</a:t>
            </a:r>
            <a:r>
              <a:rPr lang="en-US" sz="2000" b="1" dirty="0" err="1">
                <a:solidFill>
                  <a:prstClr val="black"/>
                </a:solidFill>
              </a:rPr>
              <a:t>Wuok</a:t>
            </a:r>
            <a:r>
              <a:rPr lang="en-US" sz="2000" b="1" dirty="0">
                <a:solidFill>
                  <a:prstClr val="black"/>
                </a:solidFill>
              </a:rPr>
              <a:t> 31:12-17). </a:t>
            </a:r>
            <a:r>
              <a:rPr lang="en-US" sz="2000" b="1" dirty="0" err="1">
                <a:solidFill>
                  <a:prstClr val="black"/>
                </a:solidFill>
              </a:rPr>
              <a:t>Tudruok</a:t>
            </a:r>
            <a:r>
              <a:rPr lang="en-US" sz="2000" b="1" dirty="0">
                <a:solidFill>
                  <a:prstClr val="black"/>
                </a:solidFill>
              </a:rPr>
              <a:t> mane ma </a:t>
            </a:r>
            <a:r>
              <a:rPr lang="en-US" sz="2000" b="1" dirty="0" err="1">
                <a:solidFill>
                  <a:prstClr val="black"/>
                </a:solidFill>
              </a:rPr>
              <a:t>Sabato</a:t>
            </a:r>
            <a:r>
              <a:rPr lang="en-US" sz="2000" b="1" dirty="0">
                <a:solidFill>
                  <a:prstClr val="black"/>
                </a:solidFill>
              </a:rPr>
              <a:t> </a:t>
            </a:r>
            <a:r>
              <a:rPr lang="en-US" sz="2000" b="1" dirty="0" err="1">
                <a:solidFill>
                  <a:prstClr val="black"/>
                </a:solidFill>
              </a:rPr>
              <a:t>nigo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gigi</a:t>
            </a:r>
            <a:r>
              <a:rPr lang="en-US" sz="2000" b="1" dirty="0">
                <a:solidFill>
                  <a:prstClr val="black"/>
                </a:solidFill>
              </a:rPr>
              <a:t> </a:t>
            </a:r>
            <a:r>
              <a:rPr lang="en-US" sz="2000" b="1" dirty="0" err="1">
                <a:solidFill>
                  <a:prstClr val="black"/>
                </a:solidFill>
              </a:rPr>
              <a:t>duto</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6936" y="3984263"/>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822462"/>
            <a:ext cx="12052700" cy="400110"/>
          </a:xfrm>
          <a:prstGeom prst="rect">
            <a:avLst/>
          </a:prstGeom>
          <a:noFill/>
        </p:spPr>
        <p:txBody>
          <a:bodyPr wrap="square">
            <a:spAutoFit/>
          </a:bodyPr>
          <a:lstStyle/>
          <a:p>
            <a:pPr lvl="0">
              <a:spcBef>
                <a:spcPts val="600"/>
              </a:spcBef>
              <a:defRPr/>
            </a:pPr>
            <a:r>
              <a:rPr lang="en-US" sz="2000" b="1" dirty="0" err="1">
                <a:solidFill>
                  <a:prstClr val="black"/>
                </a:solidFill>
              </a:rPr>
              <a:t>Kuom</a:t>
            </a:r>
            <a:r>
              <a:rPr lang="en-US" sz="2000" b="1" dirty="0">
                <a:solidFill>
                  <a:prstClr val="black"/>
                </a:solidFill>
              </a:rPr>
              <a:t> </a:t>
            </a:r>
            <a:r>
              <a:rPr lang="en-US" sz="2000" b="1" dirty="0" err="1">
                <a:solidFill>
                  <a:prstClr val="black"/>
                </a:solidFill>
              </a:rPr>
              <a:t>nonro</a:t>
            </a:r>
            <a:r>
              <a:rPr lang="en-US" sz="2000" b="1" dirty="0">
                <a:solidFill>
                  <a:prstClr val="black"/>
                </a:solidFill>
              </a:rPr>
              <a:t> </a:t>
            </a:r>
            <a:r>
              <a:rPr lang="en-US" sz="2000" b="1" dirty="0" err="1">
                <a:solidFill>
                  <a:prstClr val="black"/>
                </a:solidFill>
              </a:rPr>
              <a:t>matutgo</a:t>
            </a:r>
            <a:r>
              <a:rPr lang="en-US" sz="2000" b="1" dirty="0">
                <a:solidFill>
                  <a:prstClr val="black"/>
                </a:solidFill>
              </a:rPr>
              <a:t>, </a:t>
            </a:r>
            <a:r>
              <a:rPr lang="en-US" sz="2000" b="1" dirty="0" err="1">
                <a:solidFill>
                  <a:prstClr val="black"/>
                </a:solidFill>
              </a:rPr>
              <a:t>Roho</a:t>
            </a:r>
            <a:r>
              <a:rPr lang="en-US" sz="2000" b="1" dirty="0">
                <a:solidFill>
                  <a:prstClr val="black"/>
                </a:solidFill>
              </a:rPr>
              <a:t> Maler </a:t>
            </a:r>
            <a:r>
              <a:rPr lang="en-US" sz="2000" b="1" dirty="0" err="1">
                <a:solidFill>
                  <a:prstClr val="black"/>
                </a:solidFill>
              </a:rPr>
              <a:t>nochiwo</a:t>
            </a:r>
            <a:r>
              <a:rPr lang="en-US" sz="2000" b="1" dirty="0">
                <a:solidFill>
                  <a:prstClr val="black"/>
                </a:solidFill>
              </a:rPr>
              <a:t> </a:t>
            </a:r>
            <a:r>
              <a:rPr lang="en-US" sz="2000" b="1" dirty="0" err="1">
                <a:solidFill>
                  <a:prstClr val="black"/>
                </a:solidFill>
              </a:rPr>
              <a:t>mich</a:t>
            </a:r>
            <a:r>
              <a:rPr lang="en-US" sz="2000" b="1" dirty="0">
                <a:solidFill>
                  <a:prstClr val="black"/>
                </a:solidFill>
              </a:rPr>
              <a:t> </a:t>
            </a:r>
            <a:r>
              <a:rPr lang="en-US" sz="2000" b="1" dirty="0" err="1">
                <a:solidFill>
                  <a:prstClr val="black"/>
                </a:solidFill>
              </a:rPr>
              <a:t>makende</a:t>
            </a:r>
            <a:r>
              <a:rPr lang="en-US" sz="2000" b="1" dirty="0">
                <a:solidFill>
                  <a:prstClr val="black"/>
                </a:solidFill>
              </a:rPr>
              <a:t> </a:t>
            </a:r>
            <a:r>
              <a:rPr lang="en-US" sz="2000" b="1" dirty="0" err="1">
                <a:solidFill>
                  <a:prstClr val="black"/>
                </a:solidFill>
              </a:rPr>
              <a:t>ni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349" y="5870093"/>
            <a:ext cx="9042804" cy="1015663"/>
          </a:xfrm>
          <a:prstGeom prst="rect">
            <a:avLst/>
          </a:prstGeom>
          <a:noFill/>
        </p:spPr>
        <p:txBody>
          <a:bodyPr wrap="square">
            <a:spAutoFit/>
          </a:bodyPr>
          <a:lstStyle/>
          <a:p>
            <a:pPr lvl="0">
              <a:spcBef>
                <a:spcPts val="600"/>
              </a:spcBef>
              <a:defRPr/>
            </a:pPr>
            <a:r>
              <a:rPr lang="en-US" sz="2000" b="1" dirty="0">
                <a:solidFill>
                  <a:prstClr val="black"/>
                </a:solidFill>
              </a:rPr>
              <a:t>Maler e </a:t>
            </a:r>
            <a:r>
              <a:rPr lang="en-US" sz="2000" b="1" dirty="0" err="1">
                <a:solidFill>
                  <a:prstClr val="black"/>
                </a:solidFill>
              </a:rPr>
              <a:t>rayaw</a:t>
            </a:r>
            <a:r>
              <a:rPr lang="en-US" sz="2000" b="1" dirty="0">
                <a:solidFill>
                  <a:prstClr val="black"/>
                </a:solidFill>
              </a:rPr>
              <a:t> mar </a:t>
            </a:r>
            <a:r>
              <a:rPr lang="en-US" sz="2000" b="1" dirty="0" err="1">
                <a:solidFill>
                  <a:prstClr val="black"/>
                </a:solidFill>
              </a:rPr>
              <a:t>tiend</a:t>
            </a:r>
            <a:r>
              <a:rPr lang="en-US" sz="2000" b="1" dirty="0">
                <a:solidFill>
                  <a:prstClr val="black"/>
                </a:solidFill>
              </a:rPr>
              <a:t> </a:t>
            </a:r>
            <a:r>
              <a:rPr lang="en-US" sz="2000" b="1" dirty="0" err="1">
                <a:solidFill>
                  <a:prstClr val="black"/>
                </a:solidFill>
              </a:rPr>
              <a:t>wachni</a:t>
            </a:r>
            <a:r>
              <a:rPr lang="en-US" sz="2000" b="1" dirty="0">
                <a:solidFill>
                  <a:prstClr val="black"/>
                </a:solidFill>
              </a:rPr>
              <a:t>. Mondo </a:t>
            </a:r>
            <a:r>
              <a:rPr lang="en-US" sz="2000" b="1" dirty="0" err="1">
                <a:solidFill>
                  <a:prstClr val="black"/>
                </a:solidFill>
              </a:rPr>
              <a:t>wadhi</a:t>
            </a:r>
            <a:r>
              <a:rPr lang="en-US" sz="2000" b="1" dirty="0">
                <a:solidFill>
                  <a:prstClr val="black"/>
                </a:solidFill>
              </a:rPr>
              <a:t> </a:t>
            </a:r>
            <a:r>
              <a:rPr lang="en-US" sz="2000" b="1" dirty="0" err="1">
                <a:solidFill>
                  <a:prstClr val="black"/>
                </a:solidFill>
              </a:rPr>
              <a:t>machiegni</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Nyasaye</a:t>
            </a:r>
            <a:r>
              <a:rPr lang="en-US" sz="2000" b="1" dirty="0">
                <a:solidFill>
                  <a:prstClr val="black"/>
                </a:solidFill>
              </a:rPr>
              <a:t> Maler, </a:t>
            </a:r>
            <a:r>
              <a:rPr lang="en-US" sz="2000" b="1" dirty="0" err="1">
                <a:solidFill>
                  <a:prstClr val="black"/>
                </a:solidFill>
              </a:rPr>
              <a:t>nyaka</a:t>
            </a:r>
            <a:r>
              <a:rPr lang="en-US" sz="2000" b="1" dirty="0">
                <a:solidFill>
                  <a:prstClr val="black"/>
                </a:solidFill>
              </a:rPr>
              <a:t> </a:t>
            </a:r>
            <a:r>
              <a:rPr lang="en-US" sz="2000" b="1" dirty="0" err="1">
                <a:solidFill>
                  <a:prstClr val="black"/>
                </a:solidFill>
              </a:rPr>
              <a:t>wabed</a:t>
            </a:r>
            <a:r>
              <a:rPr lang="en-US" sz="2000" b="1" dirty="0">
                <a:solidFill>
                  <a:prstClr val="black"/>
                </a:solidFill>
              </a:rPr>
              <a:t> </a:t>
            </a:r>
            <a:r>
              <a:rPr lang="en-US" sz="2000" b="1" dirty="0" err="1">
                <a:solidFill>
                  <a:prstClr val="black"/>
                </a:solidFill>
              </a:rPr>
              <a:t>maler</a:t>
            </a:r>
            <a:r>
              <a:rPr lang="en-US" sz="2000" b="1" dirty="0">
                <a:solidFill>
                  <a:prstClr val="black"/>
                </a:solidFill>
              </a:rPr>
              <a:t> kaka </a:t>
            </a:r>
            <a:r>
              <a:rPr lang="en-US" sz="2000" b="1" dirty="0" err="1">
                <a:solidFill>
                  <a:prstClr val="black"/>
                </a:solidFill>
              </a:rPr>
              <a:t>en</a:t>
            </a:r>
            <a:r>
              <a:rPr lang="en-US" sz="2000" b="1" dirty="0">
                <a:solidFill>
                  <a:prstClr val="black"/>
                </a:solidFill>
              </a:rPr>
              <a:t>. </a:t>
            </a:r>
            <a:r>
              <a:rPr lang="en-US" sz="2000" b="1" dirty="0" err="1">
                <a:solidFill>
                  <a:prstClr val="black"/>
                </a:solidFill>
              </a:rPr>
              <a:t>Sabato</a:t>
            </a:r>
            <a:r>
              <a:rPr lang="en-US" sz="2000" b="1" dirty="0">
                <a:solidFill>
                  <a:prstClr val="black"/>
                </a:solidFill>
              </a:rPr>
              <a:t> </a:t>
            </a:r>
            <a:r>
              <a:rPr lang="en-US" sz="2000" b="1" dirty="0" err="1">
                <a:solidFill>
                  <a:prstClr val="black"/>
                </a:solidFill>
              </a:rPr>
              <a:t>en</a:t>
            </a:r>
            <a:r>
              <a:rPr lang="en-US" sz="2000" b="1" dirty="0">
                <a:solidFill>
                  <a:prstClr val="black"/>
                </a:solidFill>
              </a:rPr>
              <a:t> </a:t>
            </a:r>
            <a:r>
              <a:rPr lang="en-US" sz="2000" b="1" dirty="0" err="1">
                <a:solidFill>
                  <a:prstClr val="black"/>
                </a:solidFill>
              </a:rPr>
              <a:t>ranyisi</a:t>
            </a:r>
            <a:r>
              <a:rPr lang="en-US" sz="2000" b="1" dirty="0">
                <a:solidFill>
                  <a:prstClr val="black"/>
                </a:solidFill>
              </a:rPr>
              <a:t> mar </a:t>
            </a:r>
            <a:r>
              <a:rPr lang="en-US" sz="2000" b="1" dirty="0" err="1">
                <a:solidFill>
                  <a:prstClr val="black"/>
                </a:solidFill>
              </a:rPr>
              <a:t>lerno</a:t>
            </a:r>
            <a:r>
              <a:rPr lang="en-US" sz="2000" b="1" dirty="0">
                <a:solidFill>
                  <a:prstClr val="black"/>
                </a:solidFill>
              </a:rPr>
              <a:t> (</a:t>
            </a:r>
            <a:r>
              <a:rPr lang="en-US" sz="2000" b="1" dirty="0" err="1">
                <a:solidFill>
                  <a:prstClr val="black"/>
                </a:solidFill>
              </a:rPr>
              <a:t>Wuok</a:t>
            </a:r>
            <a:r>
              <a:rPr lang="en-US" sz="2000" b="1" dirty="0">
                <a:solidFill>
                  <a:prstClr val="black"/>
                </a:solidFill>
              </a:rPr>
              <a:t> 31:13; </a:t>
            </a:r>
            <a:r>
              <a:rPr lang="en-US" sz="2000" b="1" dirty="0" err="1">
                <a:solidFill>
                  <a:prstClr val="black"/>
                </a:solidFill>
              </a:rPr>
              <a:t>Ezek</a:t>
            </a:r>
            <a:r>
              <a:rPr lang="en-US" sz="2000" b="1" dirty="0">
                <a:solidFill>
                  <a:prstClr val="black"/>
                </a:solidFill>
              </a:rPr>
              <a:t> 20:12, 20).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355613" y="259249"/>
            <a:ext cx="7702787" cy="6201698"/>
          </a:xfrm>
          <a:prstGeom prst="rect">
            <a:avLst/>
          </a:prstGeom>
          <a:noFill/>
        </p:spPr>
        <p:txBody>
          <a:bodyPr wrap="square">
            <a:spAutoFit/>
          </a:bodyPr>
          <a:lstStyle/>
          <a:p>
            <a:pPr lvl="0">
              <a:spcBef>
                <a:spcPts val="600"/>
              </a:spcBef>
              <a:defRPr/>
            </a:pPr>
            <a:r>
              <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rPr>
              <a:t>“</a:t>
            </a:r>
            <a:r>
              <a:rPr lang="en-US" sz="2800" b="1" dirty="0">
                <a:solidFill>
                  <a:prstClr val="black"/>
                </a:solidFill>
                <a:latin typeface="Constantia" panose="02030602050306030303" pitchFamily="18" charset="0"/>
              </a:rPr>
              <a:t>E </a:t>
            </a:r>
            <a:r>
              <a:rPr lang="en-US" sz="2800" b="1" dirty="0" err="1">
                <a:solidFill>
                  <a:prstClr val="black"/>
                </a:solidFill>
                <a:latin typeface="Constantia" panose="02030602050306030303" pitchFamily="18" charset="0"/>
              </a:rPr>
              <a:t>gero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hekalu</a:t>
            </a:r>
            <a:r>
              <a:rPr lang="en-US" sz="2800" b="1" dirty="0">
                <a:solidFill>
                  <a:prstClr val="black"/>
                </a:solidFill>
                <a:latin typeface="Constantia" panose="02030602050306030303" pitchFamily="18" charset="0"/>
              </a:rPr>
              <a:t> kaka </a:t>
            </a:r>
            <a:r>
              <a:rPr lang="en-US" sz="2800" b="1" dirty="0" err="1">
                <a:solidFill>
                  <a:prstClr val="black"/>
                </a:solidFill>
                <a:latin typeface="Constantia" panose="02030602050306030303" pitchFamily="18" charset="0"/>
              </a:rPr>
              <a:t>kar</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dak</a:t>
            </a:r>
            <a:r>
              <a:rPr lang="en-US" sz="2800" b="1" dirty="0">
                <a:solidFill>
                  <a:prstClr val="black"/>
                </a:solidFill>
                <a:latin typeface="Constantia" panose="02030602050306030303" pitchFamily="18" charset="0"/>
              </a:rPr>
              <a:t> mar </a:t>
            </a:r>
            <a:r>
              <a:rPr lang="en-US" sz="2800" b="1" dirty="0" err="1">
                <a:solidFill>
                  <a:prstClr val="black"/>
                </a:solidFill>
                <a:latin typeface="Constantia" panose="02030602050306030303" pitchFamily="18" charset="0"/>
              </a:rPr>
              <a:t>Nyasaye</a:t>
            </a:r>
            <a:r>
              <a:rPr lang="en-US" sz="2800" b="1" dirty="0">
                <a:solidFill>
                  <a:prstClr val="black"/>
                </a:solidFill>
                <a:latin typeface="Constantia" panose="02030602050306030303" pitchFamily="18" charset="0"/>
              </a:rPr>
              <a:t>, ne </a:t>
            </a:r>
            <a:r>
              <a:rPr lang="en-US" sz="2800" b="1" dirty="0" err="1">
                <a:solidFill>
                  <a:prstClr val="black"/>
                </a:solidFill>
                <a:latin typeface="Constantia" panose="02030602050306030303" pitchFamily="18" charset="0"/>
              </a:rPr>
              <a:t>omi</a:t>
            </a:r>
            <a:r>
              <a:rPr lang="en-US" sz="2800" b="1" dirty="0">
                <a:solidFill>
                  <a:prstClr val="black"/>
                </a:solidFill>
                <a:latin typeface="Constantia" panose="02030602050306030303" pitchFamily="18" charset="0"/>
              </a:rPr>
              <a:t> Musa </a:t>
            </a:r>
            <a:r>
              <a:rPr lang="en-US" sz="2800" b="1" dirty="0" err="1">
                <a:solidFill>
                  <a:prstClr val="black"/>
                </a:solidFill>
                <a:latin typeface="Constantia" panose="02030602050306030303" pitchFamily="18" charset="0"/>
              </a:rPr>
              <a:t>chik</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mondo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olos</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gik</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moko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duto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kaluwore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ranyisi</a:t>
            </a:r>
            <a:r>
              <a:rPr lang="en-US" sz="2800" b="1" dirty="0">
                <a:solidFill>
                  <a:prstClr val="black"/>
                </a:solidFill>
                <a:latin typeface="Constantia" panose="02030602050306030303" pitchFamily="18" charset="0"/>
              </a:rPr>
              <a:t> mar </a:t>
            </a:r>
            <a:r>
              <a:rPr lang="en-US" sz="2800" b="1" dirty="0" err="1">
                <a:solidFill>
                  <a:prstClr val="black"/>
                </a:solidFill>
                <a:latin typeface="Constantia" panose="02030602050306030303" pitchFamily="18" charset="0"/>
              </a:rPr>
              <a:t>gik</a:t>
            </a:r>
            <a:r>
              <a:rPr lang="en-US" sz="2800" b="1" dirty="0">
                <a:solidFill>
                  <a:prstClr val="black"/>
                </a:solidFill>
                <a:latin typeface="Constantia" panose="02030602050306030303" pitchFamily="18" charset="0"/>
              </a:rPr>
              <a:t> ma </a:t>
            </a:r>
            <a:r>
              <a:rPr lang="en-US" sz="2800" b="1" dirty="0" err="1">
                <a:solidFill>
                  <a:prstClr val="black"/>
                </a:solidFill>
                <a:latin typeface="Constantia" panose="02030602050306030303" pitchFamily="18" charset="0"/>
              </a:rPr>
              <a:t>ni</a:t>
            </a:r>
            <a:r>
              <a:rPr lang="en-US" sz="2800" b="1" dirty="0">
                <a:solidFill>
                  <a:prstClr val="black"/>
                </a:solidFill>
                <a:latin typeface="Constantia" panose="02030602050306030303" pitchFamily="18" charset="0"/>
              </a:rPr>
              <a:t> e polo. </a:t>
            </a:r>
            <a:r>
              <a:rPr lang="en-US" sz="2800" b="1" dirty="0" err="1">
                <a:solidFill>
                  <a:prstClr val="black"/>
                </a:solidFill>
                <a:latin typeface="Constantia" panose="02030602050306030303" pitchFamily="18" charset="0"/>
              </a:rPr>
              <a:t>Nyasaye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noluonge</a:t>
            </a:r>
            <a:r>
              <a:rPr lang="en-US" sz="2800" b="1" dirty="0">
                <a:solidFill>
                  <a:prstClr val="black"/>
                </a:solidFill>
                <a:latin typeface="Constantia" panose="02030602050306030303" pitchFamily="18" charset="0"/>
              </a:rPr>
              <a:t> e got, kendo </a:t>
            </a:r>
            <a:r>
              <a:rPr lang="en-US" sz="2800" b="1" dirty="0" err="1">
                <a:solidFill>
                  <a:prstClr val="black"/>
                </a:solidFill>
                <a:latin typeface="Constantia" panose="02030602050306030303" pitchFamily="18" charset="0"/>
              </a:rPr>
              <a:t>nonyise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gik</a:t>
            </a:r>
            <a:r>
              <a:rPr lang="en-US" sz="2800" b="1" dirty="0">
                <a:solidFill>
                  <a:prstClr val="black"/>
                </a:solidFill>
                <a:latin typeface="Constantia" panose="02030602050306030303" pitchFamily="18" charset="0"/>
              </a:rPr>
              <a:t> ma </a:t>
            </a:r>
            <a:r>
              <a:rPr lang="en-US" sz="2800" b="1" dirty="0" err="1">
                <a:solidFill>
                  <a:prstClr val="black"/>
                </a:solidFill>
                <a:latin typeface="Constantia" panose="02030602050306030303" pitchFamily="18" charset="0"/>
              </a:rPr>
              <a:t>ni</a:t>
            </a:r>
            <a:r>
              <a:rPr lang="en-US" sz="2800" b="1" dirty="0">
                <a:solidFill>
                  <a:prstClr val="black"/>
                </a:solidFill>
                <a:latin typeface="Constantia" panose="02030602050306030303" pitchFamily="18" charset="0"/>
              </a:rPr>
              <a:t> e polo, kendo e </a:t>
            </a:r>
            <a:r>
              <a:rPr lang="en-US" sz="2800" b="1" dirty="0" err="1">
                <a:solidFill>
                  <a:prstClr val="black"/>
                </a:solidFill>
                <a:latin typeface="Constantia" panose="02030602050306030303" pitchFamily="18" charset="0"/>
              </a:rPr>
              <a:t>chalgi</a:t>
            </a:r>
            <a:r>
              <a:rPr lang="en-US" sz="2800" b="1" dirty="0">
                <a:solidFill>
                  <a:prstClr val="black"/>
                </a:solidFill>
                <a:latin typeface="Constantia" panose="02030602050306030303" pitchFamily="18" charset="0"/>
              </a:rPr>
              <a:t>, ne </a:t>
            </a:r>
            <a:r>
              <a:rPr lang="en-US" sz="2800" b="1" dirty="0" err="1">
                <a:solidFill>
                  <a:prstClr val="black"/>
                </a:solidFill>
                <a:latin typeface="Constantia" panose="02030602050306030303" pitchFamily="18" charset="0"/>
              </a:rPr>
              <a:t>oloso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hema</a:t>
            </a:r>
            <a:r>
              <a:rPr lang="en-US" sz="2800" b="1" dirty="0">
                <a:solidFill>
                  <a:prstClr val="black"/>
                </a:solidFill>
                <a:latin typeface="Constantia" panose="02030602050306030303" pitchFamily="18" charset="0"/>
              </a:rPr>
              <a:t> mar </a:t>
            </a:r>
            <a:r>
              <a:rPr lang="en-US" sz="2800" b="1" dirty="0" err="1">
                <a:solidFill>
                  <a:prstClr val="black"/>
                </a:solidFill>
                <a:latin typeface="Constantia" panose="02030602050306030303" pitchFamily="18" charset="0"/>
              </a:rPr>
              <a:t>lemo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kaachiel</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gik</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moko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duto</a:t>
            </a:r>
            <a:r>
              <a:rPr lang="en-US" sz="2800" b="1" dirty="0">
                <a:solidFill>
                  <a:prstClr val="black"/>
                </a:solidFill>
                <a:latin typeface="Constantia" panose="02030602050306030303" pitchFamily="18" charset="0"/>
              </a:rPr>
              <a:t> ma ne </a:t>
            </a:r>
            <a:r>
              <a:rPr lang="en-US" sz="2800" b="1" dirty="0" err="1">
                <a:solidFill>
                  <a:prstClr val="black"/>
                </a:solidFill>
                <a:latin typeface="Constantia" panose="02030602050306030303" pitchFamily="18" charset="0"/>
              </a:rPr>
              <a:t>ni</a:t>
            </a:r>
            <a:r>
              <a:rPr lang="en-US" sz="2800" b="1" dirty="0">
                <a:solidFill>
                  <a:prstClr val="black"/>
                </a:solidFill>
                <a:latin typeface="Constantia" panose="02030602050306030303" pitchFamily="18" charset="0"/>
              </a:rPr>
              <a:t> e </a:t>
            </a:r>
            <a:r>
              <a:rPr lang="en-US" sz="2800" b="1" dirty="0" err="1">
                <a:solidFill>
                  <a:prstClr val="black"/>
                </a:solidFill>
                <a:latin typeface="Constantia" panose="02030602050306030303" pitchFamily="18" charset="0"/>
              </a:rPr>
              <a:t>iye</a:t>
            </a:r>
            <a:r>
              <a:rPr lang="en-US" sz="2800" b="1" dirty="0">
                <a:solidFill>
                  <a:prstClr val="black"/>
                </a:solidFill>
                <a:latin typeface="Constantia" panose="02030602050306030303" pitchFamily="18" charset="0"/>
              </a:rPr>
              <a:t>.</a:t>
            </a:r>
          </a:p>
          <a:p>
            <a:pPr lvl="0">
              <a:spcBef>
                <a:spcPts val="600"/>
              </a:spcBef>
              <a:defRPr/>
            </a:pPr>
            <a:r>
              <a:rPr lang="en-US" sz="2800" b="1" dirty="0" err="1">
                <a:solidFill>
                  <a:prstClr val="black"/>
                </a:solidFill>
                <a:latin typeface="Constantia" panose="02030602050306030303" pitchFamily="18" charset="0"/>
              </a:rPr>
              <a:t>Omiyo</a:t>
            </a:r>
            <a:r>
              <a:rPr lang="en-US" sz="2800" b="1" dirty="0">
                <a:solidFill>
                  <a:prstClr val="black"/>
                </a:solidFill>
                <a:latin typeface="Constantia" panose="02030602050306030303" pitchFamily="18" charset="0"/>
              </a:rPr>
              <a:t> ne Israel, ma ne </a:t>
            </a:r>
            <a:r>
              <a:rPr lang="en-US" sz="2800" b="1" dirty="0" err="1">
                <a:solidFill>
                  <a:prstClr val="black"/>
                </a:solidFill>
                <a:latin typeface="Constantia" panose="02030602050306030303" pitchFamily="18" charset="0"/>
              </a:rPr>
              <a:t>odwaro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ni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obed</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kar</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dak</a:t>
            </a:r>
            <a:r>
              <a:rPr lang="en-US" sz="2800" b="1" dirty="0">
                <a:solidFill>
                  <a:prstClr val="black"/>
                </a:solidFill>
                <a:latin typeface="Constantia" panose="02030602050306030303" pitchFamily="18" charset="0"/>
              </a:rPr>
              <a:t> mare, ne </a:t>
            </a:r>
            <a:r>
              <a:rPr lang="en-US" sz="2800" b="1" dirty="0" err="1">
                <a:solidFill>
                  <a:prstClr val="black"/>
                </a:solidFill>
                <a:latin typeface="Constantia" panose="02030602050306030303" pitchFamily="18" charset="0"/>
              </a:rPr>
              <a:t>ofwenyone</a:t>
            </a:r>
            <a:r>
              <a:rPr lang="en-US" sz="2800" b="1" dirty="0">
                <a:solidFill>
                  <a:prstClr val="black"/>
                </a:solidFill>
                <a:latin typeface="Constantia" panose="02030602050306030303" pitchFamily="18" charset="0"/>
              </a:rPr>
              <a:t> kite  ma </a:t>
            </a:r>
            <a:r>
              <a:rPr lang="en-US" sz="2800" b="1" dirty="0" err="1">
                <a:solidFill>
                  <a:prstClr val="black"/>
                </a:solidFill>
                <a:latin typeface="Constantia" panose="02030602050306030303" pitchFamily="18" charset="0"/>
              </a:rPr>
              <a:t>nigi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duong</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madwarore</a:t>
            </a:r>
            <a:r>
              <a:rPr lang="en-US" sz="2800" b="1" dirty="0">
                <a:solidFill>
                  <a:prstClr val="black"/>
                </a:solidFill>
                <a:latin typeface="Constantia" panose="02030602050306030303" pitchFamily="18" charset="0"/>
              </a:rPr>
              <a:t>. [...] To </a:t>
            </a:r>
            <a:r>
              <a:rPr lang="en-US" sz="2800" b="1" dirty="0" err="1">
                <a:solidFill>
                  <a:prstClr val="black"/>
                </a:solidFill>
                <a:latin typeface="Constantia" panose="02030602050306030303" pitchFamily="18" charset="0"/>
              </a:rPr>
              <a:t>kidono</a:t>
            </a:r>
            <a:r>
              <a:rPr lang="en-US" sz="2800" b="1" dirty="0">
                <a:solidFill>
                  <a:prstClr val="black"/>
                </a:solidFill>
                <a:latin typeface="Constantia" panose="02030602050306030303" pitchFamily="18" charset="0"/>
              </a:rPr>
              <a:t>,  gin </a:t>
            </a:r>
            <a:r>
              <a:rPr lang="en-US" sz="2800" b="1" dirty="0" err="1">
                <a:solidFill>
                  <a:prstClr val="black"/>
                </a:solidFill>
                <a:latin typeface="Constantia" panose="02030602050306030303" pitchFamily="18" charset="0"/>
              </a:rPr>
              <a:t>kuomgi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giwegi</a:t>
            </a:r>
            <a:r>
              <a:rPr lang="en-US" sz="2800" b="1" dirty="0">
                <a:solidFill>
                  <a:prstClr val="black"/>
                </a:solidFill>
                <a:latin typeface="Constantia" panose="02030602050306030303" pitchFamily="18" charset="0"/>
              </a:rPr>
              <a:t>, ne </a:t>
            </a:r>
            <a:r>
              <a:rPr lang="en-US" sz="2800" b="1" dirty="0" err="1">
                <a:solidFill>
                  <a:prstClr val="black"/>
                </a:solidFill>
                <a:latin typeface="Constantia" panose="02030602050306030303" pitchFamily="18" charset="0"/>
              </a:rPr>
              <a:t>gionge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gi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teko</a:t>
            </a:r>
            <a:r>
              <a:rPr lang="en-US" sz="2800" b="1" dirty="0">
                <a:solidFill>
                  <a:prstClr val="black"/>
                </a:solidFill>
                <a:latin typeface="Constantia" panose="02030602050306030303" pitchFamily="18" charset="0"/>
              </a:rPr>
              <a:t> mar </a:t>
            </a:r>
            <a:r>
              <a:rPr lang="en-US" sz="2800" b="1" dirty="0" err="1">
                <a:solidFill>
                  <a:prstClr val="black"/>
                </a:solidFill>
                <a:latin typeface="Constantia" panose="02030602050306030303" pitchFamily="18" charset="0"/>
              </a:rPr>
              <a:t>chope</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Fwenyruok</a:t>
            </a:r>
            <a:r>
              <a:rPr lang="en-US" sz="2800" b="1" dirty="0">
                <a:solidFill>
                  <a:prstClr val="black"/>
                </a:solidFill>
                <a:latin typeface="Constantia" panose="02030602050306030303" pitchFamily="18" charset="0"/>
              </a:rPr>
              <a:t> ma ne </a:t>
            </a:r>
            <a:r>
              <a:rPr lang="en-US" sz="2800" b="1" dirty="0" err="1">
                <a:solidFill>
                  <a:prstClr val="black"/>
                </a:solidFill>
                <a:latin typeface="Constantia" panose="02030602050306030303" pitchFamily="18" charset="0"/>
              </a:rPr>
              <a:t>otimore</a:t>
            </a:r>
            <a:r>
              <a:rPr lang="en-US" sz="2800" b="1" dirty="0">
                <a:solidFill>
                  <a:prstClr val="black"/>
                </a:solidFill>
                <a:latin typeface="Constantia" panose="02030602050306030303" pitchFamily="18" charset="0"/>
              </a:rPr>
              <a:t> e Sinai ne </a:t>
            </a:r>
            <a:r>
              <a:rPr lang="en-US" sz="2800" b="1" dirty="0" err="1">
                <a:solidFill>
                  <a:prstClr val="black"/>
                </a:solidFill>
                <a:latin typeface="Constantia" panose="02030602050306030303" pitchFamily="18" charset="0"/>
              </a:rPr>
              <a:t>nyalo</a:t>
            </a:r>
            <a:r>
              <a:rPr lang="en-US" sz="2800" b="1" dirty="0">
                <a:solidFill>
                  <a:prstClr val="black"/>
                </a:solidFill>
                <a:latin typeface="Constantia" panose="02030602050306030303" pitchFamily="18" charset="0"/>
              </a:rPr>
              <a:t> mana </a:t>
            </a:r>
            <a:r>
              <a:rPr lang="en-US" sz="2800" b="1" dirty="0" err="1">
                <a:solidFill>
                  <a:prstClr val="black"/>
                </a:solidFill>
                <a:latin typeface="Constantia" panose="02030602050306030303" pitchFamily="18" charset="0"/>
              </a:rPr>
              <a:t>nyisogi</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dwaro</a:t>
            </a:r>
            <a:r>
              <a:rPr lang="en-US" sz="2800" b="1" dirty="0">
                <a:solidFill>
                  <a:prstClr val="black"/>
                </a:solidFill>
                <a:latin typeface="Constantia" panose="02030602050306030303" pitchFamily="18" charset="0"/>
              </a:rPr>
              <a:t> ma ne gin-go </a:t>
            </a:r>
            <a:r>
              <a:rPr lang="en-US" sz="2800" b="1" dirty="0" err="1">
                <a:solidFill>
                  <a:prstClr val="black"/>
                </a:solidFill>
                <a:latin typeface="Constantia" panose="02030602050306030303" pitchFamily="18" charset="0"/>
              </a:rPr>
              <a:t>kod</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bedo</a:t>
            </a:r>
            <a:r>
              <a:rPr lang="en-US" sz="2800" b="1" dirty="0">
                <a:solidFill>
                  <a:prstClr val="black"/>
                </a:solidFill>
                <a:latin typeface="Constantia" panose="02030602050306030303" pitchFamily="18" charset="0"/>
              </a:rPr>
              <a:t> </a:t>
            </a:r>
            <a:r>
              <a:rPr lang="en-US" sz="2800" b="1" dirty="0" err="1">
                <a:solidFill>
                  <a:prstClr val="black"/>
                </a:solidFill>
                <a:latin typeface="Constantia" panose="02030602050306030303" pitchFamily="18" charset="0"/>
              </a:rPr>
              <a:t>maonge</a:t>
            </a:r>
            <a:r>
              <a:rPr lang="en-US" sz="2800" b="1" dirty="0">
                <a:solidFill>
                  <a:prstClr val="black"/>
                </a:solidFill>
                <a:latin typeface="Constantia" panose="02030602050306030303" pitchFamily="18" charset="0"/>
              </a:rPr>
              <a:t> </a:t>
            </a:r>
            <a:r>
              <a:rPr lang="en-US" sz="2800" b="1">
                <a:solidFill>
                  <a:prstClr val="black"/>
                </a:solidFill>
                <a:latin typeface="Constantia" panose="02030602050306030303" pitchFamily="18" charset="0"/>
              </a:rPr>
              <a:t>kony</a:t>
            </a:r>
            <a:r>
              <a:rPr kumimoji="0" lang="en" sz="2800" b="1" i="0" u="none" strike="noStrike" kern="1200" cap="none" spc="0" normalizeH="0" baseline="0" noProof="0">
                <a:ln>
                  <a:noFill/>
                </a:ln>
                <a:solidFill>
                  <a:prstClr val="black"/>
                </a:solidFill>
                <a:effectLst/>
                <a:uLnTx/>
                <a:uFillTx/>
                <a:latin typeface="Constantia" panose="02030602050306030303" pitchFamily="18" charset="0"/>
                <a:ea typeface="+mn-ea"/>
                <a:cs typeface="+mn-cs"/>
              </a:rPr>
              <a:t>.”</a:t>
            </a:r>
            <a:endParaRPr kumimoji="0" lang="en" sz="2800" b="1" i="0" u="none" strike="noStrike" kern="1200" cap="none" spc="0" normalizeH="0" baseline="0" noProof="0" dirty="0">
              <a:ln>
                <a:noFill/>
              </a:ln>
              <a:solidFill>
                <a:prstClr val="black"/>
              </a:solidFill>
              <a:effectLst/>
              <a:uLnTx/>
              <a:uFillTx/>
              <a:latin typeface="Constantia" panose="02030602050306030303" pitchFamily="18" charset="0"/>
              <a:ea typeface="+mn-ea"/>
              <a:cs typeface="+mn-cs"/>
            </a:endParaRPr>
          </a:p>
        </p:txBody>
      </p:sp>
      <p:sp>
        <p:nvSpPr>
          <p:cNvPr id="4" name="CuadroTexto 3">
            <a:extLst>
              <a:ext uri="{FF2B5EF4-FFF2-40B4-BE49-F238E27FC236}">
                <a16:creationId xmlns:a16="http://schemas.microsoft.com/office/drawing/2014/main" id="{070D5D18-6EDB-D910-C040-6798799986FE}"/>
              </a:ext>
            </a:extLst>
          </p:cNvPr>
          <p:cNvSpPr txBox="1"/>
          <p:nvPr/>
        </p:nvSpPr>
        <p:spPr>
          <a:xfrm>
            <a:off x="7551687" y="6429474"/>
            <a:ext cx="250671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303172"/>
            <a:ext cx="12191980" cy="138499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Musa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nodhi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monyisogi</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chike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kod</a:t>
            </a:r>
            <a:r>
              <a:rPr kumimoji="0" lang="en-US" sz="28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buche</a:t>
            </a:r>
            <a:r>
              <a:rPr kumimoji="0" lang="en-US" sz="28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duto</a:t>
            </a:r>
            <a:r>
              <a:rPr kumimoji="0" lang="en-US" sz="28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mag </a:t>
            </a:r>
            <a:r>
              <a:rPr kumimoji="0" lang="en-US" sz="28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Ruoth</a:t>
            </a:r>
            <a:r>
              <a:rPr kumimoji="0" lang="en-US" sz="28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Nyasaye</a:t>
            </a:r>
            <a:r>
              <a:rPr kumimoji="0" lang="en-US" sz="28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Ji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duto</a:t>
            </a:r>
            <a:r>
              <a:rPr kumimoji="0" lang="en-US" sz="28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nodwoke</a:t>
            </a:r>
            <a:r>
              <a:rPr kumimoji="0" lang="en-US" sz="2800" b="1" i="0" u="none" strike="noStrike" kern="1200" cap="none" spc="0" normalizeH="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noProof="0" dirty="0" err="1">
                <a:ln w="12700" cmpd="sng">
                  <a:noFill/>
                  <a:prstDash val="solid"/>
                </a:ln>
                <a:solidFill>
                  <a:srgbClr val="953DA1"/>
                </a:solidFill>
                <a:effectLst/>
                <a:uLnTx/>
                <a:uFillTx/>
                <a:latin typeface="Comic Sans MS" panose="030F0702030302020204" pitchFamily="66" charset="0"/>
                <a:ea typeface="+mn-ea"/>
                <a:cs typeface="+mn-cs"/>
              </a:rPr>
              <a:t>niya</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Wayie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timo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gik</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moko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duto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ma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Ruoth</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Nyasaye</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n-US" sz="28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osewacho</a:t>
            </a:r>
            <a:r>
              <a:rPr kumimoji="0" lang="en-U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a:t>
            </a:r>
            <a:r>
              <a:rPr kumimoji="0" lang="es-ES" sz="28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a:t>
            </a:r>
            <a:r>
              <a:rPr kumimoji="0" lang="es-ES" sz="2000" b="1" i="0" u="none" strike="noStrike" kern="1200" cap="none" spc="0" normalizeH="0" baseline="0" noProof="0" dirty="0" err="1">
                <a:ln w="12700" cmpd="sng">
                  <a:noFill/>
                  <a:prstDash val="solid"/>
                </a:ln>
                <a:solidFill>
                  <a:srgbClr val="953DA1"/>
                </a:solidFill>
                <a:effectLst/>
                <a:uLnTx/>
                <a:uFillTx/>
                <a:latin typeface="Comic Sans MS" panose="030F0702030302020204" pitchFamily="66" charset="0"/>
                <a:ea typeface="+mn-ea"/>
                <a:cs typeface="+mn-cs"/>
              </a:rPr>
              <a:t>Wuok</a:t>
            </a:r>
            <a:r>
              <a:rPr kumimoji="0" lang="es-ES" sz="2000" b="1" i="0" u="none" strike="noStrike" kern="1200" cap="none" spc="0" normalizeH="0" baseline="0" noProof="0" dirty="0">
                <a:ln w="12700" cmpd="sng">
                  <a:noFill/>
                  <a:prstDash val="solid"/>
                </a:ln>
                <a:solidFill>
                  <a:srgbClr val="953DA1"/>
                </a:solidFill>
                <a:effectLst/>
                <a:uLnTx/>
                <a:uFillTx/>
                <a:latin typeface="Comic Sans MS" panose="030F0702030302020204" pitchFamily="66" charset="0"/>
                <a:ea typeface="+mn-ea"/>
                <a:cs typeface="+mn-cs"/>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3857625"/>
            <a:ext cx="5981700" cy="2862322"/>
          </a:xfrm>
          <a:prstGeom prst="rect">
            <a:avLst/>
          </a:prstGeom>
          <a:noFill/>
        </p:spPr>
        <p:txBody>
          <a:bodyPr wrap="square" rtlCol="0">
            <a:spAutoFit/>
          </a:bodyPr>
          <a:lstStyle/>
          <a:p>
            <a:pPr lvl="0">
              <a:spcBef>
                <a:spcPts val="600"/>
              </a:spcBef>
              <a:defRPr/>
            </a:pPr>
            <a:r>
              <a:rPr lang="en-US" sz="2000" b="1" dirty="0" err="1">
                <a:solidFill>
                  <a:srgbClr val="FFEC00"/>
                </a:solidFill>
                <a:effectLst>
                  <a:outerShdw blurRad="38100" dist="38100" dir="2700000" algn="tl">
                    <a:srgbClr val="000000">
                      <a:alpha val="43137"/>
                    </a:srgbClr>
                  </a:outerShdw>
                </a:effectLst>
                <a:highlight>
                  <a:srgbClr val="4200FF"/>
                </a:highlight>
              </a:rPr>
              <a:t>Singruok</a:t>
            </a:r>
            <a:r>
              <a:rPr kumimoji="0" lang="en" sz="2000"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Aptos" panose="02110004020202020204"/>
                <a:ea typeface="+mn-ea"/>
                <a:cs typeface="+mn-cs"/>
              </a:rPr>
              <a:t>:</a:t>
            </a:r>
          </a:p>
          <a:p>
            <a:pPr lvl="1">
              <a:spcBef>
                <a:spcPts val="600"/>
              </a:spcBef>
              <a:defRPr/>
            </a:pPr>
            <a:r>
              <a:rPr lang="en-US" sz="2000" b="1" dirty="0">
                <a:solidFill>
                  <a:prstClr val="black"/>
                </a:solidFill>
              </a:rPr>
              <a:t>Remo mar </a:t>
            </a:r>
            <a:r>
              <a:rPr lang="en-US" sz="2000" b="1" dirty="0" err="1">
                <a:solidFill>
                  <a:prstClr val="black"/>
                </a:solidFill>
              </a:rPr>
              <a:t>singruok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(Wuok 24:1-6, 8)</a:t>
            </a:r>
          </a:p>
          <a:p>
            <a:pPr lvl="1">
              <a:spcBef>
                <a:spcPts val="600"/>
              </a:spcBef>
              <a:defRPr/>
            </a:pPr>
            <a:r>
              <a:rPr lang="en-US" sz="2000" b="1" dirty="0" err="1">
                <a:solidFill>
                  <a:prstClr val="black"/>
                </a:solidFill>
              </a:rPr>
              <a:t>Chopo</a:t>
            </a:r>
            <a:r>
              <a:rPr lang="en-US" sz="2000" b="1" dirty="0">
                <a:solidFill>
                  <a:prstClr val="black"/>
                </a:solidFill>
              </a:rPr>
              <a:t> </a:t>
            </a:r>
            <a:r>
              <a:rPr lang="en-US" sz="2000" b="1" dirty="0" err="1">
                <a:solidFill>
                  <a:prstClr val="black"/>
                </a:solidFill>
              </a:rPr>
              <a:t>singruok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(Wuok 24:7)</a:t>
            </a:r>
          </a:p>
          <a:p>
            <a:pPr lvl="1">
              <a:spcBef>
                <a:spcPts val="600"/>
              </a:spcBef>
              <a:defRPr/>
            </a:pPr>
            <a:r>
              <a:rPr lang="en-US" sz="2000" b="1" dirty="0" err="1">
                <a:solidFill>
                  <a:prstClr val="black"/>
                </a:solidFill>
              </a:rPr>
              <a:t>Chiemo</a:t>
            </a:r>
            <a:r>
              <a:rPr lang="en-US" sz="2000" b="1" dirty="0">
                <a:solidFill>
                  <a:prstClr val="black"/>
                </a:solidFill>
              </a:rPr>
              <a:t> mar </a:t>
            </a:r>
            <a:r>
              <a:rPr lang="en-US" sz="2000" b="1" dirty="0" err="1">
                <a:solidFill>
                  <a:prstClr val="black"/>
                </a:solidFill>
              </a:rPr>
              <a:t>Singruok</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(Wuok 24:9-18)</a:t>
            </a:r>
          </a:p>
          <a:p>
            <a:pPr marL="0" marR="0" lvl="0" indent="0" algn="l" defTabSz="914400" rtl="0" eaLnBrk="1" fontAlgn="auto" latinLnBrk="0" hangingPunct="1">
              <a:lnSpc>
                <a:spcPct val="100000"/>
              </a:lnSpc>
              <a:spcBef>
                <a:spcPts val="1800"/>
              </a:spcBef>
              <a:spcAft>
                <a:spcPts val="0"/>
              </a:spcAft>
              <a:buClrTx/>
              <a:buSzTx/>
              <a:buFontTx/>
              <a:buNone/>
              <a:tabLst/>
              <a:defRPr/>
            </a:pPr>
            <a:r>
              <a:rPr kumimoji="0" lang="en" sz="2000"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Aptos" panose="02110004020202020204"/>
                <a:ea typeface="+mn-ea"/>
                <a:cs typeface="+mn-cs"/>
              </a:rPr>
              <a:t>Ranyisi:</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Tij</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Ranyisi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(Wuok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Loso Ranyisi (Wuok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7379390" cy="1015663"/>
          </a:xfrm>
          <a:prstGeom prst="rect">
            <a:avLst/>
          </a:prstGeom>
          <a:noFill/>
        </p:spPr>
        <p:txBody>
          <a:bodyPr wrap="square" rtlCol="0">
            <a:spAutoFit/>
          </a:bodyPr>
          <a:lstStyle/>
          <a:p>
            <a:pPr lvl="0">
              <a:spcBef>
                <a:spcPts val="600"/>
              </a:spcBef>
              <a:defRPr/>
            </a:pPr>
            <a:r>
              <a:rPr lang="en-US" sz="2000" b="1" dirty="0">
                <a:solidFill>
                  <a:prstClr val="black"/>
                </a:solidFill>
              </a:rPr>
              <a:t>Bang’ </a:t>
            </a:r>
            <a:r>
              <a:rPr lang="en-US" sz="2000" b="1" dirty="0" err="1">
                <a:solidFill>
                  <a:prstClr val="black"/>
                </a:solidFill>
              </a:rPr>
              <a:t>lando</a:t>
            </a:r>
            <a:r>
              <a:rPr lang="en-US" sz="2000" b="1" dirty="0">
                <a:solidFill>
                  <a:prstClr val="black"/>
                </a:solidFill>
              </a:rPr>
              <a:t> </a:t>
            </a:r>
            <a:r>
              <a:rPr lang="en-US" sz="2000" b="1" dirty="0" err="1">
                <a:solidFill>
                  <a:prstClr val="black"/>
                </a:solidFill>
              </a:rPr>
              <a:t>Chike</a:t>
            </a:r>
            <a:r>
              <a:rPr lang="en-US" sz="2000" b="1" dirty="0">
                <a:solidFill>
                  <a:prstClr val="black"/>
                </a:solidFill>
              </a:rPr>
              <a:t> </a:t>
            </a:r>
            <a:r>
              <a:rPr lang="en-US" sz="2000" b="1" dirty="0" err="1">
                <a:solidFill>
                  <a:prstClr val="black"/>
                </a:solidFill>
              </a:rPr>
              <a:t>Apar</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dwol</a:t>
            </a:r>
            <a:r>
              <a:rPr lang="en-US" sz="2000" b="1" dirty="0">
                <a:solidFill>
                  <a:prstClr val="black"/>
                </a:solidFill>
              </a:rPr>
              <a:t> </a:t>
            </a:r>
            <a:r>
              <a:rPr lang="en-US" sz="2000" b="1" dirty="0" err="1">
                <a:solidFill>
                  <a:prstClr val="black"/>
                </a:solidFill>
              </a:rPr>
              <a:t>maduong</a:t>
            </a:r>
            <a:r>
              <a:rPr lang="en-US" sz="2000" b="1" dirty="0">
                <a:solidFill>
                  <a:prstClr val="black"/>
                </a:solidFill>
              </a:rPr>
              <a:t>’ kendo </a:t>
            </a:r>
            <a:r>
              <a:rPr lang="en-US" sz="2000" b="1" dirty="0" err="1">
                <a:solidFill>
                  <a:prstClr val="black"/>
                </a:solidFill>
              </a:rPr>
              <a:t>miyo</a:t>
            </a:r>
            <a:r>
              <a:rPr lang="en-US" sz="2000" b="1" dirty="0">
                <a:solidFill>
                  <a:prstClr val="black"/>
                </a:solidFill>
              </a:rPr>
              <a:t> Musa </a:t>
            </a:r>
            <a:r>
              <a:rPr lang="en-US" sz="2000" b="1" dirty="0" err="1">
                <a:solidFill>
                  <a:prstClr val="black"/>
                </a:solidFill>
              </a:rPr>
              <a:t>chike</a:t>
            </a:r>
            <a:r>
              <a:rPr lang="en-US" sz="2000" b="1" dirty="0">
                <a:solidFill>
                  <a:prstClr val="black"/>
                </a:solidFill>
              </a:rPr>
              <a:t> </a:t>
            </a:r>
            <a:r>
              <a:rPr lang="en-US" sz="2000" b="1" dirty="0" err="1">
                <a:solidFill>
                  <a:prstClr val="black"/>
                </a:solidFill>
              </a:rPr>
              <a:t>madongo</a:t>
            </a:r>
            <a:r>
              <a:rPr lang="en-US" sz="2000" b="1" dirty="0">
                <a:solidFill>
                  <a:prstClr val="black"/>
                </a:solidFill>
              </a:rPr>
              <a:t>, </a:t>
            </a:r>
            <a:r>
              <a:rPr lang="en-US" sz="2000" b="1" dirty="0" err="1">
                <a:solidFill>
                  <a:prstClr val="black"/>
                </a:solidFill>
              </a:rPr>
              <a:t>Nyasaye</a:t>
            </a:r>
            <a:r>
              <a:rPr lang="en-US" sz="2000" b="1" dirty="0">
                <a:solidFill>
                  <a:prstClr val="black"/>
                </a:solidFill>
              </a:rPr>
              <a:t> ne </a:t>
            </a:r>
            <a:r>
              <a:rPr lang="en-US" sz="2000" b="1" dirty="0" err="1">
                <a:solidFill>
                  <a:prstClr val="black"/>
                </a:solidFill>
              </a:rPr>
              <a:t>dwaro</a:t>
            </a:r>
            <a:r>
              <a:rPr lang="en-US" sz="2000" b="1" dirty="0">
                <a:solidFill>
                  <a:prstClr val="black"/>
                </a:solidFill>
              </a:rPr>
              <a:t> </a:t>
            </a:r>
            <a:r>
              <a:rPr lang="en-US" sz="2000" b="1" dirty="0" err="1">
                <a:solidFill>
                  <a:prstClr val="black"/>
                </a:solidFill>
              </a:rPr>
              <a:t>timo</a:t>
            </a:r>
            <a:r>
              <a:rPr lang="en-US" sz="2000" b="1" dirty="0">
                <a:solidFill>
                  <a:prstClr val="black"/>
                </a:solidFill>
              </a:rPr>
              <a:t> </a:t>
            </a:r>
            <a:r>
              <a:rPr lang="en-US" sz="2000" b="1" dirty="0" err="1">
                <a:solidFill>
                  <a:prstClr val="black"/>
                </a:solidFill>
              </a:rPr>
              <a:t>singruok</a:t>
            </a:r>
            <a:r>
              <a:rPr lang="en-US" sz="2000" b="1" dirty="0">
                <a:solidFill>
                  <a:prstClr val="black"/>
                </a:solidFill>
              </a:rPr>
              <a:t> </a:t>
            </a:r>
            <a:r>
              <a:rPr lang="en-US" sz="2000" b="1" dirty="0" err="1">
                <a:solidFill>
                  <a:prstClr val="black"/>
                </a:solidFill>
              </a:rPr>
              <a:t>gi</a:t>
            </a:r>
            <a:r>
              <a:rPr lang="en-US" sz="2000" b="1" dirty="0">
                <a:solidFill>
                  <a:prstClr val="black"/>
                </a:solidFill>
              </a:rPr>
              <a:t> Israel</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1487" y="201643"/>
            <a:ext cx="4193070"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904695"/>
            <a:ext cx="4614600" cy="2798806"/>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90763"/>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5650">
            <a:off x="6308551" y="6359765"/>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99636"/>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7162" y="599958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497848" y="5596562"/>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7" y="1840772"/>
            <a:ext cx="7321996" cy="2246769"/>
          </a:xfrm>
          <a:prstGeom prst="rect">
            <a:avLst/>
          </a:prstGeom>
          <a:noFill/>
        </p:spPr>
        <p:txBody>
          <a:bodyPr wrap="square">
            <a:spAutoFit/>
          </a:bodyPr>
          <a:lstStyle/>
          <a:p>
            <a:pPr lvl="0">
              <a:spcBef>
                <a:spcPts val="600"/>
              </a:spcBef>
              <a:defRPr/>
            </a:pPr>
            <a:r>
              <a:rPr lang="en-US" sz="2000" b="1" dirty="0">
                <a:solidFill>
                  <a:prstClr val="black"/>
                </a:solidFill>
              </a:rPr>
              <a:t>Bang’ </a:t>
            </a:r>
            <a:r>
              <a:rPr lang="en-US" sz="2000" b="1" dirty="0" err="1">
                <a:solidFill>
                  <a:prstClr val="black"/>
                </a:solidFill>
              </a:rPr>
              <a:t>ndiko</a:t>
            </a:r>
            <a:r>
              <a:rPr lang="en-US" sz="2000" b="1" dirty="0">
                <a:solidFill>
                  <a:prstClr val="black"/>
                </a:solidFill>
              </a:rPr>
              <a:t> </a:t>
            </a:r>
            <a:r>
              <a:rPr lang="en-US" sz="2000" b="1" dirty="0" err="1">
                <a:solidFill>
                  <a:prstClr val="black"/>
                </a:solidFill>
              </a:rPr>
              <a:t>singruokno</a:t>
            </a:r>
            <a:r>
              <a:rPr lang="en-US" sz="2000" b="1" dirty="0">
                <a:solidFill>
                  <a:prstClr val="black"/>
                </a:solidFill>
              </a:rPr>
              <a:t> e </a:t>
            </a:r>
            <a:r>
              <a:rPr lang="en-US" sz="2000" b="1" dirty="0" err="1">
                <a:solidFill>
                  <a:prstClr val="black"/>
                </a:solidFill>
              </a:rPr>
              <a:t>kitabu</a:t>
            </a:r>
            <a:r>
              <a:rPr lang="en-US" sz="2000" b="1" dirty="0">
                <a:solidFill>
                  <a:prstClr val="black"/>
                </a:solidFill>
              </a:rPr>
              <a:t>, ne </a:t>
            </a:r>
            <a:r>
              <a:rPr lang="en-US" sz="2000" b="1" dirty="0" err="1">
                <a:solidFill>
                  <a:prstClr val="black"/>
                </a:solidFill>
              </a:rPr>
              <a:t>nyaka</a:t>
            </a:r>
            <a:r>
              <a:rPr lang="en-US" sz="2000" b="1" dirty="0">
                <a:solidFill>
                  <a:prstClr val="black"/>
                </a:solidFill>
              </a:rPr>
              <a:t> </a:t>
            </a:r>
            <a:r>
              <a:rPr lang="en-US" sz="2000" b="1" dirty="0" err="1">
                <a:solidFill>
                  <a:prstClr val="black"/>
                </a:solidFill>
              </a:rPr>
              <a:t>kidieny</a:t>
            </a:r>
            <a:r>
              <a:rPr lang="en-US" sz="2000" b="1" dirty="0">
                <a:solidFill>
                  <a:prstClr val="black"/>
                </a:solidFill>
              </a:rPr>
              <a:t> </a:t>
            </a:r>
            <a:r>
              <a:rPr lang="en-US" sz="2000" b="1" dirty="0" err="1">
                <a:solidFill>
                  <a:prstClr val="black"/>
                </a:solidFill>
              </a:rPr>
              <a:t>ariyogo</a:t>
            </a:r>
            <a:r>
              <a:rPr lang="en-US" sz="2000" b="1" dirty="0">
                <a:solidFill>
                  <a:prstClr val="black"/>
                </a:solidFill>
              </a:rPr>
              <a:t> </a:t>
            </a:r>
            <a:r>
              <a:rPr lang="en-US" sz="2000" b="1" dirty="0" err="1">
                <a:solidFill>
                  <a:prstClr val="black"/>
                </a:solidFill>
              </a:rPr>
              <a:t>duto</a:t>
            </a:r>
            <a:r>
              <a:rPr lang="en-US" sz="2000" b="1" dirty="0">
                <a:solidFill>
                  <a:prstClr val="black"/>
                </a:solidFill>
              </a:rPr>
              <a:t> </a:t>
            </a:r>
            <a:r>
              <a:rPr lang="en-US" sz="2000" b="1" dirty="0" err="1">
                <a:solidFill>
                  <a:prstClr val="black"/>
                </a:solidFill>
              </a:rPr>
              <a:t>nyis</a:t>
            </a:r>
            <a:r>
              <a:rPr lang="en-US" sz="2000" b="1" dirty="0">
                <a:solidFill>
                  <a:prstClr val="black"/>
                </a:solidFill>
              </a:rPr>
              <a:t> </a:t>
            </a:r>
            <a:r>
              <a:rPr lang="en-US" sz="2000" b="1" dirty="0" err="1">
                <a:solidFill>
                  <a:prstClr val="black"/>
                </a:solidFill>
              </a:rPr>
              <a:t>ni</a:t>
            </a:r>
            <a:r>
              <a:rPr lang="en-US" sz="2000" b="1" dirty="0">
                <a:solidFill>
                  <a:prstClr val="black"/>
                </a:solidFill>
              </a:rPr>
              <a:t> </a:t>
            </a:r>
            <a:r>
              <a:rPr lang="en-US" sz="2000" b="1" dirty="0" err="1">
                <a:solidFill>
                  <a:prstClr val="black"/>
                </a:solidFill>
              </a:rPr>
              <a:t>giyie</a:t>
            </a:r>
            <a:r>
              <a:rPr lang="en-US" sz="2000" b="1" dirty="0">
                <a:solidFill>
                  <a:prstClr val="black"/>
                </a:solidFill>
              </a:rPr>
              <a:t> </a:t>
            </a:r>
            <a:r>
              <a:rPr lang="en-US" sz="2000" b="1" dirty="0" err="1">
                <a:solidFill>
                  <a:prstClr val="black"/>
                </a:solidFill>
              </a:rPr>
              <a:t>kode</a:t>
            </a:r>
            <a:r>
              <a:rPr lang="en-US" sz="2000" b="1" dirty="0">
                <a:solidFill>
                  <a:prstClr val="black"/>
                </a:solidFill>
              </a:rPr>
              <a:t>. </a:t>
            </a:r>
            <a:r>
              <a:rPr lang="en-US" sz="2000" b="1" dirty="0" err="1">
                <a:solidFill>
                  <a:prstClr val="black"/>
                </a:solidFill>
              </a:rPr>
              <a:t>Oganda</a:t>
            </a:r>
            <a:r>
              <a:rPr lang="en-US" sz="2000" b="1" dirty="0">
                <a:solidFill>
                  <a:prstClr val="black"/>
                </a:solidFill>
              </a:rPr>
              <a:t> ne </a:t>
            </a:r>
            <a:r>
              <a:rPr lang="en-US" sz="2000" b="1" dirty="0" err="1">
                <a:solidFill>
                  <a:prstClr val="black"/>
                </a:solidFill>
              </a:rPr>
              <a:t>onyiso</a:t>
            </a:r>
            <a:r>
              <a:rPr lang="en-US" sz="2000" b="1" dirty="0">
                <a:solidFill>
                  <a:prstClr val="black"/>
                </a:solidFill>
              </a:rPr>
              <a:t> </a:t>
            </a:r>
            <a:r>
              <a:rPr lang="en-US" sz="2000" b="1" dirty="0" err="1">
                <a:solidFill>
                  <a:prstClr val="black"/>
                </a:solidFill>
              </a:rPr>
              <a:t>yiegi</a:t>
            </a:r>
            <a:r>
              <a:rPr lang="en-US" sz="2000" b="1" dirty="0">
                <a:solidFill>
                  <a:prstClr val="black"/>
                </a:solidFill>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giwacho</a:t>
            </a:r>
            <a:r>
              <a:rPr lang="en-US" sz="2000" b="1" dirty="0">
                <a:solidFill>
                  <a:prstClr val="black"/>
                </a:solidFill>
              </a:rPr>
              <a:t> </a:t>
            </a:r>
            <a:r>
              <a:rPr lang="en-US" sz="2000" b="1" dirty="0" err="1">
                <a:solidFill>
                  <a:prstClr val="black"/>
                </a:solidFill>
              </a:rPr>
              <a:t>ni</a:t>
            </a:r>
            <a:r>
              <a:rPr lang="en-US" sz="2000" b="1" dirty="0">
                <a:solidFill>
                  <a:prstClr val="black"/>
                </a:solidFill>
              </a:rPr>
              <a:t> </a:t>
            </a:r>
            <a:r>
              <a:rPr lang="en-US" sz="2000" b="1" dirty="0" err="1">
                <a:solidFill>
                  <a:prstClr val="black"/>
                </a:solidFill>
              </a:rPr>
              <a:t>gibiro</a:t>
            </a:r>
            <a:r>
              <a:rPr lang="en-US" sz="2000" b="1" dirty="0">
                <a:solidFill>
                  <a:prstClr val="black"/>
                </a:solidFill>
              </a:rPr>
              <a:t> </a:t>
            </a:r>
            <a:r>
              <a:rPr lang="en-US" sz="2000" b="1" dirty="0" err="1">
                <a:solidFill>
                  <a:prstClr val="black"/>
                </a:solidFill>
              </a:rPr>
              <a:t>rito</a:t>
            </a:r>
            <a:r>
              <a:rPr lang="en-US" sz="2000" b="1" dirty="0">
                <a:solidFill>
                  <a:prstClr val="black"/>
                </a:solidFill>
              </a:rPr>
              <a:t> </a:t>
            </a:r>
            <a:r>
              <a:rPr lang="en-US" sz="2000" b="1" dirty="0" err="1">
                <a:solidFill>
                  <a:prstClr val="black"/>
                </a:solidFill>
              </a:rPr>
              <a:t>singruokno</a:t>
            </a:r>
            <a:r>
              <a:rPr lang="en-US" sz="2000" b="1" dirty="0">
                <a:solidFill>
                  <a:prstClr val="black"/>
                </a:solidFill>
              </a:rPr>
              <a:t>. Ere kaka </a:t>
            </a:r>
            <a:r>
              <a:rPr lang="en-US" sz="2000" b="1" dirty="0" err="1">
                <a:solidFill>
                  <a:prstClr val="black"/>
                </a:solidFill>
              </a:rPr>
              <a:t>Nyasaye</a:t>
            </a:r>
            <a:r>
              <a:rPr lang="en-US" sz="2000" b="1" dirty="0">
                <a:solidFill>
                  <a:prstClr val="black"/>
                </a:solidFill>
              </a:rPr>
              <a:t> </a:t>
            </a:r>
            <a:r>
              <a:rPr lang="en-US" sz="2000" b="1" dirty="0" err="1">
                <a:solidFill>
                  <a:prstClr val="black"/>
                </a:solidFill>
              </a:rPr>
              <a:t>nonyiso</a:t>
            </a:r>
            <a:r>
              <a:rPr lang="en-US" sz="2000" b="1" dirty="0">
                <a:solidFill>
                  <a:prstClr val="black"/>
                </a:solidFill>
              </a:rPr>
              <a:t> </a:t>
            </a:r>
            <a:r>
              <a:rPr lang="en-US" sz="2000" b="1" dirty="0" err="1">
                <a:solidFill>
                  <a:prstClr val="black"/>
                </a:solidFill>
              </a:rPr>
              <a:t>noyie</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singruokno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remo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nyasi</a:t>
            </a:r>
            <a:r>
              <a:rPr lang="en-US" sz="2000" b="1" dirty="0">
                <a:solidFill>
                  <a:prstClr val="black"/>
                </a:solidFill>
              </a:rPr>
              <a:t>; kendo </a:t>
            </a:r>
            <a:r>
              <a:rPr lang="en-US" sz="2000" b="1" dirty="0" err="1">
                <a:solidFill>
                  <a:prstClr val="black"/>
                </a:solidFill>
              </a:rPr>
              <a:t>gi</a:t>
            </a:r>
            <a:r>
              <a:rPr lang="en-US" sz="2000" b="1" dirty="0">
                <a:solidFill>
                  <a:prstClr val="black"/>
                </a:solidFill>
              </a:rPr>
              <a:t> </a:t>
            </a:r>
            <a:r>
              <a:rPr lang="en-US" sz="2000" b="1" dirty="0" err="1">
                <a:solidFill>
                  <a:prstClr val="black"/>
                </a:solidFill>
              </a:rPr>
              <a:t>ranyisi</a:t>
            </a:r>
            <a:r>
              <a:rPr lang="en-US" sz="2000" b="1" dirty="0">
                <a:solidFill>
                  <a:prstClr val="black"/>
                </a:solidFill>
              </a:rPr>
              <a:t> ma biro </a:t>
            </a:r>
            <a:r>
              <a:rPr lang="en-US" sz="2000" b="1" dirty="0" err="1">
                <a:solidFill>
                  <a:prstClr val="black"/>
                </a:solidFill>
              </a:rPr>
              <a:t>konyogi</a:t>
            </a:r>
            <a:r>
              <a:rPr lang="en-US" sz="2000" b="1" dirty="0">
                <a:solidFill>
                  <a:prstClr val="black"/>
                </a:solidFill>
              </a:rPr>
              <a:t> </a:t>
            </a:r>
            <a:r>
              <a:rPr lang="en-US" sz="2000" b="1" dirty="0" err="1">
                <a:solidFill>
                  <a:prstClr val="black"/>
                </a:solidFill>
              </a:rPr>
              <a:t>winjo</a:t>
            </a:r>
            <a:r>
              <a:rPr lang="en-US" sz="2000" b="1" dirty="0">
                <a:solidFill>
                  <a:prstClr val="black"/>
                </a:solidFill>
              </a:rPr>
              <a:t> </a:t>
            </a:r>
            <a:r>
              <a:rPr lang="en-US" sz="2000" b="1" dirty="0" err="1">
                <a:solidFill>
                  <a:prstClr val="black"/>
                </a:solidFill>
              </a:rPr>
              <a:t>tiend</a:t>
            </a:r>
            <a:r>
              <a:rPr lang="en-US" sz="2000" b="1" dirty="0">
                <a:solidFill>
                  <a:prstClr val="black"/>
                </a:solidFill>
              </a:rPr>
              <a:t> </a:t>
            </a:r>
            <a:r>
              <a:rPr lang="en-US" sz="2000" b="1" dirty="0" err="1">
                <a:solidFill>
                  <a:prstClr val="black"/>
                </a:solidFill>
              </a:rPr>
              <a:t>singruokno</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036477"/>
            <a:ext cx="7321995" cy="707886"/>
          </a:xfrm>
          <a:prstGeom prst="rect">
            <a:avLst/>
          </a:prstGeom>
          <a:noFill/>
        </p:spPr>
        <p:txBody>
          <a:bodyPr wrap="square">
            <a:spAutoFit/>
          </a:bodyPr>
          <a:lstStyle/>
          <a:p>
            <a:pPr lvl="0">
              <a:spcBef>
                <a:spcPts val="600"/>
              </a:spcBef>
              <a:defRPr/>
            </a:pPr>
            <a:r>
              <a:rPr lang="en-US" sz="2000" b="1" dirty="0" err="1">
                <a:solidFill>
                  <a:prstClr val="black"/>
                </a:solidFill>
              </a:rPr>
              <a:t>Singruokno</a:t>
            </a:r>
            <a:r>
              <a:rPr lang="en-US" sz="2000" b="1" dirty="0">
                <a:solidFill>
                  <a:prstClr val="black"/>
                </a:solidFill>
              </a:rPr>
              <a:t> ne </a:t>
            </a:r>
            <a:r>
              <a:rPr lang="en-US" sz="2000" b="1" dirty="0" err="1">
                <a:solidFill>
                  <a:prstClr val="black"/>
                </a:solidFill>
              </a:rPr>
              <a:t>yot</a:t>
            </a:r>
            <a:r>
              <a:rPr lang="en-US" sz="2000" b="1" dirty="0">
                <a:solidFill>
                  <a:prstClr val="black"/>
                </a:solidFill>
              </a:rPr>
              <a:t>: </a:t>
            </a:r>
            <a:r>
              <a:rPr lang="en-US" sz="2000" b="1" dirty="0" err="1">
                <a:solidFill>
                  <a:prstClr val="black"/>
                </a:solidFill>
              </a:rPr>
              <a:t>Abiro</a:t>
            </a:r>
            <a:r>
              <a:rPr lang="en-US" sz="2000" b="1" dirty="0">
                <a:solidFill>
                  <a:prstClr val="black"/>
                </a:solidFill>
              </a:rPr>
              <a:t> </a:t>
            </a:r>
            <a:r>
              <a:rPr lang="en-US" sz="2000" b="1" dirty="0" err="1">
                <a:solidFill>
                  <a:prstClr val="black"/>
                </a:solidFill>
              </a:rPr>
              <a:t>bedo</a:t>
            </a:r>
            <a:r>
              <a:rPr lang="en-US" sz="2000" b="1" dirty="0">
                <a:solidFill>
                  <a:prstClr val="black"/>
                </a:solidFill>
              </a:rPr>
              <a:t> </a:t>
            </a:r>
            <a:r>
              <a:rPr lang="en-US" sz="2000" b="1" dirty="0" err="1">
                <a:solidFill>
                  <a:prstClr val="black"/>
                </a:solidFill>
              </a:rPr>
              <a:t>Nyasachu</a:t>
            </a:r>
            <a:r>
              <a:rPr lang="en-US" sz="2000" b="1" dirty="0">
                <a:solidFill>
                  <a:prstClr val="black"/>
                </a:solidFill>
              </a:rPr>
              <a:t>, </a:t>
            </a:r>
            <a:r>
              <a:rPr lang="en-US" sz="2000" b="1" dirty="0" err="1">
                <a:solidFill>
                  <a:prstClr val="black"/>
                </a:solidFill>
              </a:rPr>
              <a:t>abiro</a:t>
            </a:r>
            <a:r>
              <a:rPr lang="en-US" sz="2000" b="1" dirty="0">
                <a:solidFill>
                  <a:prstClr val="black"/>
                </a:solidFill>
              </a:rPr>
              <a:t> </a:t>
            </a:r>
            <a:r>
              <a:rPr lang="en-US" sz="2000" b="1" dirty="0" err="1">
                <a:solidFill>
                  <a:prstClr val="black"/>
                </a:solidFill>
              </a:rPr>
              <a:t>ritou</a:t>
            </a:r>
            <a:r>
              <a:rPr lang="en-US" sz="2000" b="1" dirty="0">
                <a:solidFill>
                  <a:prstClr val="black"/>
                </a:solidFill>
              </a:rPr>
              <a:t> kendo </a:t>
            </a:r>
            <a:r>
              <a:rPr lang="en-US" sz="2000" b="1" dirty="0" err="1">
                <a:solidFill>
                  <a:prstClr val="black"/>
                </a:solidFill>
              </a:rPr>
              <a:t>gwedhou</a:t>
            </a:r>
            <a:r>
              <a:rPr lang="en-US" sz="2000" b="1" dirty="0">
                <a:solidFill>
                  <a:prstClr val="black"/>
                </a:solidFill>
              </a:rPr>
              <a:t>; un, </a:t>
            </a:r>
            <a:r>
              <a:rPr lang="en-US" sz="2000" b="1" dirty="0" err="1">
                <a:solidFill>
                  <a:prstClr val="black"/>
                </a:solidFill>
              </a:rPr>
              <a:t>urit</a:t>
            </a:r>
            <a:r>
              <a:rPr lang="en-US" sz="2000" b="1" dirty="0">
                <a:solidFill>
                  <a:prstClr val="black"/>
                </a:solidFill>
              </a:rPr>
              <a:t> </a:t>
            </a:r>
            <a:r>
              <a:rPr lang="en-US" sz="2000" b="1" dirty="0" err="1">
                <a:solidFill>
                  <a:prstClr val="black"/>
                </a:solidFill>
              </a:rPr>
              <a:t>chikena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Aptos" panose="02110004020202020204"/>
                <a:ea typeface="+mn-ea"/>
                <a:cs typeface="+mn-cs"/>
              </a:rPr>
              <a:t>SINGRUOK</a:t>
            </a: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0"/>
            <a:ext cx="12192000"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FF0000"/>
                </a:solidFill>
                <a:effectLst>
                  <a:glow rad="127000">
                    <a:srgbClr val="FFFF66"/>
                  </a:glow>
                </a:effectLst>
                <a:uLnTx/>
                <a:uFillTx/>
                <a:latin typeface="Aptos" panose="02110004020202020204"/>
                <a:ea typeface="+mn-ea"/>
                <a:cs typeface="+mn-cs"/>
              </a:rPr>
              <a:t>REMO MAR SINGRUOK</a:t>
            </a: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646331"/>
          </a:xfrm>
          <a:prstGeom prst="rect">
            <a:avLst/>
          </a:prstGeom>
          <a:noFill/>
        </p:spPr>
        <p:txBody>
          <a:bodyPr wrap="square">
            <a:spAutoFit/>
          </a:bodyPr>
          <a:lstStyle/>
          <a:p>
            <a:pPr lvl="0" algn="ctr">
              <a:defRPr/>
            </a:pPr>
            <a:r>
              <a:rPr lang="en-US" b="1" dirty="0">
                <a:solidFill>
                  <a:srgbClr val="2A4111"/>
                </a:solidFill>
                <a:latin typeface="Comic Sans MS" panose="030F0702030302020204" pitchFamily="66" charset="0"/>
              </a:rPr>
              <a:t>“Bang’ </a:t>
            </a:r>
            <a:r>
              <a:rPr lang="en-US" b="1" dirty="0" err="1">
                <a:solidFill>
                  <a:srgbClr val="2A4111"/>
                </a:solidFill>
                <a:latin typeface="Comic Sans MS" panose="030F0702030302020204" pitchFamily="66" charset="0"/>
              </a:rPr>
              <a:t>mano</a:t>
            </a:r>
            <a:r>
              <a:rPr lang="en-US" b="1" dirty="0">
                <a:solidFill>
                  <a:srgbClr val="2A4111"/>
                </a:solidFill>
                <a:latin typeface="Comic Sans MS" panose="030F0702030302020204" pitchFamily="66" charset="0"/>
              </a:rPr>
              <a:t> Musa </a:t>
            </a:r>
            <a:r>
              <a:rPr lang="en-US" b="1" dirty="0" err="1">
                <a:solidFill>
                  <a:srgbClr val="2A4111"/>
                </a:solidFill>
                <a:latin typeface="Comic Sans MS" panose="030F0702030302020204" pitchFamily="66" charset="0"/>
              </a:rPr>
              <a:t>nokawo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remo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mokiro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kuom</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ji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kowacho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niya</a:t>
            </a:r>
            <a:r>
              <a:rPr lang="en-US" b="1" dirty="0">
                <a:solidFill>
                  <a:srgbClr val="2A4111"/>
                </a:solidFill>
                <a:latin typeface="Comic Sans MS" panose="030F0702030302020204" pitchFamily="66" charset="0"/>
              </a:rPr>
              <a:t>, ‘Ma  e </a:t>
            </a:r>
            <a:r>
              <a:rPr lang="en-US" b="1" dirty="0" err="1">
                <a:solidFill>
                  <a:srgbClr val="2A4111"/>
                </a:solidFill>
                <a:latin typeface="Comic Sans MS" panose="030F0702030302020204" pitchFamily="66" charset="0"/>
              </a:rPr>
              <a:t>remo</a:t>
            </a:r>
            <a:r>
              <a:rPr lang="en-US" b="1" dirty="0">
                <a:solidFill>
                  <a:srgbClr val="2A4111"/>
                </a:solidFill>
                <a:latin typeface="Comic Sans MS" panose="030F0702030302020204" pitchFamily="66" charset="0"/>
              </a:rPr>
              <a:t> mar </a:t>
            </a:r>
            <a:r>
              <a:rPr lang="en-US" b="1" dirty="0" err="1">
                <a:solidFill>
                  <a:srgbClr val="2A4111"/>
                </a:solidFill>
                <a:latin typeface="Comic Sans MS" panose="030F0702030302020204" pitchFamily="66" charset="0"/>
              </a:rPr>
              <a:t>singruok</a:t>
            </a:r>
            <a:r>
              <a:rPr lang="en-US" b="1" dirty="0">
                <a:solidFill>
                  <a:srgbClr val="2A4111"/>
                </a:solidFill>
                <a:latin typeface="Comic Sans MS" panose="030F0702030302020204" pitchFamily="66" charset="0"/>
              </a:rPr>
              <a:t> mane </a:t>
            </a:r>
            <a:r>
              <a:rPr lang="en-US" b="1" dirty="0" err="1">
                <a:solidFill>
                  <a:srgbClr val="2A4111"/>
                </a:solidFill>
                <a:latin typeface="Comic Sans MS" panose="030F0702030302020204" pitchFamily="66" charset="0"/>
              </a:rPr>
              <a:t>Ruoth</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Nyasaye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osemiyo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utimo</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kode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kaluwore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gi</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weche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manie</a:t>
            </a:r>
            <a:r>
              <a:rPr lang="en-US" b="1" dirty="0">
                <a:solidFill>
                  <a:srgbClr val="2A4111"/>
                </a:solidFill>
                <a:latin typeface="Comic Sans MS" panose="030F0702030302020204" pitchFamily="66" charset="0"/>
              </a:rPr>
              <a:t> </a:t>
            </a:r>
            <a:r>
              <a:rPr lang="en-US" b="1" dirty="0" err="1">
                <a:solidFill>
                  <a:srgbClr val="2A4111"/>
                </a:solidFill>
                <a:latin typeface="Comic Sans MS" panose="030F0702030302020204" pitchFamily="66" charset="0"/>
              </a:rPr>
              <a:t>kitabuni</a:t>
            </a:r>
            <a:r>
              <a:rPr kumimoji="0" lang="en" sz="18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2A4111"/>
                </a:solidFill>
                <a:effectLst/>
                <a:uLnTx/>
                <a:uFillTx/>
                <a:latin typeface="Comic Sans MS" panose="030F0702030302020204" pitchFamily="66" charset="0"/>
                <a:ea typeface="+mn-ea"/>
                <a:cs typeface="+mn-cs"/>
              </a:rPr>
              <a:t>(Wuok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576970" cy="400110"/>
          </a:xfrm>
          <a:prstGeom prst="rect">
            <a:avLst/>
          </a:prstGeom>
          <a:noFill/>
        </p:spPr>
        <p:txBody>
          <a:bodyPr wrap="square" rtlCol="0">
            <a:spAutoFit/>
          </a:bodyPr>
          <a:lstStyle/>
          <a:p>
            <a:pPr lvl="0">
              <a:spcBef>
                <a:spcPts val="600"/>
              </a:spcBef>
              <a:defRPr/>
            </a:pPr>
            <a:r>
              <a:rPr lang="fi-FI" sz="2000" b="1" dirty="0">
                <a:solidFill>
                  <a:prstClr val="white"/>
                </a:solidFill>
                <a:effectLst>
                  <a:outerShdw blurRad="38100" dist="38100" dir="2700000" algn="tl">
                    <a:srgbClr val="000000">
                      <a:alpha val="43137"/>
                    </a:srgbClr>
                  </a:outerShdw>
                </a:effectLst>
              </a:rPr>
              <a:t>Ere kaka ne otim singruokno? </a:t>
            </a:r>
            <a:endPar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4093428"/>
          </a:xfrm>
          <a:prstGeom prst="rect">
            <a:avLst/>
          </a:prstGeom>
          <a:noFill/>
        </p:spPr>
        <p:txBody>
          <a:bodyPr wrap="square" rtlCol="0">
            <a:spAutoFit/>
          </a:bodyPr>
          <a:lstStyle/>
          <a:p>
            <a:pPr marL="447675" lvl="0" indent="-447675">
              <a:buFont typeface="+mj-lt"/>
              <a:buAutoNum type="arabicPeriod"/>
              <a:defRPr/>
            </a:pPr>
            <a:r>
              <a:rPr lang="en-US" sz="2000" b="1" dirty="0">
                <a:solidFill>
                  <a:srgbClr val="FF66FF">
                    <a:lumMod val="20000"/>
                    <a:lumOff val="80000"/>
                  </a:srgbClr>
                </a:solidFill>
                <a:effectLst>
                  <a:outerShdw blurRad="38100" dist="38100" dir="2700000" algn="tl">
                    <a:srgbClr val="000000">
                      <a:alpha val="43137"/>
                    </a:srgbClr>
                  </a:outerShdw>
                </a:effectLst>
              </a:rPr>
              <a:t>Ne </a:t>
            </a:r>
            <a:r>
              <a:rPr lang="en-US" sz="2000" b="1" dirty="0" err="1">
                <a:solidFill>
                  <a:srgbClr val="FF66FF">
                    <a:lumMod val="20000"/>
                    <a:lumOff val="80000"/>
                  </a:srgbClr>
                </a:solidFill>
                <a:effectLst>
                  <a:outerShdw blurRad="38100" dist="38100" dir="2700000" algn="tl">
                    <a:srgbClr val="000000">
                      <a:alpha val="43137"/>
                    </a:srgbClr>
                  </a:outerShdw>
                </a:effectLst>
              </a:rPr>
              <a:t>osom</a:t>
            </a:r>
            <a:r>
              <a:rPr lang="en-US" sz="2000" b="1" dirty="0">
                <a:solidFill>
                  <a:srgbClr val="FF66FF">
                    <a:lumMod val="20000"/>
                    <a:lumOff val="80000"/>
                  </a:srgbClr>
                </a:solidFill>
                <a:effectLst>
                  <a:outerShdw blurRad="38100" dist="38100" dir="2700000" algn="tl">
                    <a:srgbClr val="000000">
                      <a:alpha val="43137"/>
                    </a:srgbClr>
                  </a:outerShdw>
                </a:effectLst>
              </a:rPr>
              <a:t> </a:t>
            </a:r>
            <a:r>
              <a:rPr lang="en-US" sz="2000" b="1" dirty="0" err="1">
                <a:solidFill>
                  <a:srgbClr val="FF66FF">
                    <a:lumMod val="20000"/>
                    <a:lumOff val="80000"/>
                  </a:srgbClr>
                </a:solidFill>
                <a:effectLst>
                  <a:outerShdw blurRad="38100" dist="38100" dir="2700000" algn="tl">
                    <a:srgbClr val="000000">
                      <a:alpha val="43137"/>
                    </a:srgbClr>
                  </a:outerShdw>
                </a:effectLst>
              </a:rPr>
              <a:t>singruokno</a:t>
            </a:r>
            <a:r>
              <a:rPr kumimoji="0" lang="en"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(Wuok 24:3a)</a:t>
            </a:r>
          </a:p>
          <a:p>
            <a:pPr marL="447675" lvl="0" indent="-447675">
              <a:buFont typeface="+mj-lt"/>
              <a:buAutoNum type="arabicPeriod"/>
              <a:defRPr/>
            </a:pPr>
            <a:r>
              <a:rPr lang="en-US" sz="2000" b="1" dirty="0">
                <a:solidFill>
                  <a:srgbClr val="FF5050">
                    <a:lumMod val="20000"/>
                    <a:lumOff val="80000"/>
                  </a:srgbClr>
                </a:solidFill>
                <a:effectLst>
                  <a:outerShdw blurRad="38100" dist="38100" dir="2700000" algn="tl">
                    <a:srgbClr val="000000">
                      <a:alpha val="43137"/>
                    </a:srgbClr>
                  </a:outerShdw>
                </a:effectLst>
              </a:rPr>
              <a:t>Ji </a:t>
            </a:r>
            <a:r>
              <a:rPr lang="en-US" sz="2000" b="1" dirty="0" err="1">
                <a:solidFill>
                  <a:srgbClr val="FF5050">
                    <a:lumMod val="20000"/>
                    <a:lumOff val="80000"/>
                  </a:srgbClr>
                </a:solidFill>
                <a:effectLst>
                  <a:outerShdw blurRad="38100" dist="38100" dir="2700000" algn="tl">
                    <a:srgbClr val="000000">
                      <a:alpha val="43137"/>
                    </a:srgbClr>
                  </a:outerShdw>
                </a:effectLst>
              </a:rPr>
              <a:t>nodwoko</a:t>
            </a:r>
            <a:r>
              <a:rPr lang="en-US" sz="2000" b="1" dirty="0">
                <a:solidFill>
                  <a:srgbClr val="FF5050">
                    <a:lumMod val="20000"/>
                    <a:lumOff val="80000"/>
                  </a:srgbClr>
                </a:solidFill>
                <a:effectLst>
                  <a:outerShdw blurRad="38100" dist="38100" dir="2700000" algn="tl">
                    <a:srgbClr val="000000">
                      <a:alpha val="43137"/>
                    </a:srgbClr>
                  </a:outerShdw>
                </a:effectLst>
              </a:rPr>
              <a:t> </a:t>
            </a:r>
            <a:r>
              <a:rPr lang="en-US" sz="2000" b="1" dirty="0" err="1">
                <a:solidFill>
                  <a:srgbClr val="FF5050">
                    <a:lumMod val="20000"/>
                    <a:lumOff val="80000"/>
                  </a:srgbClr>
                </a:solidFill>
                <a:effectLst>
                  <a:outerShdw blurRad="38100" dist="38100" dir="2700000" algn="tl">
                    <a:srgbClr val="000000">
                      <a:alpha val="43137"/>
                    </a:srgbClr>
                  </a:outerShdw>
                </a:effectLst>
              </a:rPr>
              <a:t>ni</a:t>
            </a:r>
            <a:r>
              <a:rPr lang="en-US" sz="2000" b="1" dirty="0">
                <a:solidFill>
                  <a:srgbClr val="FF5050">
                    <a:lumMod val="20000"/>
                    <a:lumOff val="80000"/>
                  </a:srgbClr>
                </a:solidFill>
                <a:effectLst>
                  <a:outerShdw blurRad="38100" dist="38100" dir="2700000" algn="tl">
                    <a:srgbClr val="000000">
                      <a:alpha val="43137"/>
                    </a:srgbClr>
                  </a:outerShdw>
                </a:effectLst>
              </a:rPr>
              <a:t> </a:t>
            </a:r>
            <a:r>
              <a:rPr lang="en-US" sz="2000" b="1" dirty="0" err="1">
                <a:solidFill>
                  <a:srgbClr val="FF5050">
                    <a:lumMod val="20000"/>
                    <a:lumOff val="80000"/>
                  </a:srgbClr>
                </a:solidFill>
                <a:effectLst>
                  <a:outerShdw blurRad="38100" dist="38100" dir="2700000" algn="tl">
                    <a:srgbClr val="000000">
                      <a:alpha val="43137"/>
                    </a:srgbClr>
                  </a:outerShdw>
                </a:effectLst>
              </a:rPr>
              <a:t>ee</a:t>
            </a:r>
            <a:r>
              <a:rPr kumimoji="0" lang="en" sz="2000"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 (Wuok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Ne okete e ndiko (Wuok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Noger kendo-mar-misango (Wuok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Nochungi kite 12 mag rapar (Wuok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Aptos" panose="02110004020202020204"/>
                <a:ea typeface="+mn-ea"/>
                <a:cs typeface="+mn-cs"/>
              </a:rPr>
              <a:t>Notim misengini miwang’o pep (Wuok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Aptos" panose="02110004020202020204"/>
                <a:ea typeface="+mn-ea"/>
                <a:cs typeface="+mn-cs"/>
              </a:rPr>
              <a:t>Nus remo nokir e kendo-mar-misango (Wuok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Aptos" panose="02110004020202020204"/>
                <a:ea typeface="+mn-ea"/>
                <a:cs typeface="+mn-cs"/>
              </a:rPr>
              <a:t>Ne osom singruokno kendo (Wuok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Aptos" panose="02110004020202020204"/>
                <a:ea typeface="+mn-ea"/>
                <a:cs typeface="+mn-cs"/>
              </a:rPr>
              <a:t>Ji nodwoko kendo ni ee (Wuok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Aptos" panose="02110004020202020204"/>
                <a:ea typeface="+mn-ea"/>
                <a:cs typeface="+mn-cs"/>
              </a:rPr>
              <a:t>Nus remo mane odong’ ne okir kuom ji (Wuok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en" sz="2000"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Aptos" panose="02110004020202020204"/>
                <a:ea typeface="+mn-ea"/>
                <a:cs typeface="+mn-cs"/>
              </a:rPr>
              <a:t>Musa nowacho ni en “remo mar singruok” (Wuok 24:8b; Math.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lang="en" sz="2000" b="1" dirty="0">
                <a:solidFill>
                  <a:srgbClr val="FFFFCC"/>
                </a:solidFill>
                <a:effectLst>
                  <a:outerShdw blurRad="38100" dist="38100" dir="2700000" algn="tl">
                    <a:srgbClr val="000000">
                      <a:alpha val="43137"/>
                    </a:srgbClr>
                  </a:outerShdw>
                </a:effectLst>
                <a:latin typeface="Aptos" panose="02110004020202020204"/>
              </a:rPr>
              <a:t>Ne olos chiemo mar siro singruokno </a:t>
            </a:r>
            <a:r>
              <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Aptos" panose="02110004020202020204"/>
                <a:ea typeface="+mn-ea"/>
                <a:cs typeface="+mn-cs"/>
              </a:rPr>
              <a:t>(Wuok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774345"/>
            <a:ext cx="11849100" cy="707886"/>
          </a:xfrm>
          <a:prstGeom prst="rect">
            <a:avLst/>
          </a:prstGeom>
          <a:noFill/>
        </p:spPr>
        <p:txBody>
          <a:bodyPr wrap="square" rtlCol="0">
            <a:spAutoFit/>
          </a:bodyPr>
          <a:lstStyle/>
          <a:p>
            <a:pPr lvl="0">
              <a:spcBef>
                <a:spcPts val="600"/>
              </a:spcBef>
              <a:defRPr/>
            </a:pPr>
            <a:r>
              <a:rPr lang="en-US" sz="2000" b="1" dirty="0" err="1">
                <a:solidFill>
                  <a:prstClr val="white"/>
                </a:solidFill>
                <a:effectLst>
                  <a:outerShdw blurRad="38100" dist="38100" dir="2700000" algn="tl">
                    <a:srgbClr val="000000">
                      <a:alpha val="43137"/>
                    </a:srgbClr>
                  </a:outerShdw>
                </a:effectLst>
              </a:rPr>
              <a:t>Nyasaye</a:t>
            </a:r>
            <a:r>
              <a:rPr lang="en-US" sz="2000" b="1" dirty="0">
                <a:solidFill>
                  <a:prstClr val="white"/>
                </a:solidFill>
                <a:effectLst>
                  <a:outerShdw blurRad="38100" dist="38100" dir="2700000" algn="tl">
                    <a:srgbClr val="000000">
                      <a:alpha val="43137"/>
                    </a:srgbClr>
                  </a:outerShdw>
                </a:effectLst>
              </a:rPr>
              <a:t> ne </a:t>
            </a:r>
            <a:r>
              <a:rPr lang="en-US" sz="2000" b="1" dirty="0" err="1">
                <a:solidFill>
                  <a:prstClr val="white"/>
                </a:solidFill>
                <a:effectLst>
                  <a:outerShdw blurRad="38100" dist="38100" dir="2700000" algn="tl">
                    <a:srgbClr val="000000">
                      <a:alpha val="43137"/>
                    </a:srgbClr>
                  </a:outerShdw>
                </a:effectLst>
              </a:rPr>
              <a:t>oyango</a:t>
            </a:r>
            <a:r>
              <a:rPr lang="en-US" sz="2000" b="1" dirty="0">
                <a:solidFill>
                  <a:prstClr val="white"/>
                </a:solidFill>
                <a:effectLst>
                  <a:outerShdw blurRad="38100" dist="38100" dir="2700000" algn="tl">
                    <a:srgbClr val="000000">
                      <a:alpha val="43137"/>
                    </a:srgbClr>
                  </a:outerShdw>
                </a:effectLst>
              </a:rPr>
              <a:t> Israel kaka </a:t>
            </a:r>
            <a:r>
              <a:rPr lang="en-US" sz="2000" b="1" dirty="0" err="1">
                <a:solidFill>
                  <a:prstClr val="white"/>
                </a:solidFill>
                <a:effectLst>
                  <a:outerShdw blurRad="38100" dist="38100" dir="2700000" algn="tl">
                    <a:srgbClr val="000000">
                      <a:alpha val="43137"/>
                    </a:srgbClr>
                  </a:outerShdw>
                </a:effectLst>
              </a:rPr>
              <a:t>oganda</a:t>
            </a:r>
            <a:r>
              <a:rPr lang="en-US" sz="2000" b="1" dirty="0">
                <a:solidFill>
                  <a:prstClr val="white"/>
                </a:solidFill>
                <a:effectLst>
                  <a:outerShdw blurRad="38100" dist="38100" dir="2700000" algn="tl">
                    <a:srgbClr val="000000">
                      <a:alpha val="43137"/>
                    </a:srgbClr>
                  </a:outerShdw>
                </a:effectLst>
              </a:rPr>
              <a:t> (kite 12); Ne </a:t>
            </a:r>
            <a:r>
              <a:rPr lang="en-US" sz="2000" b="1" dirty="0" err="1">
                <a:solidFill>
                  <a:prstClr val="white"/>
                </a:solidFill>
                <a:effectLst>
                  <a:outerShdw blurRad="38100" dist="38100" dir="2700000" algn="tl">
                    <a:srgbClr val="000000">
                      <a:alpha val="43137"/>
                    </a:srgbClr>
                  </a:outerShdw>
                </a:effectLst>
              </a:rPr>
              <a:t>omiyo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nyithindo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matindo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luor</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ahinya</a:t>
            </a:r>
            <a:r>
              <a:rPr lang="en-US" sz="2000" b="1" dirty="0">
                <a:solidFill>
                  <a:prstClr val="white"/>
                </a:solidFill>
                <a:effectLst>
                  <a:outerShdw blurRad="38100" dist="38100" dir="2700000" algn="tl">
                    <a:srgbClr val="000000">
                      <a:alpha val="43137"/>
                    </a:srgbClr>
                  </a:outerShdw>
                </a:effectLst>
              </a:rPr>
              <a:t>; kendo ne </a:t>
            </a:r>
            <a:r>
              <a:rPr lang="en-US" sz="2000" b="1" dirty="0" err="1">
                <a:solidFill>
                  <a:prstClr val="white"/>
                </a:solidFill>
                <a:effectLst>
                  <a:outerShdw blurRad="38100" dist="38100" dir="2700000" algn="tl">
                    <a:srgbClr val="000000">
                      <a:alpha val="43137"/>
                    </a:srgbClr>
                  </a:outerShdw>
                </a:effectLst>
              </a:rPr>
              <a:t>ochiwore</a:t>
            </a:r>
            <a:r>
              <a:rPr lang="en-US" sz="2000" b="1" dirty="0">
                <a:solidFill>
                  <a:prstClr val="white"/>
                </a:solidFill>
                <a:effectLst>
                  <a:outerShdw blurRad="38100" dist="38100" dir="2700000" algn="tl">
                    <a:srgbClr val="000000">
                      <a:alpha val="43137"/>
                    </a:srgbClr>
                  </a:outerShdw>
                </a:effectLst>
              </a:rPr>
              <a:t> ne </a:t>
            </a:r>
            <a:r>
              <a:rPr lang="en-US" sz="2000" b="1" dirty="0" err="1">
                <a:solidFill>
                  <a:prstClr val="white"/>
                </a:solidFill>
                <a:effectLst>
                  <a:outerShdw blurRad="38100" dist="38100" dir="2700000" algn="tl">
                    <a:srgbClr val="000000">
                      <a:alpha val="43137"/>
                    </a:srgbClr>
                  </a:outerShdw>
                </a:effectLst>
              </a:rPr>
              <a:t>ng’ato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ng’ato</a:t>
            </a:r>
            <a:r>
              <a:rPr lang="en-US" sz="2000" b="1" dirty="0">
                <a:solidFill>
                  <a:prstClr val="white"/>
                </a:solidFill>
                <a:effectLst>
                  <a:outerShdw blurRad="38100" dist="38100" dir="2700000" algn="tl">
                    <a:srgbClr val="000000">
                      <a:alpha val="43137"/>
                    </a:srgbClr>
                  </a:outerShdw>
                </a:effectLst>
              </a:rPr>
              <a:t> (ne </a:t>
            </a:r>
            <a:r>
              <a:rPr lang="en-US" sz="2000" b="1" dirty="0" err="1">
                <a:solidFill>
                  <a:prstClr val="white"/>
                </a:solidFill>
                <a:effectLst>
                  <a:outerShdw blurRad="38100" dist="38100" dir="2700000" algn="tl">
                    <a:srgbClr val="000000">
                      <a:alpha val="43137"/>
                    </a:srgbClr>
                  </a:outerShdw>
                </a:effectLst>
              </a:rPr>
              <a:t>okir</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rembe</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kuomgi</a:t>
            </a:r>
            <a:r>
              <a:rPr lang="en-US" sz="2000" b="1" dirty="0">
                <a:solidFill>
                  <a:prstClr val="white"/>
                </a:solidFill>
                <a:effectLst>
                  <a:outerShdw blurRad="38100" dist="38100" dir="2700000" algn="tl">
                    <a:srgbClr val="000000">
                      <a:alpha val="43137"/>
                    </a:srgbClr>
                  </a:outerShdw>
                </a:effectLst>
              </a:rPr>
              <a:t>)</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707886"/>
          </a:xfrm>
          <a:prstGeom prst="rect">
            <a:avLst/>
          </a:prstGeom>
          <a:noFill/>
        </p:spPr>
        <p:txBody>
          <a:bodyPr wrap="square">
            <a:spAutoFit/>
          </a:bodyPr>
          <a:lstStyle/>
          <a:p>
            <a:pPr lvl="0">
              <a:spcBef>
                <a:spcPts val="600"/>
              </a:spcBef>
              <a:defRPr/>
            </a:pPr>
            <a:r>
              <a:rPr lang="en-US" sz="2000" b="1" dirty="0" err="1">
                <a:solidFill>
                  <a:prstClr val="white"/>
                </a:solidFill>
                <a:effectLst>
                  <a:outerShdw blurRad="38100" dist="38100" dir="2700000" algn="tl">
                    <a:srgbClr val="000000">
                      <a:alpha val="43137"/>
                    </a:srgbClr>
                  </a:outerShdw>
                </a:effectLst>
              </a:rPr>
              <a:t>Nyasaye</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dwaro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bedo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gi</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winjruok</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kodwa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ng’ato</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ka</a:t>
            </a:r>
            <a:r>
              <a:rPr lang="en-US" sz="2000" b="1" dirty="0">
                <a:solidFill>
                  <a:prstClr val="white"/>
                </a:solidFill>
                <a:effectLst>
                  <a:outerShdw blurRad="38100" dist="38100" dir="2700000" algn="tl">
                    <a:srgbClr val="000000">
                      <a:alpha val="43137"/>
                    </a:srgbClr>
                  </a:outerShdw>
                </a:effectLst>
              </a:rPr>
              <a:t> </a:t>
            </a:r>
            <a:r>
              <a:rPr lang="en-US" sz="2000" b="1" dirty="0" err="1">
                <a:solidFill>
                  <a:prstClr val="white"/>
                </a:solidFill>
                <a:effectLst>
                  <a:outerShdw blurRad="38100" dist="38100" dir="2700000" algn="tl">
                    <a:srgbClr val="000000">
                      <a:alpha val="43137"/>
                    </a:srgbClr>
                  </a:outerShdw>
                </a:effectLst>
              </a:rPr>
              <a:t>ng’ato</a:t>
            </a:r>
            <a:r>
              <a:rPr lang="en-US" sz="2000" b="1" dirty="0">
                <a:solidFill>
                  <a:prstClr val="white"/>
                </a:solidFill>
                <a:effectLst>
                  <a:outerShdw blurRad="38100" dist="38100" dir="2700000" algn="tl">
                    <a:srgbClr val="000000">
                      <a:alpha val="43137"/>
                    </a:srgbClr>
                  </a:outerShdw>
                </a:effectLst>
              </a:rPr>
              <a:t> kendo kaka </a:t>
            </a:r>
            <a:r>
              <a:rPr lang="en-US" sz="2000" b="1" dirty="0" err="1">
                <a:solidFill>
                  <a:prstClr val="white"/>
                </a:solidFill>
                <a:effectLst>
                  <a:outerShdw blurRad="38100" dist="38100" dir="2700000" algn="tl">
                    <a:srgbClr val="000000">
                      <a:alpha val="43137"/>
                    </a:srgbClr>
                  </a:outerShdw>
                </a:effectLst>
              </a:rPr>
              <a:t>riwruok</a:t>
            </a:r>
            <a:r>
              <a:rPr lang="en-US" sz="2000" b="1" dirty="0">
                <a:solidFill>
                  <a:prstClr val="white"/>
                </a:solidFill>
                <a:effectLst>
                  <a:outerShdw blurRad="38100" dist="38100" dir="2700000" algn="tl">
                    <a:srgbClr val="000000">
                      <a:alpha val="43137"/>
                    </a:srgbClr>
                  </a:outerShdw>
                </a:effectLst>
              </a:rPr>
              <a:t> mar </a:t>
            </a:r>
            <a:r>
              <a:rPr lang="en-US" sz="2000" b="1" dirty="0" err="1">
                <a:solidFill>
                  <a:prstClr val="white"/>
                </a:solidFill>
                <a:effectLst>
                  <a:outerShdw blurRad="38100" dist="38100" dir="2700000" algn="tl">
                    <a:srgbClr val="000000">
                      <a:alpha val="43137"/>
                    </a:srgbClr>
                  </a:outerShdw>
                </a:effectLst>
              </a:rPr>
              <a:t>jomoyie</a:t>
            </a:r>
            <a:r>
              <a:rPr kumimoji="0" lang="en"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ptos" panose="02110004020202020204"/>
                <a:ea typeface="+mn-ea"/>
                <a:cs typeface="+mn-cs"/>
              </a:rPr>
              <a:t>.</a:t>
            </a: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0"/>
            <a:ext cx="11772901"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400" b="1" dirty="0">
                <a:ln w="10160">
                  <a:solidFill>
                    <a:srgbClr val="FF9900"/>
                  </a:solidFill>
                  <a:prstDash val="solid"/>
                </a:ln>
                <a:solidFill>
                  <a:srgbClr val="FFFFFF"/>
                </a:solidFill>
                <a:effectLst>
                  <a:outerShdw blurRad="38100" dist="22860" dir="5400000" algn="tl" rotWithShape="0">
                    <a:srgbClr val="000000"/>
                  </a:outerShdw>
                </a:effectLst>
                <a:latin typeface="Aptos" panose="02110004020202020204"/>
              </a:rPr>
              <a:t>CHOPO SINGRUOK</a:t>
            </a:r>
            <a:endParaRPr kumimoji="0" lang="en" sz="44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861774"/>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a:t>
            </a:r>
            <a:r>
              <a:rPr lang="en-US" b="1" dirty="0" err="1">
                <a:solidFill>
                  <a:srgbClr val="037CD8"/>
                </a:solidFill>
                <a:latin typeface="Comic Sans MS" panose="030F0702030302020204" pitchFamily="66" charset="0"/>
              </a:rPr>
              <a:t>Bang’e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nokawo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kitabu</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mondikie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weche</a:t>
            </a:r>
            <a:r>
              <a:rPr lang="en-US" b="1" dirty="0">
                <a:solidFill>
                  <a:srgbClr val="037CD8"/>
                </a:solidFill>
                <a:latin typeface="Comic Sans MS" panose="030F0702030302020204" pitchFamily="66" charset="0"/>
              </a:rPr>
              <a:t> mag </a:t>
            </a:r>
            <a:r>
              <a:rPr lang="en-US" b="1" dirty="0" err="1">
                <a:solidFill>
                  <a:srgbClr val="037CD8"/>
                </a:solidFill>
                <a:latin typeface="Comic Sans MS" panose="030F0702030302020204" pitchFamily="66" charset="0"/>
              </a:rPr>
              <a:t>singruokgo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mosomo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matek</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mondo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ji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duto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owinji</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Giduto</a:t>
            </a:r>
            <a:r>
              <a:rPr lang="en-US" b="1" dirty="0">
                <a:solidFill>
                  <a:srgbClr val="037CD8"/>
                </a:solidFill>
                <a:latin typeface="Comic Sans MS" panose="030F0702030302020204" pitchFamily="66" charset="0"/>
              </a:rPr>
              <a:t> ne </a:t>
            </a:r>
            <a:r>
              <a:rPr lang="en-US" b="1" dirty="0" err="1">
                <a:solidFill>
                  <a:srgbClr val="037CD8"/>
                </a:solidFill>
                <a:latin typeface="Comic Sans MS" panose="030F0702030302020204" pitchFamily="66" charset="0"/>
              </a:rPr>
              <a:t>giwacho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niya</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Wayie</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winjo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Ruoth</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Nyasaye</a:t>
            </a:r>
            <a:r>
              <a:rPr lang="en-US" b="1" dirty="0">
                <a:solidFill>
                  <a:srgbClr val="037CD8"/>
                </a:solidFill>
                <a:latin typeface="Comic Sans MS" panose="030F0702030302020204" pitchFamily="66" charset="0"/>
              </a:rPr>
              <a:t>, kendo </a:t>
            </a:r>
            <a:r>
              <a:rPr lang="en-US" b="1" dirty="0" err="1">
                <a:solidFill>
                  <a:srgbClr val="037CD8"/>
                </a:solidFill>
                <a:latin typeface="Comic Sans MS" panose="030F0702030302020204" pitchFamily="66" charset="0"/>
              </a:rPr>
              <a:t>wanatim</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duto</a:t>
            </a:r>
            <a:r>
              <a:rPr lang="en-US" b="1" dirty="0">
                <a:solidFill>
                  <a:srgbClr val="037CD8"/>
                </a:solidFill>
                <a:latin typeface="Comic Sans MS" panose="030F0702030302020204" pitchFamily="66" charset="0"/>
              </a:rPr>
              <a:t> </a:t>
            </a:r>
            <a:r>
              <a:rPr lang="en-US" b="1" dirty="0" err="1">
                <a:solidFill>
                  <a:srgbClr val="037CD8"/>
                </a:solidFill>
                <a:latin typeface="Comic Sans MS" panose="030F0702030302020204" pitchFamily="66" charset="0"/>
              </a:rPr>
              <a:t>mosechiko</a:t>
            </a:r>
            <a:r>
              <a:rPr lang="en-US" b="1" dirty="0">
                <a:solidFill>
                  <a:srgbClr val="037CD8"/>
                </a:solidFill>
                <a:latin typeface="Comic Sans MS" panose="030F0702030302020204" pitchFamily="66" charset="0"/>
              </a:rPr>
              <a:t>.’</a:t>
            </a:r>
            <a:r>
              <a:rPr kumimoji="0" lang="en" sz="18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037CD8"/>
                </a:solidFill>
                <a:effectLst/>
                <a:uLnTx/>
                <a:uFillTx/>
                <a:latin typeface="Comic Sans MS" panose="030F0702030302020204" pitchFamily="66" charset="0"/>
                <a:ea typeface="+mn-ea"/>
                <a:cs typeface="+mn-cs"/>
              </a:rPr>
              <a:t>(Wuok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0" y="1414226"/>
            <a:ext cx="8958264" cy="1015663"/>
          </a:xfrm>
          <a:prstGeom prst="rect">
            <a:avLst/>
          </a:prstGeom>
          <a:noFill/>
        </p:spPr>
        <p:txBody>
          <a:bodyPr wrap="square" rtlCol="0">
            <a:spAutoFit/>
          </a:bodyPr>
          <a:lstStyle/>
          <a:p>
            <a:pPr lvl="0">
              <a:spcBef>
                <a:spcPts val="600"/>
              </a:spcBef>
              <a:defRPr/>
            </a:pPr>
            <a:r>
              <a:rPr lang="en-US" sz="2000" b="1" dirty="0">
                <a:solidFill>
                  <a:prstClr val="black"/>
                </a:solidFill>
              </a:rPr>
              <a:t>E </a:t>
            </a:r>
            <a:r>
              <a:rPr lang="en-US" sz="2000" b="1" dirty="0" err="1">
                <a:solidFill>
                  <a:prstClr val="black"/>
                </a:solidFill>
              </a:rPr>
              <a:t>chuny</a:t>
            </a:r>
            <a:r>
              <a:rPr lang="en-US" sz="2000" b="1" dirty="0">
                <a:solidFill>
                  <a:prstClr val="black"/>
                </a:solidFill>
              </a:rPr>
              <a:t> </a:t>
            </a:r>
            <a:r>
              <a:rPr lang="en-US" sz="2000" b="1" dirty="0" err="1">
                <a:solidFill>
                  <a:prstClr val="black"/>
                </a:solidFill>
              </a:rPr>
              <a:t>mowinjore</a:t>
            </a:r>
            <a:r>
              <a:rPr lang="en-US" sz="2000" b="1" dirty="0">
                <a:solidFill>
                  <a:prstClr val="black"/>
                </a:solidFill>
              </a:rPr>
              <a:t> </a:t>
            </a:r>
            <a:r>
              <a:rPr lang="en-US" sz="2000" b="1" dirty="0" err="1">
                <a:solidFill>
                  <a:prstClr val="black"/>
                </a:solidFill>
              </a:rPr>
              <a:t>chuth</a:t>
            </a:r>
            <a:r>
              <a:rPr lang="en-US" sz="2000" b="1" dirty="0">
                <a:solidFill>
                  <a:prstClr val="black"/>
                </a:solidFill>
              </a:rPr>
              <a:t>, </a:t>
            </a:r>
            <a:r>
              <a:rPr lang="en-US" sz="2000" b="1" dirty="0" err="1">
                <a:solidFill>
                  <a:prstClr val="black"/>
                </a:solidFill>
              </a:rPr>
              <a:t>oganda</a:t>
            </a:r>
            <a:r>
              <a:rPr lang="en-US" sz="2000" b="1" dirty="0">
                <a:solidFill>
                  <a:prstClr val="black"/>
                </a:solidFill>
              </a:rPr>
              <a:t> </a:t>
            </a:r>
            <a:r>
              <a:rPr lang="en-US" sz="2000" b="1" dirty="0" err="1">
                <a:solidFill>
                  <a:prstClr val="black"/>
                </a:solidFill>
              </a:rPr>
              <a:t>nochiwore</a:t>
            </a:r>
            <a:r>
              <a:rPr lang="en-US" sz="2000" b="1" dirty="0">
                <a:solidFill>
                  <a:prstClr val="black"/>
                </a:solidFill>
              </a:rPr>
              <a:t> mar </a:t>
            </a:r>
            <a:r>
              <a:rPr lang="en-US" sz="2000" b="1" dirty="0" err="1">
                <a:solidFill>
                  <a:prstClr val="black"/>
                </a:solidFill>
              </a:rPr>
              <a:t>rito</a:t>
            </a:r>
            <a:r>
              <a:rPr lang="en-US" sz="2000" b="1" dirty="0">
                <a:solidFill>
                  <a:prstClr val="black"/>
                </a:solidFill>
              </a:rPr>
              <a:t> </a:t>
            </a:r>
            <a:r>
              <a:rPr lang="en-US" sz="2000" b="1" dirty="0" err="1">
                <a:solidFill>
                  <a:prstClr val="black"/>
                </a:solidFill>
              </a:rPr>
              <a:t>singruokno</a:t>
            </a:r>
            <a:r>
              <a:rPr lang="en-US" sz="2000" b="1" dirty="0">
                <a:solidFill>
                  <a:prstClr val="black"/>
                </a:solidFill>
              </a:rPr>
              <a:t>. </a:t>
            </a:r>
            <a:r>
              <a:rPr lang="en-US" sz="2000" b="1" dirty="0" err="1">
                <a:solidFill>
                  <a:prstClr val="black"/>
                </a:solidFill>
              </a:rPr>
              <a:t>Chiwruokno</a:t>
            </a:r>
            <a:r>
              <a:rPr lang="en-US" sz="2000" b="1" dirty="0">
                <a:solidFill>
                  <a:prstClr val="black"/>
                </a:solidFill>
              </a:rPr>
              <a:t> </a:t>
            </a:r>
            <a:r>
              <a:rPr lang="en-US" sz="2000" b="1" dirty="0" err="1">
                <a:solidFill>
                  <a:prstClr val="black"/>
                </a:solidFill>
              </a:rPr>
              <a:t>nobedo</a:t>
            </a:r>
            <a:r>
              <a:rPr lang="en-US" sz="2000" b="1" dirty="0">
                <a:solidFill>
                  <a:prstClr val="black"/>
                </a:solidFill>
              </a:rPr>
              <a:t> </a:t>
            </a:r>
            <a:r>
              <a:rPr lang="en-US" sz="2000" b="1" dirty="0" err="1">
                <a:solidFill>
                  <a:prstClr val="black"/>
                </a:solidFill>
              </a:rPr>
              <a:t>kuom</a:t>
            </a:r>
            <a:r>
              <a:rPr lang="en-US" sz="2000" b="1" dirty="0">
                <a:solidFill>
                  <a:prstClr val="black"/>
                </a:solidFill>
              </a:rPr>
              <a:t> </a:t>
            </a:r>
            <a:r>
              <a:rPr lang="en-US" sz="2000" b="1" dirty="0" err="1">
                <a:solidFill>
                  <a:prstClr val="black"/>
                </a:solidFill>
              </a:rPr>
              <a:t>kinde</a:t>
            </a:r>
            <a:r>
              <a:rPr lang="en-US" sz="2000" b="1" dirty="0">
                <a:solidFill>
                  <a:prstClr val="black"/>
                </a:solidFill>
              </a:rPr>
              <a:t> </a:t>
            </a:r>
            <a:r>
              <a:rPr lang="en-US" sz="2000" b="1" dirty="0" err="1">
                <a:solidFill>
                  <a:prstClr val="black"/>
                </a:solidFill>
              </a:rPr>
              <a:t>matin</a:t>
            </a:r>
            <a:r>
              <a:rPr lang="en-US" sz="2000" b="1" dirty="0">
                <a:solidFill>
                  <a:prstClr val="black"/>
                </a:solidFill>
              </a:rPr>
              <a:t> (</a:t>
            </a:r>
            <a:r>
              <a:rPr lang="en-US" sz="2000" b="1" dirty="0" err="1">
                <a:solidFill>
                  <a:prstClr val="black"/>
                </a:solidFill>
              </a:rPr>
              <a:t>Wuok</a:t>
            </a:r>
            <a:r>
              <a:rPr lang="en-US" sz="2000" b="1" dirty="0">
                <a:solidFill>
                  <a:prstClr val="black"/>
                </a:solidFill>
              </a:rPr>
              <a:t> 32:8).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95830" y="3706592"/>
            <a:ext cx="3733654"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217425" y="3704282"/>
            <a:ext cx="1690209"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66572" y="3720977"/>
            <a:ext cx="3148477" cy="2246769"/>
          </a:xfrm>
          <a:prstGeom prst="rect">
            <a:avLst/>
          </a:prstGeom>
          <a:noFill/>
        </p:spPr>
        <p:txBody>
          <a:bodyPr wrap="square">
            <a:spAutoFit/>
          </a:bodyPr>
          <a:lstStyle/>
          <a:p>
            <a:pPr lvl="0">
              <a:spcBef>
                <a:spcPts val="600"/>
              </a:spcBef>
              <a:defRPr/>
            </a:pPr>
            <a:r>
              <a:rPr lang="en-US" sz="2000" b="1" dirty="0" err="1">
                <a:solidFill>
                  <a:prstClr val="black"/>
                </a:solidFill>
              </a:rPr>
              <a:t>Kuom</a:t>
            </a:r>
            <a:r>
              <a:rPr lang="en-US" sz="2000" b="1" dirty="0">
                <a:solidFill>
                  <a:prstClr val="black"/>
                </a:solidFill>
              </a:rPr>
              <a:t> </a:t>
            </a:r>
            <a:r>
              <a:rPr lang="en-US" sz="2000" b="1" dirty="0" err="1">
                <a:solidFill>
                  <a:prstClr val="black"/>
                </a:solidFill>
              </a:rPr>
              <a:t>kido</a:t>
            </a:r>
            <a:r>
              <a:rPr lang="en-US" sz="2000" b="1" dirty="0">
                <a:solidFill>
                  <a:prstClr val="black"/>
                </a:solidFill>
              </a:rPr>
              <a:t>, wan </a:t>
            </a:r>
            <a:r>
              <a:rPr lang="en-US" sz="2000" b="1" dirty="0" err="1">
                <a:solidFill>
                  <a:prstClr val="black"/>
                </a:solidFill>
              </a:rPr>
              <a:t>joma</a:t>
            </a:r>
            <a:r>
              <a:rPr lang="en-US" sz="2000" b="1" dirty="0">
                <a:solidFill>
                  <a:prstClr val="black"/>
                </a:solidFill>
              </a:rPr>
              <a:t> ok </a:t>
            </a:r>
            <a:r>
              <a:rPr lang="en-US" sz="2000" b="1" dirty="0" err="1">
                <a:solidFill>
                  <a:prstClr val="black"/>
                </a:solidFill>
              </a:rPr>
              <a:t>winj</a:t>
            </a:r>
            <a:r>
              <a:rPr lang="en-US" sz="2000" b="1" dirty="0">
                <a:solidFill>
                  <a:prstClr val="black"/>
                </a:solidFill>
              </a:rPr>
              <a:t> </a:t>
            </a:r>
            <a:r>
              <a:rPr lang="en-US" sz="2000" b="1" dirty="0" err="1">
                <a:solidFill>
                  <a:prstClr val="black"/>
                </a:solidFill>
              </a:rPr>
              <a:t>wach</a:t>
            </a:r>
            <a:r>
              <a:rPr lang="en-US" sz="2000" b="1" dirty="0">
                <a:solidFill>
                  <a:prstClr val="black"/>
                </a:solidFill>
              </a:rPr>
              <a:t> (Rumi 7:18), kendo ok </a:t>
            </a:r>
            <a:r>
              <a:rPr lang="en-US" sz="2000" b="1" dirty="0" err="1">
                <a:solidFill>
                  <a:prstClr val="black"/>
                </a:solidFill>
              </a:rPr>
              <a:t>wanyal</a:t>
            </a:r>
            <a:r>
              <a:rPr lang="en-US" sz="2000" b="1" dirty="0">
                <a:solidFill>
                  <a:prstClr val="black"/>
                </a:solidFill>
              </a:rPr>
              <a:t> </a:t>
            </a:r>
            <a:r>
              <a:rPr lang="en-US" sz="2000" b="1" dirty="0" err="1">
                <a:solidFill>
                  <a:prstClr val="black"/>
                </a:solidFill>
              </a:rPr>
              <a:t>timo</a:t>
            </a:r>
            <a:r>
              <a:rPr lang="en-US" sz="2000" b="1" dirty="0">
                <a:solidFill>
                  <a:prstClr val="black"/>
                </a:solidFill>
              </a:rPr>
              <a:t> </a:t>
            </a:r>
            <a:r>
              <a:rPr lang="en-US" sz="2000" b="1" dirty="0" err="1">
                <a:solidFill>
                  <a:prstClr val="black"/>
                </a:solidFill>
              </a:rPr>
              <a:t>gimoro</a:t>
            </a:r>
            <a:r>
              <a:rPr lang="en-US" sz="2000" b="1" dirty="0">
                <a:solidFill>
                  <a:prstClr val="black"/>
                </a:solidFill>
              </a:rPr>
              <a:t> </a:t>
            </a:r>
            <a:r>
              <a:rPr lang="en-US" sz="2000" b="1" dirty="0" err="1">
                <a:solidFill>
                  <a:prstClr val="black"/>
                </a:solidFill>
              </a:rPr>
              <a:t>amora</a:t>
            </a:r>
            <a:r>
              <a:rPr lang="en-US" sz="2000" b="1" dirty="0">
                <a:solidFill>
                  <a:prstClr val="black"/>
                </a:solidFill>
              </a:rPr>
              <a:t> </a:t>
            </a:r>
            <a:r>
              <a:rPr lang="en-US" sz="2000" b="1" dirty="0" err="1">
                <a:solidFill>
                  <a:prstClr val="black"/>
                </a:solidFill>
              </a:rPr>
              <a:t>mondo</a:t>
            </a:r>
            <a:r>
              <a:rPr lang="en-US" sz="2000" b="1" dirty="0">
                <a:solidFill>
                  <a:prstClr val="black"/>
                </a:solidFill>
              </a:rPr>
              <a:t> </a:t>
            </a:r>
            <a:r>
              <a:rPr lang="en-US" sz="2000" b="1" dirty="0" err="1">
                <a:solidFill>
                  <a:prstClr val="black"/>
                </a:solidFill>
              </a:rPr>
              <a:t>walok</a:t>
            </a:r>
            <a:r>
              <a:rPr lang="en-US" sz="2000" b="1" dirty="0">
                <a:solidFill>
                  <a:prstClr val="black"/>
                </a:solidFill>
              </a:rPr>
              <a:t> </a:t>
            </a:r>
            <a:r>
              <a:rPr lang="en-US" sz="2000" b="1" dirty="0" err="1">
                <a:solidFill>
                  <a:prstClr val="black"/>
                </a:solidFill>
              </a:rPr>
              <a:t>tim</a:t>
            </a:r>
            <a:r>
              <a:rPr lang="en-US" sz="2000" b="1" dirty="0">
                <a:solidFill>
                  <a:prstClr val="black"/>
                </a:solidFill>
              </a:rPr>
              <a:t> </a:t>
            </a:r>
            <a:r>
              <a:rPr lang="en-US" sz="2000" b="1" dirty="0" err="1">
                <a:solidFill>
                  <a:prstClr val="black"/>
                </a:solidFill>
              </a:rPr>
              <a:t>marwa</a:t>
            </a:r>
            <a:r>
              <a:rPr lang="en-US" sz="2000" b="1" dirty="0">
                <a:solidFill>
                  <a:prstClr val="black"/>
                </a:solidFill>
              </a:rPr>
              <a:t> (Rumi 7:24)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323439"/>
          </a:xfrm>
          <a:prstGeom prst="rect">
            <a:avLst/>
          </a:prstGeom>
          <a:noFill/>
        </p:spPr>
        <p:txBody>
          <a:bodyPr wrap="square">
            <a:spAutoFit/>
          </a:bodyPr>
          <a:lstStyle/>
          <a:p>
            <a:pPr lvl="0">
              <a:spcBef>
                <a:spcPts val="600"/>
              </a:spcBef>
              <a:defRPr/>
            </a:pPr>
            <a:r>
              <a:rPr lang="en-US" sz="2000" b="1" dirty="0">
                <a:solidFill>
                  <a:prstClr val="black"/>
                </a:solidFill>
              </a:rPr>
              <a:t>To </a:t>
            </a:r>
            <a:r>
              <a:rPr lang="en-US" sz="2000" b="1" dirty="0" err="1">
                <a:solidFill>
                  <a:prstClr val="black"/>
                </a:solidFill>
              </a:rPr>
              <a:t>ka</a:t>
            </a:r>
            <a:r>
              <a:rPr lang="en-US" sz="2000" b="1" dirty="0">
                <a:solidFill>
                  <a:prstClr val="black"/>
                </a:solidFill>
              </a:rPr>
              <a:t> </a:t>
            </a:r>
            <a:r>
              <a:rPr lang="en-US" sz="2000" b="1" dirty="0" err="1">
                <a:solidFill>
                  <a:prstClr val="black"/>
                </a:solidFill>
              </a:rPr>
              <a:t>wayiene</a:t>
            </a:r>
            <a:r>
              <a:rPr lang="en-US" sz="2000" b="1" dirty="0">
                <a:solidFill>
                  <a:prstClr val="black"/>
                </a:solidFill>
              </a:rPr>
              <a:t>, </a:t>
            </a:r>
            <a:r>
              <a:rPr lang="en-US" sz="2000" b="1" dirty="0" err="1">
                <a:solidFill>
                  <a:prstClr val="black"/>
                </a:solidFill>
              </a:rPr>
              <a:t>Nyasaye</a:t>
            </a:r>
            <a:r>
              <a:rPr lang="en-US" sz="2000" b="1" dirty="0">
                <a:solidFill>
                  <a:prstClr val="black"/>
                </a:solidFill>
              </a:rPr>
              <a:t> </a:t>
            </a:r>
            <a:r>
              <a:rPr lang="en-US" sz="2000" b="1" dirty="0" err="1">
                <a:solidFill>
                  <a:prstClr val="black"/>
                </a:solidFill>
              </a:rPr>
              <a:t>nyalo</a:t>
            </a:r>
            <a:r>
              <a:rPr lang="en-US" sz="2000" b="1" dirty="0">
                <a:solidFill>
                  <a:prstClr val="black"/>
                </a:solidFill>
              </a:rPr>
              <a:t> </a:t>
            </a:r>
            <a:r>
              <a:rPr lang="en-US" sz="2000" b="1" dirty="0" err="1">
                <a:solidFill>
                  <a:prstClr val="black"/>
                </a:solidFill>
              </a:rPr>
              <a:t>loko</a:t>
            </a:r>
            <a:r>
              <a:rPr lang="en-US" sz="2000" b="1" dirty="0">
                <a:solidFill>
                  <a:prstClr val="black"/>
                </a:solidFill>
              </a:rPr>
              <a:t> </a:t>
            </a:r>
            <a:r>
              <a:rPr lang="en-US" sz="2000" b="1" dirty="0" err="1">
                <a:solidFill>
                  <a:prstClr val="black"/>
                </a:solidFill>
              </a:rPr>
              <a:t>kitwa</a:t>
            </a:r>
            <a:r>
              <a:rPr lang="en-US" sz="2000" b="1" dirty="0">
                <a:solidFill>
                  <a:prstClr val="black"/>
                </a:solidFill>
              </a:rPr>
              <a:t> (Ezek. 36:26-27). </a:t>
            </a:r>
            <a:r>
              <a:rPr lang="en-US" sz="2000" b="1" dirty="0" err="1">
                <a:solidFill>
                  <a:prstClr val="black"/>
                </a:solidFill>
              </a:rPr>
              <a:t>Oloso</a:t>
            </a:r>
            <a:r>
              <a:rPr lang="en-US" sz="2000" b="1" dirty="0">
                <a:solidFill>
                  <a:prstClr val="black"/>
                </a:solidFill>
              </a:rPr>
              <a:t>, </a:t>
            </a:r>
            <a:r>
              <a:rPr lang="en-US" sz="2000" b="1" dirty="0" err="1">
                <a:solidFill>
                  <a:prstClr val="black"/>
                </a:solidFill>
              </a:rPr>
              <a:t>ogolo</a:t>
            </a:r>
            <a:r>
              <a:rPr lang="en-US" sz="2000" b="1" dirty="0">
                <a:solidFill>
                  <a:prstClr val="black"/>
                </a:solidFill>
              </a:rPr>
              <a:t> </a:t>
            </a:r>
            <a:r>
              <a:rPr lang="en-US" sz="2000" b="1" dirty="0" err="1">
                <a:solidFill>
                  <a:prstClr val="black"/>
                </a:solidFill>
              </a:rPr>
              <a:t>oko</a:t>
            </a:r>
            <a:r>
              <a:rPr lang="en-US" sz="2000" b="1" dirty="0">
                <a:solidFill>
                  <a:prstClr val="black"/>
                </a:solidFill>
              </a:rPr>
              <a:t>, </a:t>
            </a:r>
            <a:r>
              <a:rPr lang="en-US" sz="2000" b="1" dirty="0" err="1">
                <a:solidFill>
                  <a:prstClr val="black"/>
                </a:solidFill>
              </a:rPr>
              <a:t>ochiwo</a:t>
            </a:r>
            <a:r>
              <a:rPr lang="en-US" sz="2000" b="1" dirty="0">
                <a:solidFill>
                  <a:prstClr val="black"/>
                </a:solidFill>
              </a:rPr>
              <a:t>, kendo </a:t>
            </a:r>
            <a:r>
              <a:rPr lang="en-US" sz="2000" b="1" dirty="0" err="1">
                <a:solidFill>
                  <a:prstClr val="black"/>
                </a:solidFill>
              </a:rPr>
              <a:t>oketo</a:t>
            </a:r>
            <a:r>
              <a:rPr lang="en-US" sz="2000" b="1" dirty="0">
                <a:solidFill>
                  <a:prstClr val="black"/>
                </a:solidFill>
              </a:rPr>
              <a:t> </a:t>
            </a:r>
            <a:r>
              <a:rPr lang="en-US" sz="2000" b="1" dirty="0" err="1">
                <a:solidFill>
                  <a:prstClr val="black"/>
                </a:solidFill>
              </a:rPr>
              <a:t>mondo</a:t>
            </a:r>
            <a:r>
              <a:rPr lang="en-US" sz="2000" b="1" dirty="0">
                <a:solidFill>
                  <a:prstClr val="black"/>
                </a:solidFill>
              </a:rPr>
              <a:t> </a:t>
            </a:r>
            <a:r>
              <a:rPr lang="en-US" sz="2000" b="1" dirty="0" err="1">
                <a:solidFill>
                  <a:prstClr val="black"/>
                </a:solidFill>
              </a:rPr>
              <a:t>wabed</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nyalo</a:t>
            </a:r>
            <a:r>
              <a:rPr lang="en-US" sz="2000" b="1" dirty="0">
                <a:solidFill>
                  <a:prstClr val="black"/>
                </a:solidFill>
              </a:rPr>
              <a:t> mar </a:t>
            </a:r>
            <a:r>
              <a:rPr lang="en-US" sz="2000" b="1" dirty="0" err="1">
                <a:solidFill>
                  <a:prstClr val="black"/>
                </a:solidFill>
              </a:rPr>
              <a:t>winjo</a:t>
            </a:r>
            <a:r>
              <a:rPr lang="en-US" sz="2000" b="1" dirty="0">
                <a:solidFill>
                  <a:prstClr val="black"/>
                </a:solidFill>
              </a:rPr>
              <a:t> </a:t>
            </a:r>
            <a:r>
              <a:rPr lang="en-US" sz="2000" b="1" dirty="0" err="1">
                <a:solidFill>
                  <a:prstClr val="black"/>
                </a:solidFill>
              </a:rPr>
              <a:t>wachne</a:t>
            </a:r>
            <a:r>
              <a:rPr lang="en-US" sz="2000" b="1" dirty="0">
                <a:solidFill>
                  <a:prstClr val="black"/>
                </a:solidFill>
              </a:rPr>
              <a:t>. </a:t>
            </a:r>
            <a:r>
              <a:rPr lang="en-US" sz="2000" b="1" dirty="0" err="1">
                <a:solidFill>
                  <a:prstClr val="black"/>
                </a:solidFill>
              </a:rPr>
              <a:t>En</a:t>
            </a:r>
            <a:r>
              <a:rPr lang="en-US" sz="2000" b="1" dirty="0">
                <a:solidFill>
                  <a:prstClr val="black"/>
                </a:solidFill>
              </a:rPr>
              <a:t> </a:t>
            </a:r>
            <a:r>
              <a:rPr lang="en-US" sz="2000" b="1" dirty="0" err="1">
                <a:solidFill>
                  <a:prstClr val="black"/>
                </a:solidFill>
              </a:rPr>
              <a:t>kende</a:t>
            </a:r>
            <a:r>
              <a:rPr lang="en-US" sz="2000" b="1" dirty="0">
                <a:solidFill>
                  <a:prstClr val="black"/>
                </a:solidFill>
              </a:rPr>
              <a:t> </a:t>
            </a:r>
            <a:r>
              <a:rPr lang="en-US" sz="2000" b="1" dirty="0" err="1">
                <a:solidFill>
                  <a:prstClr val="black"/>
                </a:solidFill>
              </a:rPr>
              <a:t>ema</a:t>
            </a:r>
            <a:r>
              <a:rPr lang="en-US" sz="2000" b="1" dirty="0">
                <a:solidFill>
                  <a:prstClr val="black"/>
                </a:solidFill>
              </a:rPr>
              <a:t> </a:t>
            </a:r>
            <a:r>
              <a:rPr lang="en-US" sz="2000" b="1" dirty="0" err="1">
                <a:solidFill>
                  <a:prstClr val="black"/>
                </a:solidFill>
              </a:rPr>
              <a:t>miyowa</a:t>
            </a:r>
            <a:r>
              <a:rPr lang="en-US" sz="2000" b="1" dirty="0">
                <a:solidFill>
                  <a:prstClr val="black"/>
                </a:solidFill>
              </a:rPr>
              <a:t> </a:t>
            </a:r>
            <a:r>
              <a:rPr lang="en-US" sz="2000" b="1" dirty="0" err="1">
                <a:solidFill>
                  <a:prstClr val="black"/>
                </a:solidFill>
              </a:rPr>
              <a:t>teko</a:t>
            </a:r>
            <a:r>
              <a:rPr lang="en-US" sz="2000" b="1" dirty="0">
                <a:solidFill>
                  <a:prstClr val="black"/>
                </a:solidFill>
              </a:rPr>
              <a:t> (2 Kor. 12:10).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0" y="3230791"/>
            <a:ext cx="8958264" cy="707886"/>
          </a:xfrm>
          <a:prstGeom prst="rect">
            <a:avLst/>
          </a:prstGeom>
          <a:noFill/>
        </p:spPr>
        <p:txBody>
          <a:bodyPr wrap="square">
            <a:spAutoFit/>
          </a:bodyPr>
          <a:lstStyle/>
          <a:p>
            <a:pPr lvl="0">
              <a:spcBef>
                <a:spcPts val="600"/>
              </a:spcBef>
              <a:defRPr/>
            </a:pPr>
            <a:r>
              <a:rPr lang="en" sz="2000" b="1" dirty="0">
                <a:solidFill>
                  <a:prstClr val="black"/>
                </a:solidFill>
                <a:latin typeface="Aptos" panose="02110004020202020204"/>
              </a:rPr>
              <a:t>A</a:t>
            </a:r>
            <a:r>
              <a:rPr lang="en-US" sz="2000" b="1" dirty="0" err="1">
                <a:solidFill>
                  <a:prstClr val="black"/>
                </a:solidFill>
              </a:rPr>
              <a:t>ng’o</a:t>
            </a:r>
            <a:r>
              <a:rPr lang="en-US" sz="2000" b="1" dirty="0">
                <a:solidFill>
                  <a:prstClr val="black"/>
                </a:solidFill>
              </a:rPr>
              <a:t> ma </a:t>
            </a:r>
            <a:r>
              <a:rPr lang="en-US" sz="2000" b="1" dirty="0" err="1">
                <a:solidFill>
                  <a:prstClr val="black"/>
                </a:solidFill>
              </a:rPr>
              <a:t>tamowa</a:t>
            </a:r>
            <a:r>
              <a:rPr lang="en-US" sz="2000" b="1" dirty="0">
                <a:solidFill>
                  <a:prstClr val="black"/>
                </a:solidFill>
              </a:rPr>
              <a:t> </a:t>
            </a:r>
            <a:r>
              <a:rPr lang="en-US" sz="2000" b="1" dirty="0" err="1">
                <a:solidFill>
                  <a:prstClr val="black"/>
                </a:solidFill>
              </a:rPr>
              <a:t>winjo</a:t>
            </a:r>
            <a:r>
              <a:rPr lang="en-US" sz="2000" b="1" dirty="0">
                <a:solidFill>
                  <a:prstClr val="black"/>
                </a:solidFill>
              </a:rPr>
              <a:t> </a:t>
            </a:r>
            <a:r>
              <a:rPr lang="en-US" sz="2000" b="1" dirty="0" err="1">
                <a:solidFill>
                  <a:prstClr val="black"/>
                </a:solidFill>
              </a:rPr>
              <a:t>Nyasaye</a:t>
            </a:r>
            <a:r>
              <a:rPr lang="en-US" sz="2000" b="1" dirty="0">
                <a:solidFill>
                  <a:prstClr val="black"/>
                </a:solidFill>
              </a:rPr>
              <a:t>, kata </a:t>
            </a:r>
            <a:r>
              <a:rPr lang="en-US" sz="2000" b="1" dirty="0" err="1">
                <a:solidFill>
                  <a:prstClr val="black"/>
                </a:solidFill>
              </a:rPr>
              <a:t>obedo</a:t>
            </a:r>
            <a:r>
              <a:rPr lang="en-US" sz="2000" b="1" dirty="0">
                <a:solidFill>
                  <a:prstClr val="black"/>
                </a:solidFill>
              </a:rPr>
              <a:t> </a:t>
            </a:r>
            <a:r>
              <a:rPr lang="en-US" sz="2000" b="1" dirty="0" err="1">
                <a:solidFill>
                  <a:prstClr val="black"/>
                </a:solidFill>
              </a:rPr>
              <a:t>ni</a:t>
            </a:r>
            <a:r>
              <a:rPr lang="en-US" sz="2000" b="1" dirty="0">
                <a:solidFill>
                  <a:prstClr val="black"/>
                </a:solidFill>
              </a:rPr>
              <a:t> wan </a:t>
            </a:r>
            <a:r>
              <a:rPr lang="en-US" sz="2000" b="1" dirty="0" err="1">
                <a:solidFill>
                  <a:prstClr val="black"/>
                </a:solidFill>
              </a:rPr>
              <a:t>gi</a:t>
            </a:r>
            <a:r>
              <a:rPr lang="en-US" sz="2000" b="1" dirty="0">
                <a:solidFill>
                  <a:prstClr val="black"/>
                </a:solidFill>
              </a:rPr>
              <a:t> </a:t>
            </a:r>
            <a:r>
              <a:rPr lang="en-US" sz="2000" b="1" dirty="0" err="1">
                <a:solidFill>
                  <a:prstClr val="black"/>
                </a:solidFill>
              </a:rPr>
              <a:t>gombo</a:t>
            </a:r>
            <a:r>
              <a:rPr lang="en-US" sz="2000" b="1" dirty="0">
                <a:solidFill>
                  <a:prstClr val="black"/>
                </a:solidFill>
              </a:rPr>
              <a:t> </a:t>
            </a:r>
            <a:r>
              <a:rPr lang="en-US" sz="2000" b="1" dirty="0" err="1">
                <a:solidFill>
                  <a:prstClr val="black"/>
                </a:solidFill>
              </a:rPr>
              <a:t>mabeyo</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153485"/>
            <a:ext cx="8958264" cy="1015663"/>
          </a:xfrm>
          <a:prstGeom prst="rect">
            <a:avLst/>
          </a:prstGeom>
          <a:noFill/>
        </p:spPr>
        <p:txBody>
          <a:bodyPr wrap="square">
            <a:spAutoFit/>
          </a:bodyPr>
          <a:lstStyle/>
          <a:p>
            <a:pPr lvl="0">
              <a:spcBef>
                <a:spcPts val="600"/>
              </a:spcBef>
              <a:defRPr/>
            </a:pPr>
            <a:r>
              <a:rPr lang="en-US" sz="2000" b="1" dirty="0" err="1">
                <a:solidFill>
                  <a:prstClr val="black"/>
                </a:solidFill>
              </a:rPr>
              <a:t>Tieng’mane</a:t>
            </a:r>
            <a:r>
              <a:rPr lang="en-US" sz="2000" b="1" dirty="0">
                <a:solidFill>
                  <a:prstClr val="black"/>
                </a:solidFill>
              </a:rPr>
              <a:t> </a:t>
            </a:r>
            <a:r>
              <a:rPr lang="en-US" sz="2000" b="1" dirty="0" err="1">
                <a:solidFill>
                  <a:prstClr val="black"/>
                </a:solidFill>
              </a:rPr>
              <a:t>oluwo</a:t>
            </a:r>
            <a:r>
              <a:rPr lang="en-US" sz="2000" b="1" dirty="0">
                <a:solidFill>
                  <a:prstClr val="black"/>
                </a:solidFill>
              </a:rPr>
              <a:t> </a:t>
            </a:r>
            <a:r>
              <a:rPr lang="en-US" sz="2000" b="1" dirty="0" err="1">
                <a:solidFill>
                  <a:prstClr val="black"/>
                </a:solidFill>
              </a:rPr>
              <a:t>bang’gi</a:t>
            </a:r>
            <a:r>
              <a:rPr lang="en-US" sz="2000" b="1" dirty="0">
                <a:solidFill>
                  <a:prstClr val="black"/>
                </a:solidFill>
              </a:rPr>
              <a:t> </a:t>
            </a:r>
            <a:r>
              <a:rPr lang="en-US" sz="2000" b="1" dirty="0" err="1">
                <a:solidFill>
                  <a:prstClr val="black"/>
                </a:solidFill>
              </a:rPr>
              <a:t>bende</a:t>
            </a:r>
            <a:r>
              <a:rPr lang="en-US" sz="2000" b="1" dirty="0">
                <a:solidFill>
                  <a:prstClr val="black"/>
                </a:solidFill>
              </a:rPr>
              <a:t> </a:t>
            </a:r>
            <a:r>
              <a:rPr lang="en-US" sz="2000" b="1" dirty="0" err="1">
                <a:solidFill>
                  <a:prstClr val="black"/>
                </a:solidFill>
              </a:rPr>
              <a:t>nosingore</a:t>
            </a:r>
            <a:r>
              <a:rPr lang="en-US" sz="2000" b="1" dirty="0">
                <a:solidFill>
                  <a:prstClr val="black"/>
                </a:solidFill>
              </a:rPr>
              <a:t> mar </a:t>
            </a:r>
            <a:r>
              <a:rPr lang="en-US" sz="2000" b="1" dirty="0" err="1">
                <a:solidFill>
                  <a:prstClr val="black"/>
                </a:solidFill>
              </a:rPr>
              <a:t>rito</a:t>
            </a:r>
            <a:r>
              <a:rPr lang="en-US" sz="2000" b="1" dirty="0">
                <a:solidFill>
                  <a:prstClr val="black"/>
                </a:solidFill>
              </a:rPr>
              <a:t> </a:t>
            </a:r>
            <a:r>
              <a:rPr lang="en-US" sz="2000" b="1" dirty="0" err="1">
                <a:solidFill>
                  <a:prstClr val="black"/>
                </a:solidFill>
              </a:rPr>
              <a:t>singruokno</a:t>
            </a:r>
            <a:r>
              <a:rPr lang="en-US" sz="2000" b="1" dirty="0">
                <a:solidFill>
                  <a:prstClr val="black"/>
                </a:solidFill>
              </a:rPr>
              <a:t> (Josh. 24:18b). To Joshua </a:t>
            </a:r>
            <a:r>
              <a:rPr lang="en-US" sz="2000" b="1" dirty="0" err="1">
                <a:solidFill>
                  <a:prstClr val="black"/>
                </a:solidFill>
              </a:rPr>
              <a:t>nosiemogi</a:t>
            </a:r>
            <a:r>
              <a:rPr lang="en-US" sz="2000" b="1" dirty="0">
                <a:solidFill>
                  <a:prstClr val="black"/>
                </a:solidFill>
              </a:rPr>
              <a:t> </a:t>
            </a:r>
            <a:r>
              <a:rPr lang="en-US" sz="2000" b="1" dirty="0" err="1">
                <a:solidFill>
                  <a:prstClr val="black"/>
                </a:solidFill>
              </a:rPr>
              <a:t>maler</a:t>
            </a:r>
            <a:r>
              <a:rPr lang="en-US" sz="2000" b="1" dirty="0">
                <a:solidFill>
                  <a:prstClr val="black"/>
                </a:solidFill>
              </a:rPr>
              <a:t> </a:t>
            </a:r>
            <a:r>
              <a:rPr lang="en-US" sz="2000" b="1" dirty="0" err="1">
                <a:solidFill>
                  <a:prstClr val="black"/>
                </a:solidFill>
              </a:rPr>
              <a:t>kama</a:t>
            </a:r>
            <a:r>
              <a:rPr lang="en-US" sz="2000" b="1" dirty="0">
                <a:solidFill>
                  <a:prstClr val="black"/>
                </a:solidFill>
              </a:rPr>
              <a:t>: “Ok </a:t>
            </a:r>
            <a:r>
              <a:rPr lang="en-US" sz="2000" b="1" dirty="0" err="1">
                <a:solidFill>
                  <a:prstClr val="black"/>
                </a:solidFill>
              </a:rPr>
              <a:t>dunyal</a:t>
            </a:r>
            <a:r>
              <a:rPr lang="en-US" sz="2000" b="1" dirty="0">
                <a:solidFill>
                  <a:prstClr val="black"/>
                </a:solidFill>
              </a:rPr>
              <a:t> </a:t>
            </a:r>
            <a:r>
              <a:rPr lang="en-US" sz="2000" b="1" dirty="0" err="1">
                <a:solidFill>
                  <a:prstClr val="black"/>
                </a:solidFill>
              </a:rPr>
              <a:t>tiyo</a:t>
            </a:r>
            <a:r>
              <a:rPr lang="en-US" sz="2000" b="1" dirty="0">
                <a:solidFill>
                  <a:prstClr val="black"/>
                </a:solidFill>
              </a:rPr>
              <a:t> </a:t>
            </a:r>
            <a:r>
              <a:rPr lang="en-US" sz="2000" b="1" dirty="0" err="1">
                <a:solidFill>
                  <a:prstClr val="black"/>
                </a:solidFill>
              </a:rPr>
              <a:t>ni</a:t>
            </a:r>
            <a:r>
              <a:rPr lang="en-US" sz="2000" b="1" dirty="0">
                <a:solidFill>
                  <a:prstClr val="black"/>
                </a:solidFill>
              </a:rPr>
              <a:t> </a:t>
            </a:r>
            <a:r>
              <a:rPr lang="en-US" sz="2000" b="1" dirty="0" err="1">
                <a:solidFill>
                  <a:prstClr val="black"/>
                </a:solidFill>
              </a:rPr>
              <a:t>Ruoth</a:t>
            </a:r>
            <a:r>
              <a:rPr lang="en-US" sz="2000" b="1" dirty="0">
                <a:solidFill>
                  <a:prstClr val="black"/>
                </a:solidFill>
              </a:rPr>
              <a:t> </a:t>
            </a:r>
            <a:r>
              <a:rPr lang="en-US" sz="2000" b="1" dirty="0" err="1">
                <a:solidFill>
                  <a:prstClr val="black"/>
                </a:solidFill>
              </a:rPr>
              <a:t>Nyasaye</a:t>
            </a:r>
            <a:r>
              <a:rPr lang="en-US" sz="2000" b="1" dirty="0">
                <a:solidFill>
                  <a:prstClr val="black"/>
                </a:solidFill>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(Josh.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Aptos" panose="02110004020202020204"/>
                <a:ea typeface="+mn-ea"/>
                <a:cs typeface="+mn-cs"/>
              </a:rPr>
              <a:t>CHIEMO MAR SINGRUOK</a:t>
            </a:r>
          </a:p>
        </p:txBody>
      </p:sp>
      <p:sp>
        <p:nvSpPr>
          <p:cNvPr id="5" name="CuadroTexto 4">
            <a:extLst>
              <a:ext uri="{FF2B5EF4-FFF2-40B4-BE49-F238E27FC236}">
                <a16:creationId xmlns:a16="http://schemas.microsoft.com/office/drawing/2014/main" id="{F6E4E75D-F7E9-5B5A-05B9-197550B1AD3D}"/>
              </a:ext>
            </a:extLst>
          </p:cNvPr>
          <p:cNvSpPr txBox="1"/>
          <p:nvPr/>
        </p:nvSpPr>
        <p:spPr>
          <a:xfrm>
            <a:off x="-19877" y="629168"/>
            <a:ext cx="9359150" cy="64633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“Musa gi Harun gi Nadab kod Abihu, kaachiel gi jodong Israel piero abiriyo nodhi e got, […] Ne gineno</a:t>
            </a:r>
            <a:r>
              <a:rPr kumimoji="0" lang="en" sz="1800" b="1" i="0" u="none" strike="noStrike" kern="1200" cap="none" spc="0" normalizeH="0" noProof="0" dirty="0">
                <a:ln>
                  <a:noFill/>
                </a:ln>
                <a:solidFill>
                  <a:srgbClr val="FF9900">
                    <a:lumMod val="50000"/>
                  </a:srgbClr>
                </a:solidFill>
                <a:effectLst/>
                <a:uLnTx/>
                <a:uFillTx/>
                <a:latin typeface="Comic Sans MS" panose="030F0702030302020204" pitchFamily="66" charset="0"/>
                <a:ea typeface="+mn-ea"/>
                <a:cs typeface="+mn-cs"/>
              </a:rPr>
              <a:t> Ruoth Nyasaye, mi gichiemo kendo gimetho</a:t>
            </a:r>
            <a:r>
              <a:rPr kumimoji="0" lang="en"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 ” </a:t>
            </a:r>
            <a:r>
              <a:rPr kumimoji="0" lang="en" sz="14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rPr>
              <a:t>(Wuok 24:9, 11b)</a:t>
            </a:r>
            <a:endParaRPr kumimoji="0" lang="es-ES" sz="1800" b="1" i="0" u="none" strike="noStrike" kern="1200" cap="none" spc="0" normalizeH="0" baseline="0" noProof="0" dirty="0">
              <a:ln>
                <a:noFill/>
              </a:ln>
              <a:solidFill>
                <a:srgbClr val="FF9900">
                  <a:lumMod val="50000"/>
                </a:srgbClr>
              </a:solidFill>
              <a:effectLst/>
              <a:uLnTx/>
              <a:uFillTx/>
              <a:latin typeface="Comic Sans MS" panose="030F0702030302020204" pitchFamily="66" charset="0"/>
              <a:ea typeface="+mn-ea"/>
              <a:cs typeface="+mn-cs"/>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1015663"/>
          </a:xfrm>
          <a:prstGeom prst="rect">
            <a:avLst/>
          </a:prstGeom>
          <a:noFill/>
        </p:spPr>
        <p:txBody>
          <a:bodyPr wrap="square" rtlCol="0">
            <a:spAutoFit/>
          </a:bodyPr>
          <a:lstStyle/>
          <a:p>
            <a:pPr lvl="0">
              <a:spcBef>
                <a:spcPts val="600"/>
              </a:spcBef>
              <a:defRPr/>
            </a:pPr>
            <a:r>
              <a:rPr lang="en-US" sz="2000" b="1" dirty="0">
                <a:solidFill>
                  <a:prstClr val="black"/>
                </a:solidFill>
              </a:rPr>
              <a:t>Kaka </a:t>
            </a:r>
            <a:r>
              <a:rPr lang="en-US" sz="2000" b="1" dirty="0" err="1">
                <a:solidFill>
                  <a:prstClr val="black"/>
                </a:solidFill>
              </a:rPr>
              <a:t>waneno</a:t>
            </a:r>
            <a:r>
              <a:rPr lang="en-US" sz="2000" b="1" dirty="0">
                <a:solidFill>
                  <a:prstClr val="black"/>
                </a:solidFill>
              </a:rPr>
              <a:t> e </a:t>
            </a:r>
            <a:r>
              <a:rPr lang="en-US" sz="2000" b="1" dirty="0" err="1">
                <a:solidFill>
                  <a:prstClr val="black"/>
                </a:solidFill>
              </a:rPr>
              <a:t>ranyisi</a:t>
            </a:r>
            <a:r>
              <a:rPr lang="en-US" sz="2000" b="1" dirty="0">
                <a:solidFill>
                  <a:prstClr val="black"/>
                </a:solidFill>
              </a:rPr>
              <a:t> mar </a:t>
            </a:r>
            <a:r>
              <a:rPr lang="en-US" sz="2000" b="1" dirty="0" err="1">
                <a:solidFill>
                  <a:prstClr val="black"/>
                </a:solidFill>
              </a:rPr>
              <a:t>Jakobo</a:t>
            </a:r>
            <a:r>
              <a:rPr lang="en-US" sz="2000" b="1" dirty="0">
                <a:solidFill>
                  <a:prstClr val="black"/>
                </a:solidFill>
              </a:rPr>
              <a:t> </a:t>
            </a:r>
            <a:r>
              <a:rPr lang="en-US" sz="2000" b="1" dirty="0" err="1">
                <a:solidFill>
                  <a:prstClr val="black"/>
                </a:solidFill>
              </a:rPr>
              <a:t>kod</a:t>
            </a:r>
            <a:r>
              <a:rPr lang="en-US" sz="2000" b="1" dirty="0">
                <a:solidFill>
                  <a:prstClr val="black"/>
                </a:solidFill>
              </a:rPr>
              <a:t> Laban, e </a:t>
            </a:r>
            <a:r>
              <a:rPr lang="en-US" sz="2000" b="1" dirty="0" err="1">
                <a:solidFill>
                  <a:prstClr val="black"/>
                </a:solidFill>
              </a:rPr>
              <a:t>piny</a:t>
            </a:r>
            <a:r>
              <a:rPr lang="en-US" sz="2000" b="1" dirty="0">
                <a:solidFill>
                  <a:prstClr val="black"/>
                </a:solidFill>
              </a:rPr>
              <a:t> </a:t>
            </a:r>
            <a:r>
              <a:rPr lang="en-US" sz="2000" b="1" dirty="0" err="1">
                <a:solidFill>
                  <a:prstClr val="black"/>
                </a:solidFill>
              </a:rPr>
              <a:t>machon</a:t>
            </a:r>
            <a:r>
              <a:rPr lang="en-US" sz="2000" b="1" dirty="0">
                <a:solidFill>
                  <a:prstClr val="black"/>
                </a:solidFill>
              </a:rPr>
              <a:t> mar </a:t>
            </a:r>
            <a:r>
              <a:rPr lang="en-US" sz="2000" b="1" dirty="0" err="1">
                <a:solidFill>
                  <a:prstClr val="black"/>
                </a:solidFill>
              </a:rPr>
              <a:t>Wuokchieng</a:t>
            </a:r>
            <a:r>
              <a:rPr lang="en-US" sz="2000" b="1" dirty="0">
                <a:solidFill>
                  <a:prstClr val="black"/>
                </a:solidFill>
              </a:rPr>
              <a:t>’, </a:t>
            </a:r>
            <a:r>
              <a:rPr lang="en-US" sz="2000" b="1" dirty="0" err="1">
                <a:solidFill>
                  <a:prstClr val="black"/>
                </a:solidFill>
              </a:rPr>
              <a:t>timo</a:t>
            </a:r>
            <a:r>
              <a:rPr lang="en-US" sz="2000" b="1" dirty="0">
                <a:solidFill>
                  <a:prstClr val="black"/>
                </a:solidFill>
              </a:rPr>
              <a:t> </a:t>
            </a:r>
            <a:r>
              <a:rPr lang="en-US" sz="2000" b="1" dirty="0" err="1">
                <a:solidFill>
                  <a:prstClr val="black"/>
                </a:solidFill>
              </a:rPr>
              <a:t>singruok</a:t>
            </a:r>
            <a:r>
              <a:rPr lang="en-US" sz="2000" b="1" dirty="0">
                <a:solidFill>
                  <a:prstClr val="black"/>
                </a:solidFill>
              </a:rPr>
              <a:t> ne </a:t>
            </a:r>
            <a:r>
              <a:rPr lang="en-US" sz="2000" b="1" dirty="0" err="1">
                <a:solidFill>
                  <a:prstClr val="black"/>
                </a:solidFill>
              </a:rPr>
              <a:t>oriwo</a:t>
            </a:r>
            <a:r>
              <a:rPr lang="en-US" sz="2000" b="1" dirty="0">
                <a:solidFill>
                  <a:prstClr val="black"/>
                </a:solidFill>
              </a:rPr>
              <a:t> </a:t>
            </a:r>
            <a:r>
              <a:rPr lang="en-US" sz="2000" b="1" dirty="0" err="1">
                <a:solidFill>
                  <a:prstClr val="black"/>
                </a:solidFill>
              </a:rPr>
              <a:t>chiemo</a:t>
            </a:r>
            <a:r>
              <a:rPr lang="en-US" sz="2000" b="1" dirty="0">
                <a:solidFill>
                  <a:prstClr val="black"/>
                </a:solidFill>
              </a:rPr>
              <a:t> ma ne </a:t>
            </a:r>
            <a:r>
              <a:rPr lang="en-US" sz="2000" b="1" dirty="0" err="1">
                <a:solidFill>
                  <a:prstClr val="black"/>
                </a:solidFill>
              </a:rPr>
              <a:t>kidieny</a:t>
            </a:r>
            <a:r>
              <a:rPr lang="en-US" sz="2000" b="1" dirty="0">
                <a:solidFill>
                  <a:prstClr val="black"/>
                </a:solidFill>
              </a:rPr>
              <a:t> </a:t>
            </a:r>
            <a:r>
              <a:rPr lang="en-US" sz="2000" b="1" dirty="0" err="1">
                <a:solidFill>
                  <a:prstClr val="black"/>
                </a:solidFill>
              </a:rPr>
              <a:t>ariyogo</a:t>
            </a:r>
            <a:r>
              <a:rPr lang="en-US" sz="2000" b="1" dirty="0">
                <a:solidFill>
                  <a:prstClr val="black"/>
                </a:solidFill>
              </a:rPr>
              <a:t> </a:t>
            </a:r>
            <a:r>
              <a:rPr lang="en-US" sz="2000" b="1" dirty="0" err="1">
                <a:solidFill>
                  <a:prstClr val="black"/>
                </a:solidFill>
              </a:rPr>
              <a:t>duto</a:t>
            </a:r>
            <a:r>
              <a:rPr lang="en-US" sz="2000" b="1" dirty="0">
                <a:solidFill>
                  <a:prstClr val="black"/>
                </a:solidFill>
              </a:rPr>
              <a:t> </a:t>
            </a:r>
            <a:r>
              <a:rPr lang="en-US" sz="2000" b="1" dirty="0" err="1">
                <a:solidFill>
                  <a:prstClr val="black"/>
                </a:solidFill>
              </a:rPr>
              <a:t>chamo</a:t>
            </a:r>
            <a:r>
              <a:rPr lang="en-US" sz="2000" b="1" dirty="0">
                <a:solidFill>
                  <a:prstClr val="black"/>
                </a:solidFill>
              </a:rPr>
              <a:t> (</a:t>
            </a:r>
            <a:r>
              <a:rPr lang="en-US" sz="2000" b="1" dirty="0" err="1">
                <a:solidFill>
                  <a:prstClr val="black"/>
                </a:solidFill>
              </a:rPr>
              <a:t>Chakruok</a:t>
            </a:r>
            <a:r>
              <a:rPr lang="en-US" sz="2000" b="1" dirty="0">
                <a:solidFill>
                  <a:prstClr val="black"/>
                </a:solidFill>
              </a:rPr>
              <a:t> 31:44-54).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349766"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27615" y="108883"/>
            <a:ext cx="2811780" cy="2057400"/>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885582" y="3875776"/>
            <a:ext cx="3235291"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604498" y="3179772"/>
            <a:ext cx="7496620" cy="1015663"/>
          </a:xfrm>
          <a:prstGeom prst="rect">
            <a:avLst/>
          </a:prstGeom>
          <a:noFill/>
        </p:spPr>
        <p:txBody>
          <a:bodyPr wrap="square">
            <a:spAutoFit/>
          </a:bodyPr>
          <a:lstStyle/>
          <a:p>
            <a:pPr lvl="0">
              <a:spcBef>
                <a:spcPts val="600"/>
              </a:spcBef>
              <a:defRPr/>
            </a:pPr>
            <a:r>
              <a:rPr lang="en-US" sz="2000" b="1" dirty="0" err="1">
                <a:solidFill>
                  <a:prstClr val="black"/>
                </a:solidFill>
              </a:rPr>
              <a:t>Ka</a:t>
            </a:r>
            <a:r>
              <a:rPr lang="en-US" sz="2000" b="1" dirty="0">
                <a:solidFill>
                  <a:prstClr val="black"/>
                </a:solidFill>
              </a:rPr>
              <a:t> </a:t>
            </a:r>
            <a:r>
              <a:rPr lang="en-US" sz="2000" b="1" dirty="0" err="1">
                <a:solidFill>
                  <a:prstClr val="black"/>
                </a:solidFill>
              </a:rPr>
              <a:t>Yesu</a:t>
            </a:r>
            <a:r>
              <a:rPr lang="en-US" sz="2000" b="1" dirty="0">
                <a:solidFill>
                  <a:prstClr val="black"/>
                </a:solidFill>
              </a:rPr>
              <a:t> </a:t>
            </a:r>
            <a:r>
              <a:rPr lang="en-US" sz="2000" b="1" dirty="0" err="1">
                <a:solidFill>
                  <a:prstClr val="black"/>
                </a:solidFill>
              </a:rPr>
              <a:t>noketo</a:t>
            </a:r>
            <a:r>
              <a:rPr lang="en-US" sz="2000" b="1" dirty="0">
                <a:solidFill>
                  <a:prstClr val="black"/>
                </a:solidFill>
              </a:rPr>
              <a:t> </a:t>
            </a:r>
            <a:r>
              <a:rPr lang="en-US" sz="2000" b="1" dirty="0" err="1">
                <a:solidFill>
                  <a:prstClr val="black"/>
                </a:solidFill>
              </a:rPr>
              <a:t>singruok</a:t>
            </a:r>
            <a:r>
              <a:rPr lang="en-US" sz="2000" b="1" dirty="0">
                <a:solidFill>
                  <a:prstClr val="black"/>
                </a:solidFill>
              </a:rPr>
              <a:t> </a:t>
            </a:r>
            <a:r>
              <a:rPr lang="en-US" sz="2000" b="1" dirty="0" err="1">
                <a:solidFill>
                  <a:prstClr val="black"/>
                </a:solidFill>
              </a:rPr>
              <a:t>manyien</a:t>
            </a:r>
            <a:r>
              <a:rPr lang="en-US" sz="2000" b="1" dirty="0">
                <a:solidFill>
                  <a:prstClr val="black"/>
                </a:solidFill>
              </a:rPr>
              <a:t>, </a:t>
            </a:r>
            <a:r>
              <a:rPr lang="en-US" sz="2000" b="1" dirty="0" err="1">
                <a:solidFill>
                  <a:prstClr val="black"/>
                </a:solidFill>
              </a:rPr>
              <a:t>en</a:t>
            </a:r>
            <a:r>
              <a:rPr lang="en-US" sz="2000" b="1" dirty="0">
                <a:solidFill>
                  <a:prstClr val="black"/>
                </a:solidFill>
              </a:rPr>
              <a:t> </a:t>
            </a:r>
            <a:r>
              <a:rPr lang="en-US" sz="2000" b="1" dirty="0" err="1">
                <a:solidFill>
                  <a:prstClr val="black"/>
                </a:solidFill>
              </a:rPr>
              <a:t>bende</a:t>
            </a:r>
            <a:r>
              <a:rPr lang="en-US" sz="2000" b="1" dirty="0">
                <a:solidFill>
                  <a:prstClr val="black"/>
                </a:solidFill>
              </a:rPr>
              <a:t> </a:t>
            </a:r>
            <a:r>
              <a:rPr lang="en-US" sz="2000" b="1" dirty="0" err="1">
                <a:solidFill>
                  <a:prstClr val="black"/>
                </a:solidFill>
              </a:rPr>
              <a:t>notimo</a:t>
            </a:r>
            <a:r>
              <a:rPr lang="en-US" sz="2000" b="1" dirty="0">
                <a:solidFill>
                  <a:prstClr val="black"/>
                </a:solidFill>
              </a:rPr>
              <a:t> </a:t>
            </a:r>
            <a:r>
              <a:rPr lang="en-US" sz="2000" b="1" dirty="0" err="1">
                <a:solidFill>
                  <a:prstClr val="black"/>
                </a:solidFill>
              </a:rPr>
              <a:t>kamano</a:t>
            </a:r>
            <a:r>
              <a:rPr lang="en-US" sz="2000" b="1" dirty="0">
                <a:solidFill>
                  <a:prstClr val="black"/>
                </a:solidFill>
              </a:rPr>
              <a:t> </a:t>
            </a:r>
            <a:r>
              <a:rPr lang="en-US" sz="2000" b="1" dirty="0" err="1">
                <a:solidFill>
                  <a:prstClr val="black"/>
                </a:solidFill>
              </a:rPr>
              <a:t>kuom</a:t>
            </a:r>
            <a:r>
              <a:rPr lang="en-US" sz="2000" b="1" dirty="0">
                <a:solidFill>
                  <a:prstClr val="black"/>
                </a:solidFill>
              </a:rPr>
              <a:t> pogo </a:t>
            </a:r>
            <a:r>
              <a:rPr lang="en-US" sz="2000" b="1" dirty="0" err="1">
                <a:solidFill>
                  <a:prstClr val="black"/>
                </a:solidFill>
              </a:rPr>
              <a:t>chiembe</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joote</a:t>
            </a:r>
            <a:r>
              <a:rPr lang="en-US" sz="2000" b="1" dirty="0">
                <a:solidFill>
                  <a:prstClr val="black"/>
                </a:solidFill>
              </a:rPr>
              <a:t> 12 (Mt. 26:26-28).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604498" y="3966586"/>
            <a:ext cx="4171013" cy="2554545"/>
          </a:xfrm>
          <a:prstGeom prst="rect">
            <a:avLst/>
          </a:prstGeom>
          <a:noFill/>
        </p:spPr>
        <p:txBody>
          <a:bodyPr wrap="square">
            <a:spAutoFit/>
          </a:bodyPr>
          <a:lstStyle/>
          <a:p>
            <a:pPr lvl="0">
              <a:spcBef>
                <a:spcPts val="600"/>
              </a:spcBef>
              <a:defRPr/>
            </a:pPr>
            <a:r>
              <a:rPr lang="en-US" sz="2000" b="1" dirty="0" err="1">
                <a:solidFill>
                  <a:prstClr val="black"/>
                </a:solidFill>
              </a:rPr>
              <a:t>Kinde</a:t>
            </a:r>
            <a:r>
              <a:rPr lang="en-US" sz="2000" b="1" dirty="0">
                <a:solidFill>
                  <a:prstClr val="black"/>
                </a:solidFill>
              </a:rPr>
              <a:t> </a:t>
            </a:r>
            <a:r>
              <a:rPr lang="en-US" sz="2000" b="1" dirty="0" err="1">
                <a:solidFill>
                  <a:prstClr val="black"/>
                </a:solidFill>
              </a:rPr>
              <a:t>duto</a:t>
            </a:r>
            <a:r>
              <a:rPr lang="en-US" sz="2000" b="1" dirty="0">
                <a:solidFill>
                  <a:prstClr val="black"/>
                </a:solidFill>
              </a:rPr>
              <a:t> ma </a:t>
            </a:r>
            <a:r>
              <a:rPr lang="en-US" sz="2000" b="1" dirty="0" err="1">
                <a:solidFill>
                  <a:prstClr val="black"/>
                </a:solidFill>
              </a:rPr>
              <a:t>wachamo</a:t>
            </a:r>
            <a:r>
              <a:rPr lang="en-US" sz="2000" b="1" dirty="0">
                <a:solidFill>
                  <a:prstClr val="black"/>
                </a:solidFill>
              </a:rPr>
              <a:t> Sap </a:t>
            </a:r>
            <a:r>
              <a:rPr lang="en-US" sz="2000" b="1" dirty="0" err="1">
                <a:solidFill>
                  <a:prstClr val="black"/>
                </a:solidFill>
              </a:rPr>
              <a:t>Ruoth</a:t>
            </a:r>
            <a:r>
              <a:rPr lang="en-US" sz="2000" b="1" dirty="0">
                <a:solidFill>
                  <a:prstClr val="black"/>
                </a:solidFill>
              </a:rPr>
              <a:t>, </a:t>
            </a:r>
            <a:r>
              <a:rPr lang="en-US" sz="2000" b="1" dirty="0" err="1">
                <a:solidFill>
                  <a:prstClr val="black"/>
                </a:solidFill>
              </a:rPr>
              <a:t>waloso</a:t>
            </a:r>
            <a:r>
              <a:rPr lang="en-US" sz="2000" b="1" dirty="0">
                <a:solidFill>
                  <a:prstClr val="black"/>
                </a:solidFill>
              </a:rPr>
              <a:t> </a:t>
            </a:r>
            <a:r>
              <a:rPr lang="en-US" sz="2000" b="1" dirty="0" err="1">
                <a:solidFill>
                  <a:prstClr val="black"/>
                </a:solidFill>
              </a:rPr>
              <a:t>manyien</a:t>
            </a:r>
            <a:r>
              <a:rPr lang="en-US" sz="2000" b="1" dirty="0">
                <a:solidFill>
                  <a:prstClr val="black"/>
                </a:solidFill>
              </a:rPr>
              <a:t> </a:t>
            </a:r>
            <a:r>
              <a:rPr lang="en-US" sz="2000" b="1" dirty="0" err="1">
                <a:solidFill>
                  <a:prstClr val="black"/>
                </a:solidFill>
              </a:rPr>
              <a:t>singruokwa</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Nyasaye</a:t>
            </a:r>
            <a:r>
              <a:rPr lang="en-US" sz="2000" b="1" dirty="0">
                <a:solidFill>
                  <a:prstClr val="black"/>
                </a:solidFill>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US" sz="2000" b="1" dirty="0" err="1">
                <a:solidFill>
                  <a:prstClr val="black"/>
                </a:solidFill>
              </a:rPr>
              <a:t>Ka</a:t>
            </a:r>
            <a:r>
              <a:rPr lang="en-US" sz="2000" b="1" dirty="0">
                <a:solidFill>
                  <a:prstClr val="black"/>
                </a:solidFill>
              </a:rPr>
              <a:t> </a:t>
            </a:r>
            <a:r>
              <a:rPr lang="en-US" sz="2000" b="1" dirty="0" err="1">
                <a:solidFill>
                  <a:prstClr val="black"/>
                </a:solidFill>
              </a:rPr>
              <a:t>wachamo</a:t>
            </a:r>
            <a:r>
              <a:rPr lang="en-US" sz="2000" b="1" dirty="0">
                <a:solidFill>
                  <a:prstClr val="black"/>
                </a:solidFill>
              </a:rPr>
              <a:t> </a:t>
            </a:r>
            <a:r>
              <a:rPr lang="en-US" sz="2000" b="1" dirty="0" err="1">
                <a:solidFill>
                  <a:prstClr val="black"/>
                </a:solidFill>
              </a:rPr>
              <a:t>makati</a:t>
            </a:r>
            <a:r>
              <a:rPr lang="en-US" sz="2000" b="1" dirty="0">
                <a:solidFill>
                  <a:prstClr val="black"/>
                </a:solidFill>
              </a:rPr>
              <a:t> </a:t>
            </a:r>
            <a:r>
              <a:rPr lang="en-US" sz="2000" b="1" dirty="0" err="1">
                <a:solidFill>
                  <a:prstClr val="black"/>
                </a:solidFill>
              </a:rPr>
              <a:t>kod</a:t>
            </a:r>
            <a:r>
              <a:rPr lang="en-US" sz="2000" b="1" dirty="0">
                <a:solidFill>
                  <a:prstClr val="black"/>
                </a:solidFill>
              </a:rPr>
              <a:t> </a:t>
            </a:r>
            <a:r>
              <a:rPr lang="en-US" sz="2000" b="1" dirty="0" err="1">
                <a:solidFill>
                  <a:prstClr val="black"/>
                </a:solidFill>
              </a:rPr>
              <a:t>madho</a:t>
            </a:r>
            <a:r>
              <a:rPr lang="en-US" sz="2000" b="1" dirty="0">
                <a:solidFill>
                  <a:prstClr val="black"/>
                </a:solidFill>
              </a:rPr>
              <a:t> </a:t>
            </a:r>
            <a:r>
              <a:rPr lang="en-US" sz="2000" b="1" dirty="0" err="1">
                <a:solidFill>
                  <a:prstClr val="black"/>
                </a:solidFill>
              </a:rPr>
              <a:t>divai</a:t>
            </a:r>
            <a:r>
              <a:rPr lang="en-US" sz="2000" b="1" dirty="0">
                <a:solidFill>
                  <a:prstClr val="black"/>
                </a:solidFill>
              </a:rPr>
              <a:t>, </a:t>
            </a:r>
            <a:r>
              <a:rPr lang="en-US" sz="2000" b="1" dirty="0" err="1">
                <a:solidFill>
                  <a:prstClr val="black"/>
                </a:solidFill>
              </a:rPr>
              <a:t>wabedo</a:t>
            </a:r>
            <a:r>
              <a:rPr lang="en-US" sz="2000" b="1" dirty="0">
                <a:solidFill>
                  <a:prstClr val="black"/>
                </a:solidFill>
              </a:rPr>
              <a:t> </a:t>
            </a:r>
            <a:r>
              <a:rPr lang="en-US" sz="2000" b="1" dirty="0" err="1">
                <a:solidFill>
                  <a:prstClr val="black"/>
                </a:solidFill>
              </a:rPr>
              <a:t>gi</a:t>
            </a:r>
            <a:r>
              <a:rPr lang="en-US" sz="2000" b="1" dirty="0">
                <a:solidFill>
                  <a:prstClr val="black"/>
                </a:solidFill>
              </a:rPr>
              <a:t> </a:t>
            </a:r>
            <a:r>
              <a:rPr lang="en-US" sz="2000" b="1" dirty="0" err="1">
                <a:solidFill>
                  <a:prstClr val="black"/>
                </a:solidFill>
              </a:rPr>
              <a:t>nyasi</a:t>
            </a:r>
            <a:r>
              <a:rPr lang="en-US" sz="2000" b="1" dirty="0">
                <a:solidFill>
                  <a:prstClr val="black"/>
                </a:solidFill>
              </a:rPr>
              <a:t> mar </a:t>
            </a:r>
            <a:r>
              <a:rPr lang="en-US" sz="2000" b="1" dirty="0" err="1">
                <a:solidFill>
                  <a:prstClr val="black"/>
                </a:solidFill>
              </a:rPr>
              <a:t>ng’wono</a:t>
            </a:r>
            <a:r>
              <a:rPr lang="en-US" sz="2000" b="1" dirty="0">
                <a:solidFill>
                  <a:prstClr val="black"/>
                </a:solidFill>
              </a:rPr>
              <a:t> </a:t>
            </a:r>
            <a:r>
              <a:rPr lang="en-US" sz="2000" b="1" dirty="0" err="1">
                <a:solidFill>
                  <a:prstClr val="black"/>
                </a:solidFill>
              </a:rPr>
              <a:t>kod</a:t>
            </a:r>
            <a:r>
              <a:rPr lang="en-US" sz="2000" b="1" dirty="0">
                <a:solidFill>
                  <a:prstClr val="black"/>
                </a:solidFill>
              </a:rPr>
              <a:t> </a:t>
            </a:r>
            <a:r>
              <a:rPr lang="en-US" sz="2000" b="1" dirty="0" err="1">
                <a:solidFill>
                  <a:prstClr val="black"/>
                </a:solidFill>
              </a:rPr>
              <a:t>warruok</a:t>
            </a:r>
            <a:r>
              <a:rPr lang="en-US" sz="2000" b="1" dirty="0">
                <a:solidFill>
                  <a:prstClr val="black"/>
                </a:solidFill>
              </a:rPr>
              <a:t> ma wan-go </a:t>
            </a:r>
            <a:r>
              <a:rPr lang="en-US" sz="2000" b="1" dirty="0" err="1">
                <a:solidFill>
                  <a:prstClr val="black"/>
                </a:solidFill>
              </a:rPr>
              <a:t>kuom</a:t>
            </a:r>
            <a:r>
              <a:rPr lang="en-US" sz="2000" b="1" dirty="0">
                <a:solidFill>
                  <a:prstClr val="black"/>
                </a:solidFill>
              </a:rPr>
              <a:t> </a:t>
            </a:r>
            <a:r>
              <a:rPr lang="en-US" sz="2000" b="1" dirty="0" err="1">
                <a:solidFill>
                  <a:prstClr val="black"/>
                </a:solidFill>
              </a:rPr>
              <a:t>Yesu</a:t>
            </a:r>
            <a:r>
              <a:rPr lang="en-US" sz="2000" b="1" dirty="0">
                <a:solidFill>
                  <a:prstClr val="black"/>
                </a:solidFill>
              </a:rPr>
              <a:t> (1 Kor. 11:26).</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604498" y="2113566"/>
            <a:ext cx="7496620" cy="1323439"/>
          </a:xfrm>
          <a:prstGeom prst="rect">
            <a:avLst/>
          </a:prstGeom>
          <a:noFill/>
        </p:spPr>
        <p:txBody>
          <a:bodyPr wrap="square">
            <a:spAutoFit/>
          </a:bodyPr>
          <a:lstStyle/>
          <a:p>
            <a:pPr lvl="0">
              <a:spcBef>
                <a:spcPts val="600"/>
              </a:spcBef>
              <a:defRPr/>
            </a:pPr>
            <a:r>
              <a:rPr lang="en-US" sz="2000" b="1" dirty="0">
                <a:solidFill>
                  <a:prstClr val="black"/>
                </a:solidFill>
              </a:rPr>
              <a:t>E Sinai, </a:t>
            </a:r>
            <a:r>
              <a:rPr lang="en-US" sz="2000" b="1" dirty="0" err="1">
                <a:solidFill>
                  <a:prstClr val="black"/>
                </a:solidFill>
              </a:rPr>
              <a:t>Nyasaye</a:t>
            </a:r>
            <a:r>
              <a:rPr lang="en-US" sz="2000" b="1" dirty="0">
                <a:solidFill>
                  <a:prstClr val="black"/>
                </a:solidFill>
              </a:rPr>
              <a:t> </a:t>
            </a:r>
            <a:r>
              <a:rPr lang="en-US" sz="2000" b="1" dirty="0" err="1">
                <a:solidFill>
                  <a:prstClr val="black"/>
                </a:solidFill>
              </a:rPr>
              <a:t>nomiyo</a:t>
            </a:r>
            <a:r>
              <a:rPr lang="en-US" sz="2000" b="1" dirty="0">
                <a:solidFill>
                  <a:prstClr val="black"/>
                </a:solidFill>
              </a:rPr>
              <a:t> </a:t>
            </a:r>
            <a:r>
              <a:rPr lang="en-US" sz="2000" b="1" dirty="0" err="1">
                <a:solidFill>
                  <a:prstClr val="black"/>
                </a:solidFill>
              </a:rPr>
              <a:t>ji</a:t>
            </a:r>
            <a:r>
              <a:rPr lang="en-US" sz="2000" b="1" dirty="0">
                <a:solidFill>
                  <a:prstClr val="black"/>
                </a:solidFill>
              </a:rPr>
              <a:t> 74 “</a:t>
            </a:r>
            <a:r>
              <a:rPr lang="en-US" sz="2000" b="1" dirty="0" err="1">
                <a:solidFill>
                  <a:prstClr val="black"/>
                </a:solidFill>
              </a:rPr>
              <a:t>chiemo</a:t>
            </a:r>
            <a:r>
              <a:rPr lang="en-US" sz="2000" b="1" dirty="0">
                <a:solidFill>
                  <a:prstClr val="black"/>
                </a:solidFill>
              </a:rPr>
              <a:t> mar </a:t>
            </a:r>
            <a:r>
              <a:rPr lang="en-US" sz="2000" b="1" dirty="0" err="1">
                <a:solidFill>
                  <a:prstClr val="black"/>
                </a:solidFill>
              </a:rPr>
              <a:t>singruok</a:t>
            </a:r>
            <a:r>
              <a:rPr lang="en-US" sz="2000" b="1" dirty="0">
                <a:solidFill>
                  <a:prstClr val="black"/>
                </a:solidFill>
              </a:rPr>
              <a:t>”: Musa, Harun, </a:t>
            </a:r>
            <a:r>
              <a:rPr lang="en-US" sz="2000" b="1" dirty="0" err="1">
                <a:solidFill>
                  <a:prstClr val="black"/>
                </a:solidFill>
              </a:rPr>
              <a:t>Nadab</a:t>
            </a:r>
            <a:r>
              <a:rPr lang="en-US" sz="2000" b="1" dirty="0">
                <a:solidFill>
                  <a:prstClr val="black"/>
                </a:solidFill>
              </a:rPr>
              <a:t>, </a:t>
            </a:r>
            <a:r>
              <a:rPr lang="en-US" sz="2000" b="1" dirty="0" err="1">
                <a:solidFill>
                  <a:prstClr val="black"/>
                </a:solidFill>
              </a:rPr>
              <a:t>Abihu</a:t>
            </a:r>
            <a:r>
              <a:rPr lang="en-US" sz="2000" b="1" dirty="0">
                <a:solidFill>
                  <a:prstClr val="black"/>
                </a:solidFill>
              </a:rPr>
              <a:t>, </a:t>
            </a:r>
            <a:r>
              <a:rPr lang="en-US" sz="2000" b="1" dirty="0" err="1">
                <a:solidFill>
                  <a:prstClr val="black"/>
                </a:solidFill>
              </a:rPr>
              <a:t>kod</a:t>
            </a:r>
            <a:r>
              <a:rPr lang="en-US" sz="2000" b="1" dirty="0">
                <a:solidFill>
                  <a:prstClr val="black"/>
                </a:solidFill>
              </a:rPr>
              <a:t> </a:t>
            </a:r>
            <a:r>
              <a:rPr lang="en-US" sz="2000" b="1" dirty="0" err="1">
                <a:solidFill>
                  <a:prstClr val="black"/>
                </a:solidFill>
              </a:rPr>
              <a:t>jodongo</a:t>
            </a:r>
            <a:r>
              <a:rPr lang="en-US" sz="2000" b="1" dirty="0">
                <a:solidFill>
                  <a:prstClr val="black"/>
                </a:solidFill>
              </a:rPr>
              <a:t> 70, ma ne </a:t>
            </a:r>
            <a:r>
              <a:rPr lang="en-US" sz="2000" b="1" dirty="0" err="1">
                <a:solidFill>
                  <a:prstClr val="black"/>
                </a:solidFill>
              </a:rPr>
              <a:t>ochung</a:t>
            </a:r>
            <a:r>
              <a:rPr lang="en-US" sz="2000" b="1" dirty="0">
                <a:solidFill>
                  <a:prstClr val="black"/>
                </a:solidFill>
              </a:rPr>
              <a:t>’ ne </a:t>
            </a:r>
            <a:r>
              <a:rPr lang="en-US" sz="2000" b="1" dirty="0" err="1">
                <a:solidFill>
                  <a:prstClr val="black"/>
                </a:solidFill>
              </a:rPr>
              <a:t>oganda</a:t>
            </a:r>
            <a:r>
              <a:rPr lang="en-US" sz="2000" b="1" dirty="0">
                <a:solidFill>
                  <a:prstClr val="black"/>
                </a:solidFill>
              </a:rPr>
              <a:t> </a:t>
            </a:r>
            <a:r>
              <a:rPr lang="en-US" sz="2000" b="1" dirty="0" err="1">
                <a:solidFill>
                  <a:prstClr val="black"/>
                </a:solidFill>
              </a:rPr>
              <a:t>duto</a:t>
            </a:r>
            <a:r>
              <a:rPr lang="en-US" sz="2000" b="1" dirty="0">
                <a:solidFill>
                  <a:prstClr val="black"/>
                </a:solidFill>
              </a:rPr>
              <a:t> (</a:t>
            </a:r>
            <a:r>
              <a:rPr lang="en-US" sz="2000" b="1" dirty="0" err="1">
                <a:solidFill>
                  <a:prstClr val="black"/>
                </a:solidFill>
              </a:rPr>
              <a:t>Wuok</a:t>
            </a:r>
            <a:r>
              <a:rPr lang="en-US" sz="2000" b="1" dirty="0">
                <a:solidFill>
                  <a:prstClr val="black"/>
                </a:solidFill>
              </a:rPr>
              <a:t> 24:9-11).</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a:extLst>
              <a:ext uri="{FF2B5EF4-FFF2-40B4-BE49-F238E27FC236}">
                <a16:creationId xmlns:a16="http://schemas.microsoft.com/office/drawing/2014/main" id="{1BE48802-1DDF-0A73-CECA-5006732F9E68}"/>
              </a:ext>
            </a:extLst>
          </p:cNvPr>
          <p:cNvSpPr txBox="1"/>
          <p:nvPr/>
        </p:nvSpPr>
        <p:spPr>
          <a:xfrm>
            <a:off x="76948" y="6167188"/>
            <a:ext cx="8698563" cy="707886"/>
          </a:xfrm>
          <a:prstGeom prst="rect">
            <a:avLst/>
          </a:prstGeom>
          <a:noFill/>
        </p:spPr>
        <p:txBody>
          <a:bodyPr wrap="square">
            <a:spAutoFit/>
          </a:bodyPr>
          <a:lstStyle/>
          <a:p>
            <a:pPr lvl="0">
              <a:spcBef>
                <a:spcPts val="600"/>
              </a:spcBef>
              <a:defRPr/>
            </a:pPr>
            <a:r>
              <a:rPr lang="pl-PL" sz="2000" b="1" dirty="0">
                <a:solidFill>
                  <a:prstClr val="black"/>
                </a:solidFill>
              </a:rPr>
              <a:t>Kata obedo ni </a:t>
            </a:r>
            <a:r>
              <a:rPr lang="en-US" sz="2000" b="1" dirty="0">
                <a:solidFill>
                  <a:prstClr val="black"/>
                </a:solidFill>
              </a:rPr>
              <a:t>e </a:t>
            </a:r>
            <a:r>
              <a:rPr lang="en-US" sz="2000" b="1" dirty="0" err="1">
                <a:solidFill>
                  <a:prstClr val="black"/>
                </a:solidFill>
              </a:rPr>
              <a:t>giko</a:t>
            </a:r>
            <a:r>
              <a:rPr lang="en-US" sz="2000" b="1" dirty="0">
                <a:solidFill>
                  <a:prstClr val="black"/>
                </a:solidFill>
              </a:rPr>
              <a:t> </a:t>
            </a:r>
            <a:r>
              <a:rPr lang="pl-PL" sz="2000" b="1" dirty="0">
                <a:solidFill>
                  <a:prstClr val="black"/>
                </a:solidFill>
              </a:rPr>
              <a:t>ne ok gidew</a:t>
            </a:r>
            <a:r>
              <a:rPr lang="en-US" sz="2000" b="1" dirty="0">
                <a:solidFill>
                  <a:prstClr val="black"/>
                </a:solidFill>
              </a:rPr>
              <a:t>o</a:t>
            </a:r>
            <a:r>
              <a:rPr lang="pl-PL" sz="2000" b="1" dirty="0">
                <a:solidFill>
                  <a:prstClr val="black"/>
                </a:solidFill>
              </a:rPr>
              <a:t> warruok, kata Nadab, kata Abihu, kata Juda ne ok o</a:t>
            </a:r>
            <a:r>
              <a:rPr lang="en-US" sz="2000" b="1" dirty="0">
                <a:solidFill>
                  <a:prstClr val="black"/>
                </a:solidFill>
              </a:rPr>
              <a:t>tam </a:t>
            </a:r>
            <a:r>
              <a:rPr lang="en-US" sz="2000" b="1" dirty="0" err="1">
                <a:solidFill>
                  <a:prstClr val="black"/>
                </a:solidFill>
              </a:rPr>
              <a:t>chamo</a:t>
            </a:r>
            <a:r>
              <a:rPr lang="pl-PL" sz="2000" b="1" dirty="0">
                <a:solidFill>
                  <a:prstClr val="black"/>
                </a:solidFill>
              </a:rPr>
              <a:t> “chiemb singruok”.</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Aptos" panose="02110004020202020204"/>
                <a:ea typeface="+mn-ea"/>
                <a:cs typeface="+mn-cs"/>
              </a:rPr>
              <a:t>RANYISI</a:t>
            </a: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769441"/>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4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Aptos" panose="02110004020202020204"/>
                <a:ea typeface="+mn-ea"/>
                <a:cs typeface="+mn-cs"/>
              </a:rPr>
              <a:t>TIJ RANYISI</a:t>
            </a: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Bang’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mano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gigerna</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Kama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Ler</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mondo</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adag</a:t>
            </a:r>
            <a:r>
              <a:rPr lang="en-US" b="1" dirty="0">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rgbClr val="FF9900">
                    <a:lumMod val="40000"/>
                    <a:lumOff val="60000"/>
                  </a:srgbClr>
                </a:solidFill>
                <a:effectLst>
                  <a:outerShdw blurRad="38100" dist="38100" dir="2700000" algn="tl">
                    <a:srgbClr val="000000">
                      <a:alpha val="43137"/>
                    </a:srgbClr>
                  </a:outerShdw>
                </a:effectLst>
                <a:latin typeface="Comic Sans MS" panose="030F0702030302020204" pitchFamily="66" charset="0"/>
              </a:rPr>
              <a:t>kodgi</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(Wuok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707886"/>
          </a:xfrm>
          <a:prstGeom prst="rect">
            <a:avLst/>
          </a:prstGeom>
          <a:noFill/>
        </p:spPr>
        <p:txBody>
          <a:bodyPr wrap="square" rtlCol="0">
            <a:spAutoFit/>
          </a:bodyPr>
          <a:lstStyle/>
          <a:p>
            <a:pPr lvl="0">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Kaka </a:t>
            </a:r>
            <a:r>
              <a:rPr lang="en-US" sz="2000" b="1" dirty="0" err="1">
                <a:solidFill>
                  <a:prstClr val="white"/>
                </a:solidFill>
                <a:effectLst>
                  <a:glow rad="88900">
                    <a:srgbClr val="041D57"/>
                  </a:glow>
                  <a:outerShdw blurRad="38100" dist="38100" dir="2700000" algn="tl">
                    <a:srgbClr val="000000">
                      <a:alpha val="43137"/>
                    </a:srgbClr>
                  </a:outerShdw>
                </a:effectLst>
              </a:rPr>
              <a:t>ranyisi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nobiro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chopo</a:t>
            </a:r>
            <a:r>
              <a:rPr lang="en-US" sz="2000" b="1" dirty="0">
                <a:solidFill>
                  <a:prstClr val="white"/>
                </a:solidFill>
                <a:effectLst>
                  <a:glow rad="88900">
                    <a:srgbClr val="041D57"/>
                  </a:glow>
                  <a:outerShdw blurRad="38100" dist="38100" dir="2700000" algn="tl">
                    <a:srgbClr val="000000">
                      <a:alpha val="43137"/>
                    </a:srgbClr>
                  </a:outerShdw>
                </a:effectLst>
              </a:rPr>
              <a:t> kore mar </a:t>
            </a:r>
            <a:r>
              <a:rPr lang="en-US" sz="2000" b="1" dirty="0" err="1">
                <a:solidFill>
                  <a:prstClr val="white"/>
                </a:solidFill>
                <a:effectLst>
                  <a:glow rad="88900">
                    <a:srgbClr val="041D57"/>
                  </a:glow>
                  <a:outerShdw blurRad="38100" dist="38100" dir="2700000" algn="tl">
                    <a:srgbClr val="000000">
                      <a:alpha val="43137"/>
                    </a:srgbClr>
                  </a:outerShdw>
                </a:effectLst>
              </a:rPr>
              <a:t>singruok</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Nyasaye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nong’ado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mondo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odhi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odag</a:t>
            </a:r>
            <a:r>
              <a:rPr lang="en-US" sz="2000" b="1" dirty="0">
                <a:solidFill>
                  <a:prstClr val="white"/>
                </a:solidFill>
                <a:effectLst>
                  <a:glow rad="88900">
                    <a:srgbClr val="041D57"/>
                  </a:glow>
                  <a:outerShdw blurRad="38100" dist="38100" dir="2700000" algn="tl">
                    <a:srgbClr val="000000">
                      <a:alpha val="43137"/>
                    </a:srgbClr>
                  </a:outerShdw>
                </a:effectLst>
              </a:rPr>
              <a:t> e kind </a:t>
            </a:r>
            <a:r>
              <a:rPr lang="en-US" sz="2000" b="1" dirty="0" err="1">
                <a:solidFill>
                  <a:prstClr val="white"/>
                </a:solidFill>
                <a:effectLst>
                  <a:glow rad="88900">
                    <a:srgbClr val="041D57"/>
                  </a:glow>
                  <a:outerShdw blurRad="38100" dist="38100" dir="2700000" algn="tl">
                    <a:srgbClr val="000000">
                      <a:alpha val="43137"/>
                    </a:srgbClr>
                  </a:outerShdw>
                </a:effectLst>
              </a:rPr>
              <a:t>ji</a:t>
            </a:r>
            <a:r>
              <a:rPr lang="en-US" sz="2000" b="1" dirty="0">
                <a:solidFill>
                  <a:prstClr val="white"/>
                </a:solidFill>
                <a:effectLst>
                  <a:glow rad="88900">
                    <a:srgbClr val="041D57"/>
                  </a:glow>
                  <a:outerShdw blurRad="38100" dist="38100" dir="2700000" algn="tl">
                    <a:srgbClr val="000000">
                      <a:alpha val="43137"/>
                    </a:srgbClr>
                  </a:outerShdw>
                </a:effectLst>
              </a:rPr>
              <a:t>.</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2953820" y="3689991"/>
            <a:ext cx="6410063" cy="1323439"/>
          </a:xfrm>
          <a:prstGeom prst="rect">
            <a:avLst/>
          </a:prstGeom>
          <a:noFill/>
        </p:spPr>
        <p:txBody>
          <a:bodyPr wrap="square">
            <a:spAutoFit/>
          </a:bodyPr>
          <a:lstStyle/>
          <a:p>
            <a:pPr lvl="0">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Ne </a:t>
            </a:r>
            <a:r>
              <a:rPr lang="en-US" sz="2000" b="1" dirty="0" err="1">
                <a:solidFill>
                  <a:prstClr val="white"/>
                </a:solidFill>
                <a:effectLst>
                  <a:glow rad="88900">
                    <a:srgbClr val="041D57"/>
                  </a:glow>
                  <a:outerShdw blurRad="38100" dist="38100" dir="2700000" algn="tl">
                    <a:srgbClr val="000000">
                      <a:alpha val="43137"/>
                    </a:srgbClr>
                  </a:outerShdw>
                </a:effectLst>
              </a:rPr>
              <a:t>onyis</a:t>
            </a:r>
            <a:r>
              <a:rPr lang="en-US" sz="2000" b="1" dirty="0">
                <a:solidFill>
                  <a:prstClr val="white"/>
                </a:solidFill>
                <a:effectLst>
                  <a:glow rad="88900">
                    <a:srgbClr val="041D57"/>
                  </a:glow>
                  <a:outerShdw blurRad="38100" dist="38100" dir="2700000" algn="tl">
                    <a:srgbClr val="000000">
                      <a:alpha val="43137"/>
                    </a:srgbClr>
                  </a:outerShdw>
                </a:effectLst>
              </a:rPr>
              <a:t> Musa </a:t>
            </a:r>
            <a:r>
              <a:rPr lang="en-US" sz="2000" b="1" dirty="0" err="1">
                <a:solidFill>
                  <a:prstClr val="white"/>
                </a:solidFill>
                <a:effectLst>
                  <a:glow rad="88900">
                    <a:srgbClr val="041D57"/>
                  </a:glow>
                  <a:outerShdw blurRad="38100" dist="38100" dir="2700000" algn="tl">
                    <a:srgbClr val="000000">
                      <a:alpha val="43137"/>
                    </a:srgbClr>
                  </a:outerShdw>
                </a:effectLst>
              </a:rPr>
              <a:t>ranyisi</a:t>
            </a:r>
            <a:r>
              <a:rPr lang="en-US" sz="2000" b="1" dirty="0">
                <a:solidFill>
                  <a:prstClr val="white"/>
                </a:solidFill>
                <a:effectLst>
                  <a:glow rad="88900">
                    <a:srgbClr val="041D57"/>
                  </a:glow>
                  <a:outerShdw blurRad="38100" dist="38100" dir="2700000" algn="tl">
                    <a:srgbClr val="000000">
                      <a:alpha val="43137"/>
                    </a:srgbClr>
                  </a:outerShdw>
                </a:effectLst>
              </a:rPr>
              <a:t> mar </a:t>
            </a:r>
            <a:r>
              <a:rPr lang="en-US" sz="2000" b="1" dirty="0" err="1">
                <a:solidFill>
                  <a:prstClr val="white"/>
                </a:solidFill>
                <a:effectLst>
                  <a:glow rad="88900">
                    <a:srgbClr val="041D57"/>
                  </a:glow>
                  <a:outerShdw blurRad="38100" dist="38100" dir="2700000" algn="tl">
                    <a:srgbClr val="000000">
                      <a:alpha val="43137"/>
                    </a:srgbClr>
                  </a:outerShdw>
                </a:effectLst>
              </a:rPr>
              <a:t>gedono</a:t>
            </a:r>
            <a:r>
              <a:rPr lang="en-US" sz="2000" b="1" dirty="0">
                <a:solidFill>
                  <a:prstClr val="white"/>
                </a:solidFill>
                <a:effectLst>
                  <a:glow rad="88900">
                    <a:srgbClr val="041D57"/>
                  </a:glow>
                  <a:outerShdw blurRad="38100" dist="38100" dir="2700000" algn="tl">
                    <a:srgbClr val="000000">
                      <a:alpha val="43137"/>
                    </a:srgbClr>
                  </a:outerShdw>
                </a:effectLst>
              </a:rPr>
              <a:t> kendo ne </a:t>
            </a:r>
            <a:r>
              <a:rPr lang="en-US" sz="2000" b="1" dirty="0" err="1">
                <a:solidFill>
                  <a:prstClr val="white"/>
                </a:solidFill>
                <a:effectLst>
                  <a:glow rad="88900">
                    <a:srgbClr val="041D57"/>
                  </a:glow>
                  <a:outerShdw blurRad="38100" dist="38100" dir="2700000" algn="tl">
                    <a:srgbClr val="000000">
                      <a:alpha val="43137"/>
                    </a:srgbClr>
                  </a:outerShdw>
                </a:effectLst>
              </a:rPr>
              <a:t>omiye</a:t>
            </a:r>
            <a:r>
              <a:rPr lang="en-US" sz="2000" b="1" dirty="0">
                <a:solidFill>
                  <a:prstClr val="white"/>
                </a:solidFill>
                <a:effectLst>
                  <a:glow rad="88900">
                    <a:srgbClr val="041D57"/>
                  </a:glow>
                  <a:outerShdw blurRad="38100" dist="38100" dir="2700000" algn="tl">
                    <a:srgbClr val="000000">
                      <a:alpha val="43137"/>
                    </a:srgbClr>
                  </a:outerShdw>
                </a:effectLst>
              </a:rPr>
              <a:t> yore </a:t>
            </a:r>
            <a:r>
              <a:rPr lang="en-US" sz="2000" b="1" dirty="0" err="1">
                <a:solidFill>
                  <a:prstClr val="white"/>
                </a:solidFill>
                <a:effectLst>
                  <a:glow rad="88900">
                    <a:srgbClr val="041D57"/>
                  </a:glow>
                  <a:outerShdw blurRad="38100" dist="38100" dir="2700000" algn="tl">
                    <a:srgbClr val="000000">
                      <a:alpha val="43137"/>
                    </a:srgbClr>
                  </a:outerShdw>
                </a:effectLst>
              </a:rPr>
              <a:t>makende</a:t>
            </a:r>
            <a:r>
              <a:rPr lang="en-US" sz="2000" b="1" dirty="0">
                <a:solidFill>
                  <a:prstClr val="white"/>
                </a:solidFill>
                <a:effectLst>
                  <a:glow rad="88900">
                    <a:srgbClr val="041D57"/>
                  </a:glow>
                  <a:outerShdw blurRad="38100" dist="38100" dir="2700000" algn="tl">
                    <a:srgbClr val="000000">
                      <a:alpha val="43137"/>
                    </a:srgbClr>
                  </a:outerShdw>
                </a:effectLst>
              </a:rPr>
              <a:t> kaka </a:t>
            </a:r>
            <a:r>
              <a:rPr lang="en-US" sz="2000" b="1" dirty="0" err="1">
                <a:solidFill>
                  <a:prstClr val="white"/>
                </a:solidFill>
                <a:effectLst>
                  <a:glow rad="88900">
                    <a:srgbClr val="041D57"/>
                  </a:glow>
                  <a:outerShdw blurRad="38100" dist="38100" dir="2700000" algn="tl">
                    <a:srgbClr val="000000">
                      <a:alpha val="43137"/>
                    </a:srgbClr>
                  </a:outerShdw>
                </a:effectLst>
              </a:rPr>
              <a:t>onego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losegere</a:t>
            </a:r>
            <a:r>
              <a:rPr lang="en-US" sz="2000" b="1" dirty="0">
                <a:solidFill>
                  <a:prstClr val="white"/>
                </a:solidFill>
                <a:effectLst>
                  <a:glow rad="88900">
                    <a:srgbClr val="041D57"/>
                  </a:glow>
                  <a:outerShdw blurRad="38100" dist="38100" dir="2700000" algn="tl">
                    <a:srgbClr val="000000">
                      <a:alpha val="43137"/>
                    </a:srgbClr>
                  </a:outerShdw>
                </a:effectLst>
              </a:rPr>
              <a:t>. Ne </a:t>
            </a:r>
            <a:r>
              <a:rPr lang="en-US" sz="2000" b="1" dirty="0" err="1">
                <a:solidFill>
                  <a:prstClr val="white"/>
                </a:solidFill>
                <a:effectLst>
                  <a:glow rad="88900">
                    <a:srgbClr val="041D57"/>
                  </a:glow>
                  <a:outerShdw blurRad="38100" dist="38100" dir="2700000" algn="tl">
                    <a:srgbClr val="000000">
                      <a:alpha val="43137"/>
                    </a:srgbClr>
                  </a:outerShdw>
                </a:effectLst>
              </a:rPr>
              <a:t>okwa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ji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mondo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ogol</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gik</a:t>
            </a:r>
            <a:r>
              <a:rPr lang="en-US" sz="2000" b="1" dirty="0">
                <a:solidFill>
                  <a:prstClr val="white"/>
                </a:solidFill>
                <a:effectLst>
                  <a:glow rad="88900">
                    <a:srgbClr val="041D57"/>
                  </a:glow>
                  <a:outerShdw blurRad="38100" dist="38100" dir="2700000" algn="tl">
                    <a:srgbClr val="000000">
                      <a:alpha val="43137"/>
                    </a:srgbClr>
                  </a:outerShdw>
                </a:effectLst>
              </a:rPr>
              <a:t> ma ne </a:t>
            </a:r>
            <a:r>
              <a:rPr lang="en-US" sz="2000" b="1" dirty="0" err="1">
                <a:solidFill>
                  <a:prstClr val="white"/>
                </a:solidFill>
                <a:effectLst>
                  <a:glow rad="88900">
                    <a:srgbClr val="041D57"/>
                  </a:glow>
                  <a:outerShdw blurRad="38100" dist="38100" dir="2700000" algn="tl">
                    <a:srgbClr val="000000">
                      <a:alpha val="43137"/>
                    </a:srgbClr>
                  </a:outerShdw>
                </a:effectLst>
              </a:rPr>
              <a:t>dwarore</a:t>
            </a:r>
            <a:r>
              <a:rPr lang="en-US" sz="2000" b="1" dirty="0">
                <a:solidFill>
                  <a:prstClr val="white"/>
                </a:solidFill>
                <a:effectLst>
                  <a:glow rad="88900">
                    <a:srgbClr val="041D57"/>
                  </a:glow>
                  <a:outerShdw blurRad="38100" dist="38100" dir="2700000" algn="tl">
                    <a:srgbClr val="000000">
                      <a:alpha val="43137"/>
                    </a:srgbClr>
                  </a:outerShdw>
                </a:effectLst>
              </a:rPr>
              <a:t> mag </a:t>
            </a:r>
            <a:r>
              <a:rPr lang="en-US" sz="2000" b="1" dirty="0" err="1">
                <a:solidFill>
                  <a:prstClr val="white"/>
                </a:solidFill>
                <a:effectLst>
                  <a:glow rad="88900">
                    <a:srgbClr val="041D57"/>
                  </a:glow>
                  <a:outerShdw blurRad="38100" dist="38100" dir="2700000" algn="tl">
                    <a:srgbClr val="000000">
                      <a:alpha val="43137"/>
                    </a:srgbClr>
                  </a:outerShdw>
                </a:effectLst>
              </a:rPr>
              <a:t>gedo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Wuok</a:t>
            </a:r>
            <a:r>
              <a:rPr lang="en-US" sz="2000" b="1" dirty="0">
                <a:solidFill>
                  <a:prstClr val="white"/>
                </a:solidFill>
                <a:effectLst>
                  <a:glow rad="88900">
                    <a:srgbClr val="041D57"/>
                  </a:glow>
                  <a:outerShdw blurRad="38100" dist="38100" dir="2700000" algn="tl">
                    <a:srgbClr val="000000">
                      <a:alpha val="43137"/>
                    </a:srgbClr>
                  </a:outerShdw>
                </a:effectLst>
              </a:rPr>
              <a:t> 25:2-7).</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endParaRPr>
          </a:p>
        </p:txBody>
      </p:sp>
      <p:sp>
        <p:nvSpPr>
          <p:cNvPr id="19" name="CuadroTexto 18">
            <a:extLst>
              <a:ext uri="{FF2B5EF4-FFF2-40B4-BE49-F238E27FC236}">
                <a16:creationId xmlns:a16="http://schemas.microsoft.com/office/drawing/2014/main" id="{FA1D93B2-3082-3F8C-5666-01771DE850CB}"/>
              </a:ext>
            </a:extLst>
          </p:cNvPr>
          <p:cNvSpPr txBox="1"/>
          <p:nvPr/>
        </p:nvSpPr>
        <p:spPr>
          <a:xfrm>
            <a:off x="2953821" y="5585312"/>
            <a:ext cx="6199146" cy="1631216"/>
          </a:xfrm>
          <a:prstGeom prst="rect">
            <a:avLst/>
          </a:prstGeom>
          <a:noFill/>
        </p:spPr>
        <p:txBody>
          <a:bodyPr wrap="square">
            <a:spAutoFit/>
          </a:bodyPr>
          <a:lstStyle/>
          <a:p>
            <a:pPr lvl="0">
              <a:spcBef>
                <a:spcPts val="600"/>
              </a:spcBef>
              <a:defRPr/>
            </a:pPr>
            <a:r>
              <a:rPr lang="en-US" sz="2000" b="1" dirty="0" err="1">
                <a:solidFill>
                  <a:prstClr val="white"/>
                </a:solidFill>
                <a:effectLst>
                  <a:glow rad="88900">
                    <a:srgbClr val="041D57"/>
                  </a:glow>
                  <a:outerShdw blurRad="38100" dist="38100" dir="2700000" algn="tl">
                    <a:srgbClr val="000000">
                      <a:alpha val="43137"/>
                    </a:srgbClr>
                  </a:outerShdw>
                </a:effectLst>
              </a:rPr>
              <a:t>Ka</a:t>
            </a:r>
            <a:r>
              <a:rPr lang="en-US" sz="2000" b="1" dirty="0">
                <a:solidFill>
                  <a:prstClr val="white"/>
                </a:solidFill>
                <a:effectLst>
                  <a:glow rad="88900">
                    <a:srgbClr val="041D57"/>
                  </a:glow>
                  <a:outerShdw blurRad="38100" dist="38100" dir="2700000" algn="tl">
                    <a:srgbClr val="000000">
                      <a:alpha val="43137"/>
                    </a:srgbClr>
                  </a:outerShdw>
                </a:effectLst>
              </a:rPr>
              <a:t> ja-Israel ne </a:t>
            </a:r>
            <a:r>
              <a:rPr lang="en-US" sz="2000" b="1" dirty="0" err="1">
                <a:solidFill>
                  <a:prstClr val="white"/>
                </a:solidFill>
                <a:effectLst>
                  <a:glow rad="88900">
                    <a:srgbClr val="041D57"/>
                  </a:glow>
                  <a:outerShdw blurRad="38100" dist="38100" dir="2700000" algn="tl">
                    <a:srgbClr val="000000">
                      <a:alpha val="43137"/>
                    </a:srgbClr>
                  </a:outerShdw>
                </a:effectLst>
              </a:rPr>
              <a:t>odonjo</a:t>
            </a:r>
            <a:r>
              <a:rPr lang="en-US" sz="2000" b="1" dirty="0">
                <a:solidFill>
                  <a:prstClr val="white"/>
                </a:solidFill>
                <a:effectLst>
                  <a:glow rad="88900">
                    <a:srgbClr val="041D57"/>
                  </a:glow>
                  <a:outerShdw blurRad="38100" dist="38100" dir="2700000" algn="tl">
                    <a:srgbClr val="000000">
                      <a:alpha val="43137"/>
                    </a:srgbClr>
                  </a:outerShdw>
                </a:effectLst>
              </a:rPr>
              <a:t> e </a:t>
            </a:r>
            <a:r>
              <a:rPr lang="en-US" sz="2000" b="1" dirty="0" err="1">
                <a:solidFill>
                  <a:prstClr val="white"/>
                </a:solidFill>
                <a:effectLst>
                  <a:glow rad="88900">
                    <a:srgbClr val="041D57"/>
                  </a:glow>
                  <a:outerShdw blurRad="38100" dist="38100" dir="2700000" algn="tl">
                    <a:srgbClr val="000000">
                      <a:alpha val="43137"/>
                    </a:srgbClr>
                  </a:outerShdw>
                </a:effectLst>
              </a:rPr>
              <a:t>hekalu</a:t>
            </a:r>
            <a:r>
              <a:rPr lang="en-US" sz="2000" b="1" dirty="0">
                <a:solidFill>
                  <a:prstClr val="white"/>
                </a:solidFill>
                <a:effectLst>
                  <a:glow rad="88900">
                    <a:srgbClr val="041D57"/>
                  </a:glow>
                  <a:outerShdw blurRad="38100" dist="38100" dir="2700000" algn="tl">
                    <a:srgbClr val="000000">
                      <a:alpha val="43137"/>
                    </a:srgbClr>
                  </a:outerShdw>
                </a:effectLst>
              </a:rPr>
              <a:t>, ne </a:t>
            </a:r>
            <a:r>
              <a:rPr lang="en-US" sz="2000" b="1" dirty="0" err="1">
                <a:solidFill>
                  <a:prstClr val="white"/>
                </a:solidFill>
                <a:effectLst>
                  <a:glow rad="88900">
                    <a:srgbClr val="041D57"/>
                  </a:glow>
                  <a:outerShdw blurRad="38100" dist="38100" dir="2700000" algn="tl">
                    <a:srgbClr val="000000">
                      <a:alpha val="43137"/>
                    </a:srgbClr>
                  </a:outerShdw>
                </a:effectLst>
              </a:rPr>
              <a:t>odonjo</a:t>
            </a:r>
            <a:r>
              <a:rPr lang="en-US" sz="2000" b="1" dirty="0">
                <a:solidFill>
                  <a:prstClr val="white"/>
                </a:solidFill>
                <a:effectLst>
                  <a:glow rad="88900">
                    <a:srgbClr val="041D57"/>
                  </a:glow>
                  <a:outerShdw blurRad="38100" dist="38100" dir="2700000" algn="tl">
                    <a:srgbClr val="000000">
                      <a:alpha val="43137"/>
                    </a:srgbClr>
                  </a:outerShdw>
                </a:effectLst>
              </a:rPr>
              <a:t> — e </a:t>
            </a:r>
            <a:r>
              <a:rPr lang="en-US" sz="2000" b="1" dirty="0" err="1">
                <a:solidFill>
                  <a:prstClr val="white"/>
                </a:solidFill>
                <a:effectLst>
                  <a:glow rad="88900">
                    <a:srgbClr val="041D57"/>
                  </a:glow>
                  <a:outerShdw blurRad="38100" dist="38100" dir="2700000" algn="tl">
                    <a:srgbClr val="000000">
                      <a:alpha val="43137"/>
                    </a:srgbClr>
                  </a:outerShdw>
                </a:effectLst>
              </a:rPr>
              <a:t>yo</a:t>
            </a:r>
            <a:r>
              <a:rPr lang="en-US" sz="2000" b="1" dirty="0">
                <a:solidFill>
                  <a:prstClr val="white"/>
                </a:solidFill>
                <a:effectLst>
                  <a:glow rad="88900">
                    <a:srgbClr val="041D57"/>
                  </a:glow>
                  <a:outerShdw blurRad="38100" dist="38100" dir="2700000" algn="tl">
                    <a:srgbClr val="000000">
                      <a:alpha val="43137"/>
                    </a:srgbClr>
                  </a:outerShdw>
                </a:effectLst>
              </a:rPr>
              <a:t> mar </a:t>
            </a:r>
            <a:r>
              <a:rPr lang="en-US" sz="2000" b="1" dirty="0" err="1">
                <a:solidFill>
                  <a:prstClr val="white"/>
                </a:solidFill>
                <a:effectLst>
                  <a:glow rad="88900">
                    <a:srgbClr val="041D57"/>
                  </a:glow>
                  <a:outerShdw blurRad="38100" dist="38100" dir="2700000" algn="tl">
                    <a:srgbClr val="000000">
                      <a:alpha val="43137"/>
                    </a:srgbClr>
                  </a:outerShdw>
                </a:effectLst>
              </a:rPr>
              <a:t>ranyisi</a:t>
            </a:r>
            <a:r>
              <a:rPr lang="en-US" sz="2000" b="1" dirty="0">
                <a:solidFill>
                  <a:prstClr val="white"/>
                </a:solidFill>
                <a:effectLst>
                  <a:glow rad="88900">
                    <a:srgbClr val="041D57"/>
                  </a:glow>
                  <a:outerShdw blurRad="38100" dist="38100" dir="2700000" algn="tl">
                    <a:srgbClr val="000000">
                      <a:alpha val="43137"/>
                    </a:srgbClr>
                  </a:outerShdw>
                </a:effectLst>
              </a:rPr>
              <a:t> — e </a:t>
            </a:r>
            <a:r>
              <a:rPr lang="en-US" sz="2000" b="1" dirty="0" err="1">
                <a:solidFill>
                  <a:prstClr val="white"/>
                </a:solidFill>
                <a:effectLst>
                  <a:glow rad="88900">
                    <a:srgbClr val="041D57"/>
                  </a:glow>
                  <a:outerShdw blurRad="38100" dist="38100" dir="2700000" algn="tl">
                    <a:srgbClr val="000000">
                      <a:alpha val="43137"/>
                    </a:srgbClr>
                  </a:outerShdw>
                </a:effectLst>
              </a:rPr>
              <a:t>nyim</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Nyasaye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owuon</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nyaka</a:t>
            </a:r>
            <a:r>
              <a:rPr lang="en-US" sz="2000" b="1" dirty="0">
                <a:solidFill>
                  <a:prstClr val="white"/>
                </a:solidFill>
                <a:effectLst>
                  <a:glow rad="88900">
                    <a:srgbClr val="041D57"/>
                  </a:glow>
                  <a:outerShdw blurRad="38100" dist="38100" dir="2700000" algn="tl">
                    <a:srgbClr val="000000">
                      <a:alpha val="43137"/>
                    </a:srgbClr>
                  </a:outerShdw>
                </a:effectLst>
              </a:rPr>
              <a:t> chop </a:t>
            </a:r>
            <a:r>
              <a:rPr lang="en-US" sz="2000" b="1" dirty="0" err="1">
                <a:solidFill>
                  <a:prstClr val="white"/>
                </a:solidFill>
                <a:effectLst>
                  <a:glow rad="88900">
                    <a:srgbClr val="041D57"/>
                  </a:glow>
                  <a:outerShdw blurRad="38100" dist="38100" dir="2700000" algn="tl">
                    <a:srgbClr val="000000">
                      <a:alpha val="43137"/>
                    </a:srgbClr>
                  </a:outerShdw>
                </a:effectLst>
              </a:rPr>
              <a:t>riedruok</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nanga</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mogeng’o</a:t>
            </a:r>
            <a:r>
              <a:rPr lang="en-US" sz="2000" b="1" dirty="0">
                <a:solidFill>
                  <a:prstClr val="white"/>
                </a:solidFill>
                <a:effectLst>
                  <a:glow rad="88900">
                    <a:srgbClr val="041D57"/>
                  </a:glow>
                  <a:outerShdw blurRad="38100" dist="38100" dir="2700000" algn="tl">
                    <a:srgbClr val="000000">
                      <a:alpha val="43137"/>
                    </a:srgbClr>
                  </a:outerShdw>
                </a:effectLst>
              </a:rPr>
              <a:t> Kama </a:t>
            </a:r>
            <a:r>
              <a:rPr lang="en-US" sz="2000" b="1" dirty="0" err="1">
                <a:solidFill>
                  <a:prstClr val="white"/>
                </a:solidFill>
                <a:effectLst>
                  <a:glow rad="88900">
                    <a:srgbClr val="041D57"/>
                  </a:glow>
                  <a:outerShdw blurRad="38100" dist="38100" dir="2700000" algn="tl">
                    <a:srgbClr val="000000">
                      <a:alpha val="43137"/>
                    </a:srgbClr>
                  </a:outerShdw>
                </a:effectLst>
              </a:rPr>
              <a:t>Ler</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ka</a:t>
            </a:r>
            <a:r>
              <a:rPr lang="en-US" sz="2000" b="1" dirty="0">
                <a:solidFill>
                  <a:prstClr val="white"/>
                </a:solidFill>
                <a:effectLst>
                  <a:glow rad="88900">
                    <a:srgbClr val="041D57"/>
                  </a:glow>
                  <a:outerShdw blurRad="38100" dist="38100" dir="2700000" algn="tl">
                    <a:srgbClr val="000000">
                      <a:alpha val="43137"/>
                    </a:srgbClr>
                  </a:outerShdw>
                </a:effectLst>
              </a:rPr>
              <a:t> ne </a:t>
            </a:r>
            <a:r>
              <a:rPr lang="en-US" sz="2000" b="1" dirty="0" err="1">
                <a:solidFill>
                  <a:prstClr val="white"/>
                </a:solidFill>
                <a:effectLst>
                  <a:glow rad="88900">
                    <a:srgbClr val="041D57"/>
                  </a:glow>
                  <a:outerShdw blurRad="38100" dist="38100" dir="2700000" algn="tl">
                    <a:srgbClr val="000000">
                      <a:alpha val="43137"/>
                    </a:srgbClr>
                  </a:outerShdw>
                </a:effectLst>
              </a:rPr>
              <a:t>Yesu</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otho</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sp>
        <p:nvSpPr>
          <p:cNvPr id="21" name="CuadroTexto 20">
            <a:extLst>
              <a:ext uri="{FF2B5EF4-FFF2-40B4-BE49-F238E27FC236}">
                <a16:creationId xmlns:a16="http://schemas.microsoft.com/office/drawing/2014/main" id="{9756CF5A-BDB9-6E7E-FC01-73B1C75FA00D}"/>
              </a:ext>
            </a:extLst>
          </p:cNvPr>
          <p:cNvSpPr txBox="1"/>
          <p:nvPr/>
        </p:nvSpPr>
        <p:spPr>
          <a:xfrm>
            <a:off x="2953820" y="4850781"/>
            <a:ext cx="9238182" cy="707886"/>
          </a:xfrm>
          <a:prstGeom prst="rect">
            <a:avLst/>
          </a:prstGeom>
          <a:noFill/>
        </p:spPr>
        <p:txBody>
          <a:bodyPr wrap="square">
            <a:spAutoFit/>
          </a:bodyPr>
          <a:lstStyle/>
          <a:p>
            <a:pPr lvl="0">
              <a:spcBef>
                <a:spcPts val="600"/>
              </a:spcBef>
              <a:defRPr/>
            </a:pPr>
            <a:r>
              <a:rPr lang="it-IT" sz="2000" b="1" dirty="0">
                <a:solidFill>
                  <a:prstClr val="white"/>
                </a:solidFill>
                <a:effectLst>
                  <a:glow rad="88900">
                    <a:srgbClr val="041D57"/>
                  </a:glow>
                  <a:outerShdw blurRad="38100" dist="38100" dir="2700000" algn="tl">
                    <a:srgbClr val="000000">
                      <a:alpha val="43137"/>
                    </a:srgbClr>
                  </a:outerShdw>
                </a:effectLst>
              </a:rPr>
              <a:t>Hekalu kod hema mar romo ma Soloman ne ogero ne gin ranyisi mar hekalu ma ne oger e polo (Hib.8:1-2; 1Ruodhi 8:27, 30)</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42783" y="1713442"/>
            <a:ext cx="7402533" cy="1938992"/>
          </a:xfrm>
          <a:prstGeom prst="rect">
            <a:avLst/>
          </a:prstGeom>
          <a:noFill/>
        </p:spPr>
        <p:txBody>
          <a:bodyPr wrap="square">
            <a:spAutoFit/>
          </a:bodyPr>
          <a:lstStyle/>
          <a:p>
            <a:pPr lvl="0">
              <a:spcBef>
                <a:spcPts val="600"/>
              </a:spcBef>
              <a:defRPr/>
            </a:pPr>
            <a:r>
              <a:rPr lang="en-US" sz="2000" b="1" dirty="0">
                <a:solidFill>
                  <a:prstClr val="white"/>
                </a:solidFill>
                <a:effectLst>
                  <a:glow rad="88900">
                    <a:srgbClr val="041D57"/>
                  </a:glow>
                  <a:outerShdw blurRad="38100" dist="38100" dir="2700000" algn="tl">
                    <a:srgbClr val="000000">
                      <a:alpha val="43137"/>
                    </a:srgbClr>
                  </a:outerShdw>
                </a:effectLst>
              </a:rPr>
              <a:t>To </a:t>
            </a:r>
            <a:r>
              <a:rPr lang="en-US" sz="2000" b="1" dirty="0" err="1">
                <a:solidFill>
                  <a:prstClr val="white"/>
                </a:solidFill>
                <a:effectLst>
                  <a:glow rad="88900">
                    <a:srgbClr val="041D57"/>
                  </a:glow>
                  <a:outerShdw blurRad="38100" dist="38100" dir="2700000" algn="tl">
                    <a:srgbClr val="000000">
                      <a:alpha val="43137"/>
                    </a:srgbClr>
                  </a:outerShdw>
                </a:effectLst>
              </a:rPr>
              <a:t>bedo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Nyasaye</a:t>
            </a:r>
            <a:r>
              <a:rPr lang="en-US" sz="2000" b="1" dirty="0">
                <a:solidFill>
                  <a:prstClr val="white"/>
                </a:solidFill>
                <a:effectLst>
                  <a:glow rad="88900">
                    <a:srgbClr val="041D57"/>
                  </a:glow>
                  <a:outerShdw blurRad="38100" dist="38100" dir="2700000" algn="tl">
                    <a:srgbClr val="000000">
                      <a:alpha val="43137"/>
                    </a:srgbClr>
                  </a:outerShdw>
                </a:effectLst>
              </a:rPr>
              <a:t> e </a:t>
            </a:r>
            <a:r>
              <a:rPr lang="en-US" sz="2000" b="1" dirty="0" err="1">
                <a:solidFill>
                  <a:prstClr val="white"/>
                </a:solidFill>
                <a:effectLst>
                  <a:glow rad="88900">
                    <a:srgbClr val="041D57"/>
                  </a:glow>
                  <a:outerShdw blurRad="38100" dist="38100" dir="2700000" algn="tl">
                    <a:srgbClr val="000000">
                      <a:alpha val="43137"/>
                    </a:srgbClr>
                  </a:outerShdw>
                </a:effectLst>
              </a:rPr>
              <a:t>ringruok</a:t>
            </a:r>
            <a:r>
              <a:rPr lang="en-US" sz="2000" b="1" dirty="0">
                <a:solidFill>
                  <a:prstClr val="white"/>
                </a:solidFill>
                <a:effectLst>
                  <a:glow rad="88900">
                    <a:srgbClr val="041D57"/>
                  </a:glow>
                  <a:outerShdw blurRad="38100" dist="38100" dir="2700000" algn="tl">
                    <a:srgbClr val="000000">
                      <a:alpha val="43137"/>
                    </a:srgbClr>
                  </a:outerShdw>
                </a:effectLst>
              </a:rPr>
              <a:t> dine </a:t>
            </a:r>
            <a:r>
              <a:rPr lang="en-US" sz="2000" b="1" dirty="0" err="1">
                <a:solidFill>
                  <a:prstClr val="white"/>
                </a:solidFill>
                <a:effectLst>
                  <a:glow rad="88900">
                    <a:srgbClr val="041D57"/>
                  </a:glow>
                  <a:outerShdw blurRad="38100" dist="38100" dir="2700000" algn="tl">
                    <a:srgbClr val="000000">
                      <a:alpha val="43137"/>
                    </a:srgbClr>
                  </a:outerShdw>
                </a:effectLst>
              </a:rPr>
              <a:t>omiyo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githo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giduto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mapiyo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Wuok</a:t>
            </a:r>
            <a:r>
              <a:rPr lang="en-US" sz="2000" b="1" dirty="0">
                <a:solidFill>
                  <a:prstClr val="white"/>
                </a:solidFill>
                <a:effectLst>
                  <a:glow rad="88900">
                    <a:srgbClr val="041D57"/>
                  </a:glow>
                  <a:outerShdw blurRad="38100" dist="38100" dir="2700000" algn="tl">
                    <a:srgbClr val="000000">
                      <a:alpha val="43137"/>
                    </a:srgbClr>
                  </a:outerShdw>
                </a:effectLst>
              </a:rPr>
              <a:t> 33:20). </a:t>
            </a:r>
            <a:r>
              <a:rPr lang="en-US" sz="2000" b="1" dirty="0" err="1">
                <a:solidFill>
                  <a:prstClr val="white"/>
                </a:solidFill>
                <a:effectLst>
                  <a:glow rad="88900">
                    <a:srgbClr val="041D57"/>
                  </a:glow>
                  <a:outerShdw blurRad="38100" dist="38100" dir="2700000" algn="tl">
                    <a:srgbClr val="000000">
                      <a:alpha val="43137"/>
                    </a:srgbClr>
                  </a:outerShdw>
                </a:effectLst>
              </a:rPr>
              <a:t>Kuom</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mano</a:t>
            </a:r>
            <a:r>
              <a:rPr lang="en-US" sz="2000" b="1" dirty="0">
                <a:solidFill>
                  <a:prstClr val="white"/>
                </a:solidFill>
                <a:effectLst>
                  <a:glow rad="88900">
                    <a:srgbClr val="041D57"/>
                  </a:glow>
                  <a:outerShdw blurRad="38100" dist="38100" dir="2700000" algn="tl">
                    <a:srgbClr val="000000">
                      <a:alpha val="43137"/>
                    </a:srgbClr>
                  </a:outerShdw>
                </a:effectLst>
              </a:rPr>
              <a:t>, ne </a:t>
            </a:r>
            <a:r>
              <a:rPr lang="en-US" sz="2000" b="1" dirty="0" err="1">
                <a:solidFill>
                  <a:prstClr val="white"/>
                </a:solidFill>
                <a:effectLst>
                  <a:glow rad="88900">
                    <a:srgbClr val="041D57"/>
                  </a:glow>
                  <a:outerShdw blurRad="38100" dist="38100" dir="2700000" algn="tl">
                    <a:srgbClr val="000000">
                      <a:alpha val="43137"/>
                    </a:srgbClr>
                  </a:outerShdw>
                </a:effectLst>
              </a:rPr>
              <a:t>omiyogi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chik</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giger</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hekalu</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kama</a:t>
            </a:r>
            <a:r>
              <a:rPr lang="en-US" sz="2000" b="1" dirty="0">
                <a:solidFill>
                  <a:prstClr val="white"/>
                </a:solidFill>
                <a:effectLst>
                  <a:glow rad="88900">
                    <a:srgbClr val="041D57"/>
                  </a:glow>
                  <a:outerShdw blurRad="38100" dist="38100" dir="2700000" algn="tl">
                    <a:srgbClr val="000000">
                      <a:alpha val="43137"/>
                    </a:srgbClr>
                  </a:outerShdw>
                </a:effectLst>
              </a:rPr>
              <a:t> ne </a:t>
            </a:r>
            <a:r>
              <a:rPr lang="en-US" sz="2000" b="1" dirty="0" err="1">
                <a:solidFill>
                  <a:prstClr val="white"/>
                </a:solidFill>
                <a:effectLst>
                  <a:glow rad="88900">
                    <a:srgbClr val="041D57"/>
                  </a:glow>
                  <a:outerShdw blurRad="38100" dist="38100" dir="2700000" algn="tl">
                    <a:srgbClr val="000000">
                      <a:alpha val="43137"/>
                    </a:srgbClr>
                  </a:outerShdw>
                </a:effectLst>
              </a:rPr>
              <a:t>onyalo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fwenyore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negie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Bedone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kodgi</a:t>
            </a:r>
            <a:r>
              <a:rPr lang="en-US" sz="2000" b="1" dirty="0">
                <a:solidFill>
                  <a:prstClr val="white"/>
                </a:solidFill>
                <a:effectLst>
                  <a:glow rad="88900">
                    <a:srgbClr val="041D57"/>
                  </a:glow>
                  <a:outerShdw blurRad="38100" dist="38100" dir="2700000" algn="tl">
                    <a:srgbClr val="000000">
                      <a:alpha val="43137"/>
                    </a:srgbClr>
                  </a:outerShdw>
                </a:effectLst>
              </a:rPr>
              <a:t> ne </a:t>
            </a:r>
            <a:r>
              <a:rPr lang="en-US" sz="2000" b="1" dirty="0" err="1">
                <a:solidFill>
                  <a:prstClr val="white"/>
                </a:solidFill>
                <a:effectLst>
                  <a:glow rad="88900">
                    <a:srgbClr val="041D57"/>
                  </a:glow>
                  <a:outerShdw blurRad="38100" dist="38100" dir="2700000" algn="tl">
                    <a:srgbClr val="000000">
                      <a:alpha val="43137"/>
                    </a:srgbClr>
                  </a:outerShdw>
                </a:effectLst>
              </a:rPr>
              <a:t>otimore</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kuom</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ranyisi</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nikech</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Nyasaye</a:t>
            </a:r>
            <a:r>
              <a:rPr lang="en-US" sz="2000" b="1" dirty="0">
                <a:solidFill>
                  <a:prstClr val="white"/>
                </a:solidFill>
                <a:effectLst>
                  <a:glow rad="88900">
                    <a:srgbClr val="041D57"/>
                  </a:glow>
                  <a:outerShdw blurRad="38100" dist="38100" dir="2700000" algn="tl">
                    <a:srgbClr val="000000">
                      <a:alpha val="43137"/>
                    </a:srgbClr>
                  </a:outerShdw>
                </a:effectLst>
              </a:rPr>
              <a:t> ok </a:t>
            </a:r>
            <a:r>
              <a:rPr lang="en-US" sz="2000" b="1" dirty="0" err="1">
                <a:solidFill>
                  <a:prstClr val="white"/>
                </a:solidFill>
                <a:effectLst>
                  <a:glow rad="88900">
                    <a:srgbClr val="041D57"/>
                  </a:glow>
                  <a:outerShdw blurRad="38100" dist="38100" dir="2700000" algn="tl">
                    <a:srgbClr val="000000">
                      <a:alpha val="43137"/>
                    </a:srgbClr>
                  </a:outerShdw>
                </a:effectLst>
              </a:rPr>
              <a:t>dagi</a:t>
            </a:r>
            <a:r>
              <a:rPr lang="en-US" sz="2000" b="1" dirty="0">
                <a:solidFill>
                  <a:prstClr val="white"/>
                </a:solidFill>
                <a:effectLst>
                  <a:glow rad="88900">
                    <a:srgbClr val="041D57"/>
                  </a:glow>
                  <a:outerShdw blurRad="38100" dist="38100" dir="2700000" algn="tl">
                    <a:srgbClr val="000000">
                      <a:alpha val="43137"/>
                    </a:srgbClr>
                  </a:outerShdw>
                </a:effectLst>
              </a:rPr>
              <a:t> e </a:t>
            </a:r>
            <a:r>
              <a:rPr lang="en-US" sz="2000" b="1" dirty="0" err="1">
                <a:solidFill>
                  <a:prstClr val="white"/>
                </a:solidFill>
                <a:effectLst>
                  <a:glow rad="88900">
                    <a:srgbClr val="041D57"/>
                  </a:glow>
                  <a:outerShdw blurRad="38100" dist="38100" dir="2700000" algn="tl">
                    <a:srgbClr val="000000">
                      <a:alpha val="43137"/>
                    </a:srgbClr>
                  </a:outerShdw>
                </a:effectLst>
              </a:rPr>
              <a:t>hekalu</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moro</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amora</a:t>
            </a:r>
            <a:r>
              <a:rPr lang="en-US" sz="2000" b="1" dirty="0">
                <a:solidFill>
                  <a:prstClr val="white"/>
                </a:solidFill>
                <a:effectLst>
                  <a:glow rad="88900">
                    <a:srgbClr val="041D57"/>
                  </a:glow>
                  <a:outerShdw blurRad="38100" dist="38100" dir="2700000" algn="tl">
                    <a:srgbClr val="000000">
                      <a:alpha val="43137"/>
                    </a:srgbClr>
                  </a:outerShdw>
                </a:effectLst>
              </a:rPr>
              <a:t> mar </a:t>
            </a:r>
            <a:r>
              <a:rPr lang="en-US" sz="2000" b="1" dirty="0" err="1">
                <a:solidFill>
                  <a:prstClr val="white"/>
                </a:solidFill>
                <a:effectLst>
                  <a:glow rad="88900">
                    <a:srgbClr val="041D57"/>
                  </a:glow>
                  <a:outerShdw blurRad="38100" dist="38100" dir="2700000" algn="tl">
                    <a:srgbClr val="000000">
                      <a:alpha val="43137"/>
                    </a:srgbClr>
                  </a:outerShdw>
                </a:effectLst>
              </a:rPr>
              <a:t>piny</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Tich</a:t>
            </a:r>
            <a:r>
              <a:rPr lang="en-US" sz="2000" b="1" dirty="0">
                <a:solidFill>
                  <a:prstClr val="white"/>
                </a:solidFill>
                <a:effectLst>
                  <a:glow rad="88900">
                    <a:srgbClr val="041D57"/>
                  </a:glow>
                  <a:outerShdw blurRad="38100" dist="38100" dir="2700000" algn="tl">
                    <a:srgbClr val="000000">
                      <a:alpha val="43137"/>
                    </a:srgbClr>
                  </a:outerShdw>
                </a:effectLst>
              </a:rPr>
              <a:t> </a:t>
            </a:r>
            <a:r>
              <a:rPr lang="en-US" sz="2000" b="1" dirty="0" err="1">
                <a:solidFill>
                  <a:prstClr val="white"/>
                </a:solidFill>
                <a:effectLst>
                  <a:glow rad="88900">
                    <a:srgbClr val="041D57"/>
                  </a:glow>
                  <a:outerShdw blurRad="38100" dist="38100" dir="2700000" algn="tl">
                    <a:srgbClr val="000000">
                      <a:alpha val="43137"/>
                    </a:srgbClr>
                  </a:outerShdw>
                </a:effectLst>
              </a:rPr>
              <a:t>Joote</a:t>
            </a:r>
            <a:r>
              <a:rPr lang="en-US" sz="2000" b="1" dirty="0">
                <a:solidFill>
                  <a:prstClr val="white"/>
                </a:solidFill>
                <a:effectLst>
                  <a:glow rad="88900">
                    <a:srgbClr val="041D57"/>
                  </a:glow>
                  <a:outerShdw blurRad="38100" dist="38100" dir="2700000" algn="tl">
                    <a:srgbClr val="000000">
                      <a:alpha val="43137"/>
                    </a:srgbClr>
                  </a:outerShdw>
                </a:effectLst>
              </a:rPr>
              <a:t> 17:24)</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Aptos" panose="02110004020202020204"/>
                <a:ea typeface="+mn-ea"/>
                <a:cs typeface="+mn-cs"/>
              </a:rPr>
              <a:t>.</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51706" y="3878494"/>
            <a:ext cx="2794238" cy="2979506"/>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1534</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Aptos Display</vt:lpstr>
      <vt:lpstr>Arial</vt:lpstr>
      <vt:lpstr>Calibri</vt:lpstr>
      <vt:lpstr>Comic Sans MS</vt:lpstr>
      <vt:lpstr>Constantia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98</cp:revision>
  <dcterms:created xsi:type="dcterms:W3CDTF">2025-07-31T02:29:16Z</dcterms:created>
  <dcterms:modified xsi:type="dcterms:W3CDTF">2025-09-02T17:13:32Z</dcterms:modified>
</cp:coreProperties>
</file>