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3" d="100"/>
          <a:sy n="33" d="100"/>
        </p:scale>
        <p:origin x="66" y="14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4124325" y="5283"/>
            <a:ext cx="806767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" sz="60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NG’ANJO GI SAYO NI JI</a:t>
            </a:r>
            <a:endParaRPr lang="en" sz="6000" b="1" spc="1000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88703C"/>
                </a:solidFill>
              </a:rPr>
              <a:t>Lesson 11 mar Septemba 13, 2025</a:t>
            </a: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10286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IRUCH NYINGA OKO E KITABU MISENDIKO</a:t>
            </a:r>
            <a:r>
              <a:rPr lang="e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1138238" y="676572"/>
            <a:ext cx="9632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koro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yie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iwenigi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richogi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ok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iyie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timo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kamano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to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yie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iruch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nyinga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oko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kitabu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misendiko</a:t>
            </a:r>
            <a:r>
              <a:rPr lang="en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(Wuok 32:32)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5796280" y="1461851"/>
            <a:ext cx="6395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sayo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ji</a:t>
            </a:r>
            <a:r>
              <a:rPr lang="en-US" sz="2000" b="1" dirty="0"/>
              <a:t> </a:t>
            </a:r>
            <a:r>
              <a:rPr lang="en-US" sz="2000" b="1" dirty="0" err="1"/>
              <a:t>mokwongo</a:t>
            </a:r>
            <a:r>
              <a:rPr lang="en-US" sz="2000" b="1" dirty="0"/>
              <a:t>, Musa </a:t>
            </a:r>
            <a:r>
              <a:rPr lang="en-US" sz="2000" b="1" dirty="0" err="1"/>
              <a:t>nogeng’o</a:t>
            </a:r>
            <a:r>
              <a:rPr lang="en-US" sz="2000" b="1" dirty="0"/>
              <a:t> </a:t>
            </a:r>
            <a:r>
              <a:rPr lang="en-US" sz="2000" b="1" dirty="0" err="1"/>
              <a:t>ketho</a:t>
            </a:r>
            <a:r>
              <a:rPr lang="en-US" sz="2000" b="1" dirty="0"/>
              <a:t> mar </a:t>
            </a:r>
            <a:r>
              <a:rPr lang="en-US" sz="2000" b="1" dirty="0" err="1"/>
              <a:t>oganda</a:t>
            </a:r>
            <a:r>
              <a:rPr lang="en-US" sz="2000" b="1" dirty="0"/>
              <a:t>. To ne </a:t>
            </a:r>
            <a:r>
              <a:rPr lang="en-US" sz="2000" b="1" dirty="0" err="1"/>
              <a:t>nenore</a:t>
            </a:r>
            <a:r>
              <a:rPr lang="en-US" sz="2000" b="1" dirty="0"/>
              <a:t> </a:t>
            </a:r>
            <a:r>
              <a:rPr lang="en-US" sz="2000" b="1" dirty="0" err="1"/>
              <a:t>maler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ne ok </a:t>
            </a:r>
            <a:r>
              <a:rPr lang="en-US" sz="2000" b="1" dirty="0" err="1"/>
              <a:t>nyal</a:t>
            </a:r>
            <a:r>
              <a:rPr lang="en-US" sz="2000" b="1" dirty="0"/>
              <a:t> </a:t>
            </a:r>
            <a:r>
              <a:rPr lang="en-US" sz="2000" b="1" dirty="0" err="1"/>
              <a:t>gwedhogi</a:t>
            </a:r>
            <a:r>
              <a:rPr lang="en-US" sz="2000" b="1" dirty="0"/>
              <a:t> kendo bang’ </a:t>
            </a:r>
            <a:r>
              <a:rPr lang="en-US" sz="2000" b="1" dirty="0" err="1"/>
              <a:t>richono</a:t>
            </a:r>
            <a:r>
              <a:rPr lang="en-US" sz="2000" b="1" dirty="0"/>
              <a:t>.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mano</a:t>
            </a:r>
            <a:r>
              <a:rPr lang="en-US" sz="2000" b="1" dirty="0"/>
              <a:t>, Musa ne </a:t>
            </a:r>
            <a:r>
              <a:rPr lang="en-US" sz="2000" b="1" dirty="0" err="1"/>
              <a:t>ong’ado</a:t>
            </a:r>
            <a:r>
              <a:rPr lang="en-US" sz="2000" b="1" dirty="0"/>
              <a:t>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otim</a:t>
            </a:r>
            <a:r>
              <a:rPr lang="en-US" sz="2000" b="1" dirty="0"/>
              <a:t> </a:t>
            </a:r>
            <a:r>
              <a:rPr lang="en-US" sz="2000" b="1" dirty="0" err="1"/>
              <a:t>sayo</a:t>
            </a:r>
            <a:r>
              <a:rPr lang="en-US" sz="2000" b="1" dirty="0"/>
              <a:t> mar </a:t>
            </a:r>
            <a:r>
              <a:rPr lang="en-US" sz="2000" b="1" dirty="0" err="1"/>
              <a:t>ariyo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ji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 32:30).</a:t>
            </a:r>
            <a:endParaRPr lang="en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251034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49" y="1547970"/>
            <a:ext cx="2089831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2477" y="5155618"/>
            <a:ext cx="5683045" cy="1579272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147486" y="5032059"/>
            <a:ext cx="60228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Mano ne </a:t>
            </a:r>
            <a:r>
              <a:rPr lang="en-US" sz="2000" b="1" dirty="0" err="1"/>
              <a:t>nyiso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ne </a:t>
            </a:r>
            <a:r>
              <a:rPr lang="en-US" sz="2000" b="1" dirty="0" err="1"/>
              <a:t>dhi</a:t>
            </a:r>
            <a:r>
              <a:rPr lang="en-US" sz="2000" b="1" dirty="0"/>
              <a:t> </a:t>
            </a:r>
            <a:r>
              <a:rPr lang="en-US" sz="2000" b="1" dirty="0" err="1"/>
              <a:t>kawo</a:t>
            </a:r>
            <a:r>
              <a:rPr lang="en-US" sz="2000" b="1" dirty="0"/>
              <a:t> </a:t>
            </a:r>
            <a:r>
              <a:rPr lang="en-US" sz="2000" b="1" dirty="0" err="1"/>
              <a:t>richo</a:t>
            </a:r>
            <a:r>
              <a:rPr lang="en-US" sz="2000" b="1" dirty="0"/>
              <a:t> e </a:t>
            </a:r>
            <a:r>
              <a:rPr lang="en-US" sz="2000" b="1" dirty="0" err="1"/>
              <a:t>ringre</a:t>
            </a:r>
            <a:r>
              <a:rPr lang="en-US" sz="2000" b="1" dirty="0"/>
              <a:t> </a:t>
            </a:r>
            <a:r>
              <a:rPr lang="en-US" sz="2000" b="1" dirty="0" err="1"/>
              <a:t>owuon</a:t>
            </a:r>
            <a:r>
              <a:rPr lang="en-US" sz="2000" b="1" dirty="0"/>
              <a:t> kendo </a:t>
            </a:r>
            <a:r>
              <a:rPr lang="en-US" sz="2000" b="1" dirty="0" err="1"/>
              <a:t>ting’o</a:t>
            </a:r>
            <a:r>
              <a:rPr lang="en-US" sz="2000" b="1" dirty="0"/>
              <a:t> </a:t>
            </a:r>
            <a:r>
              <a:rPr lang="en-US" sz="2000" b="1" dirty="0" err="1"/>
              <a:t>richono</a:t>
            </a:r>
            <a:r>
              <a:rPr lang="en-US" sz="2000" b="1" dirty="0"/>
              <a:t>,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ochulo</a:t>
            </a:r>
            <a:r>
              <a:rPr lang="en-US" sz="2000" b="1" dirty="0"/>
              <a:t> </a:t>
            </a:r>
            <a:r>
              <a:rPr lang="en-US" sz="2000" b="1" dirty="0" err="1"/>
              <a:t>nengo</a:t>
            </a:r>
            <a:r>
              <a:rPr lang="en-US" sz="2000" b="1" dirty="0"/>
              <a:t> mare: </a:t>
            </a:r>
            <a:r>
              <a:rPr lang="en-US" sz="2000" b="1" dirty="0" err="1"/>
              <a:t>tho</a:t>
            </a:r>
            <a:r>
              <a:rPr lang="en-US" sz="2000" b="1" dirty="0"/>
              <a:t> (</a:t>
            </a:r>
            <a:r>
              <a:rPr lang="en-US" sz="2000" b="1" dirty="0" err="1"/>
              <a:t>Isaya</a:t>
            </a:r>
            <a:r>
              <a:rPr lang="en-US" sz="2000" b="1" dirty="0"/>
              <a:t> 53:6; Rumi 6:23). Mano e 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Yesu</a:t>
            </a:r>
            <a:r>
              <a:rPr lang="en-US" sz="2000" b="1" dirty="0"/>
              <a:t> </a:t>
            </a:r>
            <a:r>
              <a:rPr lang="en-US" sz="2000" b="1" dirty="0" err="1"/>
              <a:t>notimo</a:t>
            </a:r>
            <a:r>
              <a:rPr lang="en-US" sz="2000" b="1" dirty="0"/>
              <a:t> e </a:t>
            </a:r>
            <a:r>
              <a:rPr lang="en-US" sz="2000" b="1" dirty="0" err="1"/>
              <a:t>msalaba</a:t>
            </a:r>
            <a:r>
              <a:rPr lang="en-US" sz="2000" b="1" dirty="0"/>
              <a:t>. Ne </a:t>
            </a:r>
            <a:r>
              <a:rPr lang="en-US" sz="2000" b="1" dirty="0" err="1"/>
              <a:t>okawo</a:t>
            </a:r>
            <a:r>
              <a:rPr lang="en-US" sz="2000" b="1" dirty="0"/>
              <a:t> </a:t>
            </a:r>
            <a:r>
              <a:rPr lang="en-US" sz="2000" b="1" dirty="0" err="1"/>
              <a:t>richowa</a:t>
            </a:r>
            <a:r>
              <a:rPr lang="en-US" sz="2000" b="1" dirty="0"/>
              <a:t> </a:t>
            </a:r>
            <a:r>
              <a:rPr lang="en-US" sz="2000" b="1" dirty="0" err="1"/>
              <a:t>kuome</a:t>
            </a:r>
            <a:r>
              <a:rPr lang="en-US" sz="2000" b="1" dirty="0"/>
              <a:t>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otho</a:t>
            </a:r>
            <a:r>
              <a:rPr lang="en-US" sz="2000" b="1" dirty="0"/>
              <a:t> </a:t>
            </a:r>
            <a:r>
              <a:rPr lang="en-US" sz="2000" b="1" dirty="0" err="1"/>
              <a:t>tho</a:t>
            </a:r>
            <a:r>
              <a:rPr lang="en-US" sz="2000" b="1" dirty="0"/>
              <a:t> ma wan </a:t>
            </a:r>
            <a:r>
              <a:rPr lang="en-US" sz="2000" b="1" dirty="0" err="1"/>
              <a:t>ema</a:t>
            </a:r>
            <a:r>
              <a:rPr lang="en-US" sz="2000" b="1" dirty="0"/>
              <a:t> </a:t>
            </a:r>
            <a:r>
              <a:rPr lang="en-US" sz="2000" b="1"/>
              <a:t>nowinjore</a:t>
            </a:r>
            <a:r>
              <a:rPr lang="en-US" sz="2000" b="1" dirty="0"/>
              <a:t> </a:t>
            </a:r>
            <a:r>
              <a:rPr lang="en-US" sz="2000" b="1" dirty="0" err="1"/>
              <a:t>watho</a:t>
            </a:r>
            <a:r>
              <a:rPr lang="en-US" sz="2000" b="1" dirty="0"/>
              <a:t> (1 Petro 2:24).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5796280" y="3093067"/>
            <a:ext cx="63957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Musa ne </a:t>
            </a:r>
            <a:r>
              <a:rPr lang="en-US" sz="2000" b="1" dirty="0" err="1"/>
              <a:t>oyie</a:t>
            </a:r>
            <a:r>
              <a:rPr lang="en-US" sz="2000" b="1" dirty="0"/>
              <a:t>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owit</a:t>
            </a:r>
            <a:r>
              <a:rPr lang="en-US" sz="2000" b="1" dirty="0"/>
              <a:t> </a:t>
            </a:r>
            <a:r>
              <a:rPr lang="en-US" sz="2000" b="1" dirty="0" err="1"/>
              <a:t>warruok</a:t>
            </a:r>
            <a:r>
              <a:rPr lang="en-US" sz="2000" b="1" dirty="0"/>
              <a:t> mare </a:t>
            </a:r>
            <a:r>
              <a:rPr lang="en-US" sz="2000" b="1" dirty="0" err="1"/>
              <a:t>owuon</a:t>
            </a:r>
            <a:r>
              <a:rPr lang="en-US" sz="2000" b="1" dirty="0"/>
              <a:t>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ji</a:t>
            </a:r>
            <a:r>
              <a:rPr lang="en-US" sz="2000" b="1" dirty="0"/>
              <a:t> ne ok </a:t>
            </a:r>
            <a:r>
              <a:rPr lang="en-US" sz="2000" b="1" dirty="0" err="1"/>
              <a:t>nyal</a:t>
            </a:r>
            <a:r>
              <a:rPr lang="en-US" sz="2000" b="1" dirty="0"/>
              <a:t> </a:t>
            </a:r>
            <a:r>
              <a:rPr lang="en-US" sz="2000" b="1" dirty="0" err="1"/>
              <a:t>ng’uonnegi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 32:31-32). Kata </a:t>
            </a:r>
            <a:r>
              <a:rPr lang="en-US" sz="2000" b="1" dirty="0" err="1"/>
              <a:t>kamano</a:t>
            </a:r>
            <a:r>
              <a:rPr lang="en-US" sz="2000" b="1" dirty="0"/>
              <a:t>, </a:t>
            </a:r>
            <a:r>
              <a:rPr lang="en-US" sz="2000" b="1" dirty="0" err="1"/>
              <a:t>mano</a:t>
            </a:r>
            <a:r>
              <a:rPr lang="en-US" sz="2000" b="1" dirty="0"/>
              <a:t> ne ok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ng’uono</a:t>
            </a:r>
            <a:r>
              <a:rPr lang="en-US" sz="2000" b="1" dirty="0"/>
              <a:t> ma pile ma Musa ne </a:t>
            </a:r>
            <a:r>
              <a:rPr lang="en-US" sz="2000" b="1" dirty="0" err="1"/>
              <a:t>okwayo</a:t>
            </a:r>
            <a:r>
              <a:rPr lang="en-US" sz="2000" b="1" dirty="0"/>
              <a:t>, </a:t>
            </a:r>
            <a:r>
              <a:rPr lang="en-US" sz="2000" b="1" dirty="0" err="1"/>
              <a:t>nikech</a:t>
            </a:r>
            <a:r>
              <a:rPr lang="en-US" sz="2000" b="1" dirty="0"/>
              <a:t> ne ok </a:t>
            </a:r>
            <a:r>
              <a:rPr lang="en-US" sz="2000" b="1" dirty="0" err="1"/>
              <a:t>otiyo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wach</a:t>
            </a:r>
            <a:r>
              <a:rPr lang="en-US" sz="2000" b="1" dirty="0"/>
              <a:t> ma pile </a:t>
            </a:r>
            <a:r>
              <a:rPr lang="en-US" sz="2000" b="1" dirty="0" err="1"/>
              <a:t>pile</a:t>
            </a:r>
            <a:r>
              <a:rPr lang="en-US" sz="2000" b="1" dirty="0"/>
              <a:t> ma </a:t>
            </a:r>
            <a:r>
              <a:rPr lang="en-US" sz="2000" b="1" dirty="0" err="1"/>
              <a:t>ji</a:t>
            </a:r>
            <a:r>
              <a:rPr lang="en-US" sz="2000" b="1" dirty="0"/>
              <a:t> </a:t>
            </a:r>
            <a:r>
              <a:rPr lang="en-US" sz="2000" b="1" dirty="0" err="1"/>
              <a:t>tiyogo</a:t>
            </a:r>
            <a:r>
              <a:rPr lang="en-US" sz="2000" b="1" dirty="0"/>
              <a:t> e </a:t>
            </a:r>
            <a:r>
              <a:rPr lang="en-US" sz="2000" b="1" dirty="0" err="1"/>
              <a:t>dho</a:t>
            </a:r>
            <a:r>
              <a:rPr lang="en-US" sz="2000" b="1" dirty="0"/>
              <a:t> </a:t>
            </a:r>
            <a:r>
              <a:rPr lang="en-US" sz="2000" b="1" dirty="0" err="1"/>
              <a:t>Hibrania</a:t>
            </a:r>
            <a:r>
              <a:rPr lang="en-US" sz="2000" b="1" dirty="0"/>
              <a:t> mar “</a:t>
            </a:r>
            <a:r>
              <a:rPr lang="en-US" sz="2000" b="1" dirty="0" err="1"/>
              <a:t>weyo</a:t>
            </a:r>
            <a:r>
              <a:rPr lang="en-US" sz="2000" b="1" dirty="0"/>
              <a:t> ne </a:t>
            </a:r>
            <a:r>
              <a:rPr lang="en-US" sz="2000" b="1" dirty="0" err="1"/>
              <a:t>ji</a:t>
            </a:r>
            <a:r>
              <a:rPr lang="en-US" sz="2000" b="1" dirty="0"/>
              <a:t>.” Ne </a:t>
            </a:r>
            <a:r>
              <a:rPr lang="en-US" sz="2000" b="1" dirty="0" err="1"/>
              <a:t>okwayo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mondo</a:t>
            </a:r>
            <a:r>
              <a:rPr lang="en-US" sz="2000" b="1" dirty="0"/>
              <a:t> "</a:t>
            </a:r>
            <a:r>
              <a:rPr lang="en-US" sz="2000" b="1" dirty="0" err="1"/>
              <a:t>oting</a:t>
            </a:r>
            <a:r>
              <a:rPr lang="en-US" sz="2000" b="1" dirty="0"/>
              <a:t>'" </a:t>
            </a:r>
            <a:r>
              <a:rPr lang="en-US" sz="2000" b="1" dirty="0" err="1"/>
              <a:t>richo</a:t>
            </a:r>
            <a:r>
              <a:rPr lang="en-US" sz="2000" b="1" dirty="0"/>
              <a:t> mag </a:t>
            </a:r>
            <a:r>
              <a:rPr lang="en-US" sz="2000" b="1" dirty="0" err="1"/>
              <a:t>oganda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3775586" y="962025"/>
            <a:ext cx="7933813" cy="5709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>
                <a:latin typeface="Constantia" panose="02030602050306030303" pitchFamily="18" charset="0"/>
              </a:rPr>
              <a:t>E </a:t>
            </a:r>
            <a:r>
              <a:rPr lang="en-US" sz="2400" b="1" dirty="0" err="1">
                <a:latin typeface="Constantia" panose="02030602050306030303" pitchFamily="18" charset="0"/>
              </a:rPr>
              <a:t>kinde</a:t>
            </a:r>
            <a:r>
              <a:rPr lang="en-US" sz="2400" b="1" dirty="0">
                <a:latin typeface="Constantia" panose="02030602050306030303" pitchFamily="18" charset="0"/>
              </a:rPr>
              <a:t> mar </a:t>
            </a:r>
            <a:r>
              <a:rPr lang="en-US" sz="2400" b="1" dirty="0" err="1">
                <a:latin typeface="Constantia" panose="02030602050306030303" pitchFamily="18" charset="0"/>
              </a:rPr>
              <a:t>ritono</a:t>
            </a:r>
            <a:r>
              <a:rPr lang="en-US" sz="2400" b="1" dirty="0">
                <a:latin typeface="Constantia" panose="02030602050306030303" pitchFamily="18" charset="0"/>
              </a:rPr>
              <a:t>, ne </a:t>
            </a:r>
            <a:r>
              <a:rPr lang="en-US" sz="2400" b="1" dirty="0" err="1">
                <a:latin typeface="Constantia" panose="02030602050306030303" pitchFamily="18" charset="0"/>
              </a:rPr>
              <a:t>nitie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thuolo</a:t>
            </a:r>
            <a:r>
              <a:rPr lang="en-US" sz="2400" b="1" dirty="0">
                <a:latin typeface="Constantia" panose="02030602050306030303" pitchFamily="18" charset="0"/>
              </a:rPr>
              <a:t> mane </a:t>
            </a:r>
            <a:r>
              <a:rPr lang="en-US" sz="2400" b="1" dirty="0" err="1">
                <a:latin typeface="Constantia" panose="02030602050306030303" pitchFamily="18" charset="0"/>
              </a:rPr>
              <a:t>ginyalo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bedoe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paro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matut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kuom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chik</a:t>
            </a:r>
            <a:r>
              <a:rPr lang="en-US" sz="2400" b="1" dirty="0">
                <a:latin typeface="Constantia" panose="02030602050306030303" pitchFamily="18" charset="0"/>
              </a:rPr>
              <a:t> mar </a:t>
            </a:r>
            <a:r>
              <a:rPr lang="en-US" sz="2400" b="1" dirty="0" err="1">
                <a:latin typeface="Constantia" panose="02030602050306030303" pitchFamily="18" charset="0"/>
              </a:rPr>
              <a:t>Nyasaye</a:t>
            </a:r>
            <a:r>
              <a:rPr lang="en-US" sz="2400" b="1" dirty="0">
                <a:latin typeface="Constantia" panose="02030602050306030303" pitchFamily="18" charset="0"/>
              </a:rPr>
              <a:t> mane </a:t>
            </a:r>
            <a:r>
              <a:rPr lang="en-US" sz="2400" b="1" dirty="0" err="1">
                <a:latin typeface="Constantia" panose="02030602050306030303" pitchFamily="18" charset="0"/>
              </a:rPr>
              <a:t>gisewinjo</a:t>
            </a:r>
            <a:r>
              <a:rPr lang="en-US" sz="2400" b="1" dirty="0">
                <a:latin typeface="Constantia" panose="02030602050306030303" pitchFamily="18" charset="0"/>
              </a:rPr>
              <a:t>, kendo </a:t>
            </a:r>
            <a:r>
              <a:rPr lang="en-US" sz="2400" b="1" dirty="0" err="1">
                <a:latin typeface="Constantia" panose="02030602050306030303" pitchFamily="18" charset="0"/>
              </a:rPr>
              <a:t>loso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chunygi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mondo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giyud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fwenyruok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mamoko</a:t>
            </a:r>
            <a:r>
              <a:rPr lang="en-US" sz="2400" b="1" dirty="0">
                <a:latin typeface="Constantia" panose="02030602050306030303" pitchFamily="18" charset="0"/>
              </a:rPr>
              <a:t> mane </a:t>
            </a:r>
            <a:r>
              <a:rPr lang="en-US" sz="2400" b="1" dirty="0" err="1">
                <a:latin typeface="Constantia" panose="02030602050306030303" pitchFamily="18" charset="0"/>
              </a:rPr>
              <a:t>onyalo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timo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nigi</a:t>
            </a:r>
            <a:r>
              <a:rPr lang="en-US" sz="2400" b="1" dirty="0">
                <a:latin typeface="Constantia" panose="02030602050306030303" pitchFamily="18" charset="0"/>
              </a:rPr>
              <a:t>. Ne ok gin </a:t>
            </a:r>
            <a:r>
              <a:rPr lang="en-US" sz="2400" b="1" dirty="0" err="1">
                <a:latin typeface="Constantia" panose="02030602050306030303" pitchFamily="18" charset="0"/>
              </a:rPr>
              <a:t>gi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thuolo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mang’eny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ahinya</a:t>
            </a:r>
            <a:r>
              <a:rPr lang="en-US" sz="2400" b="1" dirty="0">
                <a:latin typeface="Constantia" panose="02030602050306030303" pitchFamily="18" charset="0"/>
              </a:rPr>
              <a:t> mar </a:t>
            </a:r>
            <a:r>
              <a:rPr lang="en-US" sz="2400" b="1" dirty="0" err="1">
                <a:latin typeface="Constantia" panose="02030602050306030303" pitchFamily="18" charset="0"/>
              </a:rPr>
              <a:t>timo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tijni</a:t>
            </a:r>
            <a:r>
              <a:rPr lang="en-US" sz="2400" b="1" dirty="0">
                <a:latin typeface="Constantia" panose="02030602050306030303" pitchFamily="18" charset="0"/>
              </a:rPr>
              <a:t>; kendo </a:t>
            </a:r>
            <a:r>
              <a:rPr lang="en-US" sz="2400" b="1" dirty="0" err="1">
                <a:latin typeface="Constantia" panose="02030602050306030303" pitchFamily="18" charset="0"/>
              </a:rPr>
              <a:t>ka</a:t>
            </a:r>
            <a:r>
              <a:rPr lang="en-US" sz="2400" b="1" dirty="0">
                <a:latin typeface="Constantia" panose="02030602050306030303" pitchFamily="18" charset="0"/>
              </a:rPr>
              <a:t> dine </a:t>
            </a:r>
            <a:r>
              <a:rPr lang="en-US" sz="2400" b="1" dirty="0" err="1">
                <a:latin typeface="Constantia" panose="02030602050306030303" pitchFamily="18" charset="0"/>
              </a:rPr>
              <a:t>gisebedo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gidwaro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ng’eyo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maler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gik</a:t>
            </a:r>
            <a:r>
              <a:rPr lang="en-US" sz="2400" b="1" dirty="0">
                <a:latin typeface="Constantia" panose="02030602050306030303" pitchFamily="18" charset="0"/>
              </a:rPr>
              <a:t> ma </a:t>
            </a:r>
            <a:r>
              <a:rPr lang="en-US" sz="2400" b="1" dirty="0" err="1">
                <a:latin typeface="Constantia" panose="02030602050306030303" pitchFamily="18" charset="0"/>
              </a:rPr>
              <a:t>Nyasaye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dwaro</a:t>
            </a:r>
            <a:r>
              <a:rPr lang="en-US" sz="2400" b="1" dirty="0">
                <a:latin typeface="Constantia" panose="02030602050306030303" pitchFamily="18" charset="0"/>
              </a:rPr>
              <a:t>, kendo </a:t>
            </a:r>
            <a:r>
              <a:rPr lang="en-US" sz="2400" b="1" dirty="0" err="1">
                <a:latin typeface="Constantia" panose="02030602050306030303" pitchFamily="18" charset="0"/>
              </a:rPr>
              <a:t>dwoko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chunygi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piny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nyime</a:t>
            </a:r>
            <a:r>
              <a:rPr lang="en-US" sz="2400" b="1" dirty="0">
                <a:latin typeface="Constantia" panose="02030602050306030303" pitchFamily="18" charset="0"/>
              </a:rPr>
              <a:t>, dine </a:t>
            </a:r>
            <a:r>
              <a:rPr lang="en-US" sz="2400" b="1" dirty="0" err="1">
                <a:latin typeface="Constantia" panose="02030602050306030303" pitchFamily="18" charset="0"/>
              </a:rPr>
              <a:t>ogeng’gi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kuom</a:t>
            </a:r>
            <a:r>
              <a:rPr lang="en-US" sz="2400" b="1" dirty="0">
                <a:latin typeface="Constantia" panose="02030602050306030303" pitchFamily="18" charset="0"/>
              </a:rPr>
              <a:t> tem. To ne ok </a:t>
            </a:r>
            <a:r>
              <a:rPr lang="en-US" sz="2400" b="1" dirty="0" err="1">
                <a:latin typeface="Constantia" panose="02030602050306030303" pitchFamily="18" charset="0"/>
              </a:rPr>
              <a:t>gitimo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kamano</a:t>
            </a:r>
            <a:r>
              <a:rPr lang="en-US" sz="2400" b="1" dirty="0">
                <a:latin typeface="Constantia" panose="02030602050306030303" pitchFamily="18" charset="0"/>
              </a:rPr>
              <a:t>, kendo </a:t>
            </a:r>
            <a:r>
              <a:rPr lang="en-US" sz="2400" b="1" dirty="0" err="1">
                <a:latin typeface="Constantia" panose="02030602050306030303" pitchFamily="18" charset="0"/>
              </a:rPr>
              <a:t>mapiyo</a:t>
            </a:r>
            <a:r>
              <a:rPr lang="en-US" sz="2400" b="1" dirty="0">
                <a:latin typeface="Constantia" panose="02030602050306030303" pitchFamily="18" charset="0"/>
              </a:rPr>
              <a:t> ne </a:t>
            </a:r>
            <a:r>
              <a:rPr lang="en-US" sz="2400" b="1" dirty="0" err="1">
                <a:latin typeface="Constantia" panose="02030602050306030303" pitchFamily="18" charset="0"/>
              </a:rPr>
              <a:t>gibedo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joma</a:t>
            </a:r>
            <a:r>
              <a:rPr lang="en-US" sz="2400" b="1" dirty="0">
                <a:latin typeface="Constantia" panose="02030602050306030303" pitchFamily="18" charset="0"/>
              </a:rPr>
              <a:t> ok </a:t>
            </a:r>
            <a:r>
              <a:rPr lang="en-US" sz="2400" b="1" dirty="0" err="1">
                <a:latin typeface="Constantia" panose="02030602050306030303" pitchFamily="18" charset="0"/>
              </a:rPr>
              <a:t>odewo</a:t>
            </a:r>
            <a:r>
              <a:rPr lang="en-US" sz="2400" b="1" dirty="0">
                <a:latin typeface="Constantia" panose="02030602050306030303" pitchFamily="18" charset="0"/>
              </a:rPr>
              <a:t>, ma ok </a:t>
            </a:r>
            <a:r>
              <a:rPr lang="en-US" sz="2400" b="1" dirty="0" err="1">
                <a:latin typeface="Constantia" panose="02030602050306030303" pitchFamily="18" charset="0"/>
              </a:rPr>
              <a:t>chik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itgi</a:t>
            </a:r>
            <a:r>
              <a:rPr lang="en-US" sz="2400" b="1" dirty="0">
                <a:latin typeface="Constantia" panose="02030602050306030303" pitchFamily="18" charset="0"/>
              </a:rPr>
              <a:t>, kendo ma ok </a:t>
            </a:r>
            <a:r>
              <a:rPr lang="en-US" sz="2400" b="1" dirty="0" err="1">
                <a:latin typeface="Constantia" panose="02030602050306030303" pitchFamily="18" charset="0"/>
              </a:rPr>
              <a:t>luw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chike</a:t>
            </a:r>
            <a:r>
              <a:rPr lang="en-US" sz="2400" b="1" dirty="0">
                <a:latin typeface="Constantia" panose="02030602050306030303" pitchFamily="18" charset="0"/>
              </a:rPr>
              <a:t>. [...]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Constantia" panose="02030602050306030303" pitchFamily="18" charset="0"/>
              </a:rPr>
              <a:t>Kane </a:t>
            </a:r>
            <a:r>
              <a:rPr lang="en-US" sz="2400" b="1" dirty="0" err="1">
                <a:latin typeface="Constantia" panose="02030602050306030303" pitchFamily="18" charset="0"/>
              </a:rPr>
              <a:t>gineno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ni</a:t>
            </a:r>
            <a:r>
              <a:rPr lang="en-US" sz="2400" b="1" dirty="0">
                <a:latin typeface="Constantia" panose="02030602050306030303" pitchFamily="18" charset="0"/>
              </a:rPr>
              <a:t> gin e </a:t>
            </a:r>
            <a:r>
              <a:rPr lang="en-US" sz="2400" b="1" dirty="0" err="1">
                <a:latin typeface="Constantia" panose="02030602050306030303" pitchFamily="18" charset="0"/>
              </a:rPr>
              <a:t>dhier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onge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ng’at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manyalo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konyogi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ma </a:t>
            </a:r>
            <a:r>
              <a:rPr lang="en-US" sz="2400" b="1" dirty="0" err="1">
                <a:latin typeface="Constantia" panose="02030602050306030303" pitchFamily="18" charset="0"/>
              </a:rPr>
              <a:t>jatendgi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onge</a:t>
            </a:r>
            <a:r>
              <a:rPr lang="en-US" sz="2400" b="1" dirty="0">
                <a:latin typeface="Constantia" panose="02030602050306030303" pitchFamily="18" charset="0"/>
              </a:rPr>
              <a:t>, ne </a:t>
            </a:r>
            <a:r>
              <a:rPr lang="en-US" sz="2400" b="1" dirty="0" err="1">
                <a:latin typeface="Constantia" panose="02030602050306030303" pitchFamily="18" charset="0"/>
              </a:rPr>
              <a:t>gidok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yiegi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machon</a:t>
            </a:r>
            <a:r>
              <a:rPr lang="en-US" sz="2400" b="1" dirty="0">
                <a:latin typeface="Constantia" panose="02030602050306030303" pitchFamily="18" charset="0"/>
              </a:rPr>
              <a:t> ma ok </a:t>
            </a:r>
            <a:r>
              <a:rPr lang="en-US" sz="2400" b="1" dirty="0" err="1">
                <a:latin typeface="Constantia" panose="02030602050306030303" pitchFamily="18" charset="0"/>
              </a:rPr>
              <a:t>adier</a:t>
            </a:r>
            <a:r>
              <a:rPr lang="en-US" sz="2400" b="1" dirty="0">
                <a:latin typeface="Constantia" panose="02030602050306030303" pitchFamily="18" charset="0"/>
              </a:rPr>
              <a:t>. [...] </a:t>
            </a:r>
            <a:r>
              <a:rPr lang="en-US" sz="2400" b="1" dirty="0" err="1">
                <a:latin typeface="Constantia" panose="02030602050306030303" pitchFamily="18" charset="0"/>
              </a:rPr>
              <a:t>Oganda</a:t>
            </a:r>
            <a:r>
              <a:rPr lang="en-US" sz="2400" b="1" dirty="0">
                <a:latin typeface="Constantia" panose="02030602050306030303" pitchFamily="18" charset="0"/>
              </a:rPr>
              <a:t> ne </a:t>
            </a:r>
            <a:r>
              <a:rPr lang="en-US" sz="2400" b="1" dirty="0" err="1">
                <a:latin typeface="Constantia" panose="02030602050306030303" pitchFamily="18" charset="0"/>
              </a:rPr>
              <a:t>dwaro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kido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moro</a:t>
            </a:r>
            <a:r>
              <a:rPr lang="en-US" sz="2400" b="1" dirty="0">
                <a:latin typeface="Constantia" panose="02030602050306030303" pitchFamily="18" charset="0"/>
              </a:rPr>
              <a:t> mondo </a:t>
            </a:r>
            <a:r>
              <a:rPr lang="en-US" sz="2400" b="1" dirty="0" err="1">
                <a:latin typeface="Constantia" panose="02030602050306030303" pitchFamily="18" charset="0"/>
              </a:rPr>
              <a:t>ochung</a:t>
            </a:r>
            <a:r>
              <a:rPr lang="en-US" sz="2400" b="1" dirty="0">
                <a:latin typeface="Constantia" panose="02030602050306030303" pitchFamily="18" charset="0"/>
              </a:rPr>
              <a:t>’ </a:t>
            </a:r>
            <a:r>
              <a:rPr lang="en-US" sz="2400" b="1" dirty="0" err="1">
                <a:latin typeface="Constantia" panose="02030602050306030303" pitchFamily="18" charset="0"/>
              </a:rPr>
              <a:t>kar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Nyasaye</a:t>
            </a:r>
            <a:r>
              <a:rPr lang="en-US" sz="2400" b="1" dirty="0">
                <a:latin typeface="Constantia" panose="02030602050306030303" pitchFamily="18" charset="0"/>
              </a:rPr>
              <a:t>, kendo ma ne </a:t>
            </a:r>
            <a:r>
              <a:rPr lang="en-US" sz="2400" b="1" dirty="0" err="1">
                <a:latin typeface="Constantia" panose="02030602050306030303" pitchFamily="18" charset="0"/>
              </a:rPr>
              <a:t>dhi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dhi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nyimgi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kar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>
                <a:latin typeface="Constantia" panose="02030602050306030303" pitchFamily="18" charset="0"/>
              </a:rPr>
              <a:t>Musa.”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1833927" y="411748"/>
            <a:ext cx="3806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p. 315)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276349" y="39925"/>
            <a:ext cx="4712366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Kamano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Musa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nodok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ir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Ruoth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Nyasaye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mowachone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niya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‘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Yie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iwinj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wachna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Jogi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osetimo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richo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maduong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ahinya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Giseloso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nyasaye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mar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dhahabu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mondo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gilam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To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koro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yie</a:t>
            </a:r>
            <a:r>
              <a:rPr kumimoji="0" lang="en-US" sz="2400" b="1" i="0" u="none" strike="noStrike" kern="1200" cap="none" spc="0" normalizeH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iwenigi</a:t>
            </a:r>
            <a:r>
              <a:rPr kumimoji="0" lang="en-US" sz="2400" b="1" i="0" u="none" strike="noStrike" kern="1200" cap="none" spc="0" normalizeH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richogi</a:t>
            </a:r>
            <a:r>
              <a:rPr kumimoji="0" lang="en-US" sz="2400" b="1" i="0" u="none" strike="noStrike" kern="1200" cap="none" spc="0" normalizeH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 ok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iyie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timo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kamano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to kara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yie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iruch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nyinga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oko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kitabu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misendiko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” </a:t>
            </a:r>
            <a:r>
              <a:rPr kumimoji="0" lang="es-ES" sz="18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Wuok</a:t>
            </a:r>
            <a:r>
              <a:rPr kumimoji="0" lang="es-ES" sz="18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32:31, 32</a:t>
            </a:r>
            <a:endParaRPr kumimoji="0" lang="es-ES" sz="1600" b="1" i="0" u="none" strike="noStrike" kern="1200" cap="none" spc="0" normalizeH="0" baseline="0" noProof="0" dirty="0">
              <a:ln/>
              <a:solidFill>
                <a:srgbClr val="196B2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1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4400550" y="3695700"/>
            <a:ext cx="7791450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rgbClr val="1043CE"/>
                </a:solidFill>
              </a:rPr>
              <a:t>Apostasy: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Yomyom mar Harun (Wuok 32:1-5)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Sawo mar Nyaroya (Wuok 32:6)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Nywandruok mar lamo nyiseche (Wuok 32:7-8)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rgbClr val="3DA60E"/>
                </a:solidFill>
              </a:rPr>
              <a:t>Sayo ni ji: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en-US" sz="2000" b="1" dirty="0" err="1"/>
              <a:t>Yie</a:t>
            </a:r>
            <a:r>
              <a:rPr lang="en-US" sz="2000" b="1" dirty="0"/>
              <a:t> </a:t>
            </a:r>
            <a:r>
              <a:rPr lang="en-US" sz="2000" b="1" dirty="0" err="1"/>
              <a:t>iwe</a:t>
            </a:r>
            <a:r>
              <a:rPr lang="en-US" sz="2000" b="1" dirty="0"/>
              <a:t> </a:t>
            </a:r>
            <a:r>
              <a:rPr lang="en-US" sz="2000" b="1" dirty="0" err="1"/>
              <a:t>mirimbi</a:t>
            </a:r>
            <a:r>
              <a:rPr lang="en-US" sz="2000" b="1" dirty="0"/>
              <a:t> </a:t>
            </a:r>
            <a:r>
              <a:rPr lang="en-US" sz="2000" b="1" dirty="0" err="1"/>
              <a:t>mager</a:t>
            </a:r>
            <a:r>
              <a:rPr lang="en" sz="2000" b="1" dirty="0"/>
              <a:t>” (Wuok 32:9-29)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“Iruch nyinga oko e kitabu misendiko” (Wuok 32:30-32)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295275" y="166628"/>
            <a:ext cx="7134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“Piyopiyo nono giseweyo yo mane achikogi ni mondo giluw” (Ex. 32:8 </a:t>
            </a:r>
            <a:r>
              <a:rPr lang="en" sz="1600" b="1" dirty="0"/>
              <a:t>NIV</a:t>
            </a:r>
            <a:r>
              <a:rPr lang="en" sz="2000" b="1" dirty="0"/>
              <a:t>).</a:t>
            </a:r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6"/>
          <a:stretch>
            <a:fillRect/>
          </a:stretch>
        </p:blipFill>
        <p:spPr>
          <a:xfrm>
            <a:off x="133553" y="3485731"/>
            <a:ext cx="3600248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6214391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581487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784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875" y="537825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295275" y="1899680"/>
            <a:ext cx="73418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luwore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ng’anjo</a:t>
            </a:r>
            <a:r>
              <a:rPr lang="en-US" sz="2000" b="1" dirty="0"/>
              <a:t> ma </a:t>
            </a:r>
            <a:r>
              <a:rPr lang="en-US" sz="2000" b="1" dirty="0" err="1"/>
              <a:t>kamano</a:t>
            </a:r>
            <a:r>
              <a:rPr lang="en-US" sz="2000" b="1" dirty="0"/>
              <a:t>,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nokwayo</a:t>
            </a:r>
            <a:r>
              <a:rPr lang="en-US" sz="2000" b="1" dirty="0"/>
              <a:t> Musa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oweye</a:t>
            </a:r>
            <a:r>
              <a:rPr lang="en-US" sz="2000" b="1" dirty="0"/>
              <a:t> </a:t>
            </a:r>
            <a:r>
              <a:rPr lang="en-US" sz="2000" b="1" dirty="0" err="1"/>
              <a:t>oketh</a:t>
            </a:r>
            <a:r>
              <a:rPr lang="en-US" sz="2000" b="1" dirty="0"/>
              <a:t> Israel kendo </a:t>
            </a:r>
            <a:r>
              <a:rPr lang="en-US" sz="2000" b="1" dirty="0" err="1"/>
              <a:t>oket</a:t>
            </a:r>
            <a:r>
              <a:rPr lang="en-US" sz="2000" b="1" dirty="0"/>
              <a:t> </a:t>
            </a:r>
            <a:r>
              <a:rPr lang="en-US" sz="2000" b="1" dirty="0" err="1"/>
              <a:t>oganda</a:t>
            </a:r>
            <a:r>
              <a:rPr lang="en-US" sz="2000" b="1" dirty="0"/>
              <a:t> </a:t>
            </a:r>
            <a:r>
              <a:rPr lang="en-US" sz="2000" b="1" dirty="0" err="1"/>
              <a:t>manyien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 32:10). Kata </a:t>
            </a:r>
            <a:r>
              <a:rPr lang="en-US" sz="2000" b="1" dirty="0" err="1"/>
              <a:t>obedo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ji</a:t>
            </a:r>
            <a:r>
              <a:rPr lang="en-US" sz="2000" b="1" dirty="0"/>
              <a:t> ne </a:t>
            </a:r>
            <a:r>
              <a:rPr lang="en-US" sz="2000" b="1" dirty="0" err="1"/>
              <a:t>ong’anjo</a:t>
            </a:r>
            <a:r>
              <a:rPr lang="en-US" sz="2000" b="1" dirty="0"/>
              <a:t>, Musa </a:t>
            </a:r>
            <a:r>
              <a:rPr lang="en-US" sz="2000" b="1" dirty="0" err="1"/>
              <a:t>nosayo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nyadiriyo</a:t>
            </a:r>
            <a:r>
              <a:rPr lang="en-US" sz="2000" b="1" dirty="0"/>
              <a:t>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okwaye</a:t>
            </a:r>
            <a:r>
              <a:rPr lang="en-US" sz="2000" b="1" dirty="0"/>
              <a:t> </a:t>
            </a:r>
            <a:r>
              <a:rPr lang="en-US" sz="2000" b="1" dirty="0" err="1"/>
              <a:t>ng’uono</a:t>
            </a:r>
            <a:r>
              <a:rPr lang="en-US" sz="2000" b="1" dirty="0"/>
              <a:t> ma ne ok </a:t>
            </a:r>
            <a:r>
              <a:rPr lang="en-US" sz="2000" b="1" dirty="0" err="1"/>
              <a:t>owinjore</a:t>
            </a:r>
            <a:r>
              <a:rPr lang="en-US" sz="2000" b="1" dirty="0"/>
              <a:t> </a:t>
            </a:r>
            <a:r>
              <a:rPr lang="en-US" sz="2000" b="1" dirty="0" err="1"/>
              <a:t>giyudi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295275" y="778387"/>
            <a:ext cx="71342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Kinde</a:t>
            </a:r>
            <a:r>
              <a:rPr lang="en-US" sz="2000" b="1" dirty="0"/>
              <a:t> </a:t>
            </a:r>
            <a:r>
              <a:rPr lang="en-US" sz="2000" b="1" dirty="0" err="1"/>
              <a:t>matin</a:t>
            </a:r>
            <a:r>
              <a:rPr lang="en-US" sz="2000" b="1" dirty="0"/>
              <a:t> bang’ </a:t>
            </a:r>
            <a:r>
              <a:rPr lang="en-US" sz="2000" b="1" dirty="0" err="1"/>
              <a:t>yudo</a:t>
            </a:r>
            <a:r>
              <a:rPr lang="en-US" sz="2000" b="1" dirty="0"/>
              <a:t> </a:t>
            </a:r>
            <a:r>
              <a:rPr lang="en-US" sz="2000" b="1" dirty="0" err="1"/>
              <a:t>Chike</a:t>
            </a:r>
            <a:r>
              <a:rPr lang="en-US" sz="2000" b="1" dirty="0"/>
              <a:t> </a:t>
            </a:r>
            <a:r>
              <a:rPr lang="en-US" sz="2000" b="1" dirty="0" err="1"/>
              <a:t>Apar</a:t>
            </a:r>
            <a:r>
              <a:rPr lang="en-US" sz="2000" b="1" dirty="0"/>
              <a:t>, kendo bang’ </a:t>
            </a:r>
            <a:r>
              <a:rPr lang="en-US" sz="2000" b="1" dirty="0" err="1"/>
              <a:t>nyisogi</a:t>
            </a:r>
            <a:r>
              <a:rPr lang="en-US" sz="2000" b="1" dirty="0"/>
              <a:t> kendo </a:t>
            </a:r>
            <a:r>
              <a:rPr lang="en-US" sz="2000" b="1" dirty="0" err="1"/>
              <a:t>ni</a:t>
            </a:r>
            <a:r>
              <a:rPr lang="en-US" sz="2000" b="1" dirty="0"/>
              <a:t> ok </a:t>
            </a:r>
            <a:r>
              <a:rPr lang="en-US" sz="2000" b="1" dirty="0" err="1"/>
              <a:t>onego</a:t>
            </a:r>
            <a:r>
              <a:rPr lang="en-US" sz="2000" b="1" dirty="0"/>
              <a:t> </a:t>
            </a:r>
            <a:r>
              <a:rPr lang="en-US" sz="2000" b="1" dirty="0" err="1"/>
              <a:t>gilos</a:t>
            </a:r>
            <a:r>
              <a:rPr lang="en-US" sz="2000" b="1" dirty="0"/>
              <a:t> </a:t>
            </a:r>
            <a:r>
              <a:rPr lang="en-US" sz="2000" b="1" dirty="0" err="1"/>
              <a:t>nyiseche</a:t>
            </a:r>
            <a:r>
              <a:rPr lang="en-US" sz="2000" b="1" dirty="0"/>
              <a:t> </a:t>
            </a:r>
            <a:r>
              <a:rPr lang="en-US" sz="2000" b="1" dirty="0" err="1"/>
              <a:t>manono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 20:23), Israel </a:t>
            </a:r>
            <a:r>
              <a:rPr lang="en-US" sz="2000" b="1" dirty="0" err="1"/>
              <a:t>noloso</a:t>
            </a:r>
            <a:r>
              <a:rPr lang="en-US" sz="2000" b="1" dirty="0"/>
              <a:t> </a:t>
            </a:r>
            <a:r>
              <a:rPr lang="en-US" sz="2000" b="1" dirty="0" err="1"/>
              <a:t>nyaroya</a:t>
            </a:r>
            <a:r>
              <a:rPr lang="en-US" sz="2000" b="1" dirty="0"/>
              <a:t> mar </a:t>
            </a:r>
            <a:r>
              <a:rPr lang="en-US" sz="2000" b="1" dirty="0" err="1"/>
              <a:t>dhahabu</a:t>
            </a:r>
            <a:r>
              <a:rPr lang="en-US" sz="2000" b="1" dirty="0"/>
              <a:t>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olam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3913238" y="4951737"/>
            <a:ext cx="807228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NG’ANJO</a:t>
            </a: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-1" y="-124893"/>
            <a:ext cx="922471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3"/>
                </a:solidFill>
              </a:rPr>
              <a:t>YOMYOM MAR HARUN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374764" y="448869"/>
            <a:ext cx="8393908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To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kane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Harun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owinjo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gima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giwachono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nogero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kendo-mar-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misango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nyim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nyaroyano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Eka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nogoyo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milome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kowacho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niya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‘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Kiny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watim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sawo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mwamiyogo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Ruoth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Nyasaye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duong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’ ’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(Wuok 32:5)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411609" y="1263796"/>
            <a:ext cx="69168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Kata </a:t>
            </a:r>
            <a:r>
              <a:rPr lang="en-US" sz="2000" b="1" dirty="0" err="1"/>
              <a:t>obedo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wach</a:t>
            </a:r>
            <a:r>
              <a:rPr lang="en-US" sz="2000" b="1" dirty="0"/>
              <a:t> mar </a:t>
            </a:r>
            <a:r>
              <a:rPr lang="en-US" sz="2000" b="1" dirty="0" err="1"/>
              <a:t>dho</a:t>
            </a:r>
            <a:r>
              <a:rPr lang="en-US" sz="2000" b="1" dirty="0"/>
              <a:t> </a:t>
            </a:r>
            <a:r>
              <a:rPr lang="en-US" sz="2000" b="1" dirty="0" err="1"/>
              <a:t>Hibrania</a:t>
            </a:r>
            <a:r>
              <a:rPr lang="en-US" sz="2000" b="1" dirty="0"/>
              <a:t> mar </a:t>
            </a:r>
            <a:r>
              <a:rPr lang="en-US" sz="2000" b="1" dirty="0" err="1"/>
              <a:t>elohim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wach</a:t>
            </a:r>
            <a:r>
              <a:rPr lang="en-US" sz="2000" b="1" dirty="0"/>
              <a:t> </a:t>
            </a:r>
            <a:r>
              <a:rPr lang="en-US" sz="2000" b="1" dirty="0" err="1"/>
              <a:t>mathoth</a:t>
            </a:r>
            <a:r>
              <a:rPr lang="en-US" sz="2000" b="1" dirty="0"/>
              <a:t> mar “</a:t>
            </a:r>
            <a:r>
              <a:rPr lang="en-US" sz="2000" b="1" dirty="0" err="1"/>
              <a:t>nyasaye</a:t>
            </a:r>
            <a:r>
              <a:rPr lang="en-US" sz="2000" b="1" dirty="0"/>
              <a:t>,” </a:t>
            </a:r>
            <a:r>
              <a:rPr lang="en-US" sz="2000" b="1" dirty="0" err="1"/>
              <a:t>ji</a:t>
            </a:r>
            <a:r>
              <a:rPr lang="en-US" sz="2000" b="1" dirty="0"/>
              <a:t> </a:t>
            </a:r>
            <a:r>
              <a:rPr lang="en-US" sz="2000" b="1" dirty="0" err="1"/>
              <a:t>mang’eny</a:t>
            </a:r>
            <a:r>
              <a:rPr lang="en-US" sz="2000" b="1" dirty="0"/>
              <a:t> </a:t>
            </a:r>
            <a:r>
              <a:rPr lang="en-US" sz="2000" b="1" dirty="0" err="1"/>
              <a:t>tiyo</a:t>
            </a:r>
            <a:r>
              <a:rPr lang="en-US" sz="2000" b="1" dirty="0"/>
              <a:t> </a:t>
            </a:r>
            <a:r>
              <a:rPr lang="en-US" sz="2000" b="1" dirty="0" err="1"/>
              <a:t>kode</a:t>
            </a:r>
            <a:r>
              <a:rPr lang="en-US" sz="2000" b="1" dirty="0"/>
              <a:t> mar </a:t>
            </a:r>
            <a:r>
              <a:rPr lang="en-US" sz="2000" b="1" dirty="0" err="1"/>
              <a:t>nyiso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achiel</a:t>
            </a:r>
            <a:r>
              <a:rPr lang="en-US" sz="2000" b="1" dirty="0"/>
              <a:t>: “An e </a:t>
            </a:r>
            <a:r>
              <a:rPr lang="en-US" sz="2000" b="1" dirty="0" err="1"/>
              <a:t>Ruoth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[</a:t>
            </a:r>
            <a:r>
              <a:rPr lang="en-US" sz="2000" b="1" dirty="0" err="1"/>
              <a:t>elohim</a:t>
            </a:r>
            <a:r>
              <a:rPr lang="en-US" sz="2000" b="1" dirty="0"/>
              <a:t>], mane </a:t>
            </a:r>
            <a:r>
              <a:rPr lang="en-US" sz="2000" b="1" dirty="0" err="1"/>
              <a:t>ogolou</a:t>
            </a:r>
            <a:r>
              <a:rPr lang="en-US" sz="2000" b="1" dirty="0"/>
              <a:t> e </a:t>
            </a:r>
            <a:r>
              <a:rPr lang="en-US" sz="2000" b="1" dirty="0" err="1"/>
              <a:t>piny</a:t>
            </a:r>
            <a:r>
              <a:rPr lang="en-US" sz="2000" b="1" dirty="0"/>
              <a:t> </a:t>
            </a:r>
            <a:r>
              <a:rPr lang="en-US" sz="2000" b="1" dirty="0" err="1"/>
              <a:t>Misri</a:t>
            </a:r>
            <a:r>
              <a:rPr lang="en-US" sz="2000" b="1" dirty="0"/>
              <a:t>” (</a:t>
            </a:r>
            <a:r>
              <a:rPr lang="en-US" sz="2000" b="1" dirty="0" err="1"/>
              <a:t>Wuok</a:t>
            </a:r>
            <a:r>
              <a:rPr lang="en-US" sz="2000" b="1" dirty="0"/>
              <a:t>. 20:2)</a:t>
            </a:r>
            <a:endParaRPr lang="en" sz="2000" b="1" dirty="0"/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4359" y="3811757"/>
            <a:ext cx="2503345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4359" y="201443"/>
            <a:ext cx="2503341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370367" y="4380097"/>
            <a:ext cx="60215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Bagni</a:t>
            </a:r>
            <a:r>
              <a:rPr lang="en-US" sz="2000" b="1" dirty="0"/>
              <a:t> ma Harun ne </a:t>
            </a:r>
            <a:r>
              <a:rPr lang="en-US" sz="2000" b="1" dirty="0" err="1"/>
              <a:t>nigo</a:t>
            </a:r>
            <a:r>
              <a:rPr lang="en-US" sz="2000" b="1" dirty="0"/>
              <a:t> </a:t>
            </a:r>
            <a:r>
              <a:rPr lang="en-US" sz="2000" b="1" dirty="0" err="1"/>
              <a:t>mokwongo</a:t>
            </a:r>
            <a:r>
              <a:rPr lang="en-US" sz="2000" b="1" dirty="0"/>
              <a:t> </a:t>
            </a:r>
            <a:r>
              <a:rPr lang="en-US" sz="2000" b="1" dirty="0" err="1"/>
              <a:t>kotemo</a:t>
            </a:r>
            <a:r>
              <a:rPr lang="en-US" sz="2000" b="1" dirty="0"/>
              <a:t> </a:t>
            </a:r>
            <a:r>
              <a:rPr lang="en-US" sz="2000" b="1" dirty="0" err="1"/>
              <a:t>loso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ji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. 32:2) </a:t>
            </a:r>
            <a:r>
              <a:rPr lang="en-US" sz="2000" b="1" dirty="0" err="1"/>
              <a:t>nomiyo</a:t>
            </a:r>
            <a:r>
              <a:rPr lang="en-US" sz="2000" b="1" dirty="0"/>
              <a:t> </a:t>
            </a:r>
            <a:r>
              <a:rPr lang="en-US" sz="2000" b="1" dirty="0" err="1"/>
              <a:t>otelo</a:t>
            </a:r>
            <a:r>
              <a:rPr lang="en-US" sz="2000" b="1" dirty="0"/>
              <a:t> ne </a:t>
            </a:r>
            <a:r>
              <a:rPr lang="en-US" sz="2000" b="1" dirty="0" err="1"/>
              <a:t>ng’anjo</a:t>
            </a:r>
            <a:r>
              <a:rPr lang="en-US" sz="2000" b="1" dirty="0"/>
              <a:t> </a:t>
            </a:r>
            <a:r>
              <a:rPr lang="en-US" sz="2000" b="1" dirty="0" err="1"/>
              <a:t>kar</a:t>
            </a:r>
            <a:r>
              <a:rPr lang="en-US" sz="2000" b="1" dirty="0"/>
              <a:t> </a:t>
            </a:r>
            <a:r>
              <a:rPr lang="en-US" sz="2000" b="1" dirty="0" err="1"/>
              <a:t>tieke</a:t>
            </a:r>
            <a:r>
              <a:rPr lang="en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8950" y="5317342"/>
            <a:ext cx="60215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Kar</a:t>
            </a:r>
            <a:r>
              <a:rPr lang="en-US" sz="2000" b="1" dirty="0"/>
              <a:t> </a:t>
            </a:r>
            <a:r>
              <a:rPr lang="en-US" sz="2000" b="1" dirty="0" err="1"/>
              <a:t>paronegi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 mane </a:t>
            </a:r>
            <a:r>
              <a:rPr lang="en-US" sz="2000" b="1" dirty="0" err="1"/>
              <a:t>tamogi</a:t>
            </a:r>
            <a:r>
              <a:rPr lang="en-US" sz="2000" b="1" dirty="0"/>
              <a:t> </a:t>
            </a:r>
            <a:r>
              <a:rPr lang="en-US" sz="2000" b="1" dirty="0" err="1"/>
              <a:t>loso</a:t>
            </a:r>
            <a:r>
              <a:rPr lang="en-US" sz="2000" b="1" dirty="0"/>
              <a:t> </a:t>
            </a:r>
            <a:r>
              <a:rPr lang="en-US" sz="2000" b="1" dirty="0" err="1"/>
              <a:t>nyiseche</a:t>
            </a:r>
            <a:r>
              <a:rPr lang="en-US" sz="2000" b="1" dirty="0"/>
              <a:t>, Harun </a:t>
            </a:r>
            <a:r>
              <a:rPr lang="en-US" sz="2000" b="1" dirty="0" err="1"/>
              <a:t>noloso</a:t>
            </a:r>
            <a:r>
              <a:rPr lang="en-US" sz="2000" b="1" dirty="0"/>
              <a:t> </a:t>
            </a:r>
            <a:r>
              <a:rPr lang="en-US" sz="2000" b="1" dirty="0" err="1"/>
              <a:t>nigi</a:t>
            </a:r>
            <a:r>
              <a:rPr lang="en-US" sz="2000" b="1" dirty="0"/>
              <a:t> </a:t>
            </a:r>
            <a:r>
              <a:rPr lang="en-US" sz="2000" b="1" dirty="0" err="1"/>
              <a:t>nyaroya</a:t>
            </a:r>
            <a:r>
              <a:rPr lang="en-US" sz="2000" b="1" dirty="0"/>
              <a:t> mar </a:t>
            </a:r>
            <a:r>
              <a:rPr lang="en-US" sz="2000" b="1" dirty="0" err="1"/>
              <a:t>dhahabu</a:t>
            </a:r>
            <a:r>
              <a:rPr lang="en-US" sz="2000" b="1" dirty="0"/>
              <a:t>, kendo </a:t>
            </a:r>
            <a:r>
              <a:rPr lang="en-US" sz="2000" b="1" dirty="0" err="1"/>
              <a:t>nowacho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, “Ma e </a:t>
            </a:r>
            <a:r>
              <a:rPr lang="en-US" sz="2000" b="1" dirty="0" err="1"/>
              <a:t>nyasachu</a:t>
            </a:r>
            <a:r>
              <a:rPr lang="en-US" sz="2000" b="1" dirty="0"/>
              <a:t> [</a:t>
            </a:r>
            <a:r>
              <a:rPr lang="en-US" sz="2000" b="1" dirty="0" err="1"/>
              <a:t>elohim</a:t>
            </a:r>
            <a:r>
              <a:rPr lang="en-US" sz="2000" b="1" dirty="0"/>
              <a:t>], O Israel, mane </a:t>
            </a:r>
            <a:r>
              <a:rPr lang="en-US" sz="2000" b="1" dirty="0" err="1"/>
              <a:t>ogolou</a:t>
            </a:r>
            <a:r>
              <a:rPr lang="en-US" sz="2000" b="1" dirty="0"/>
              <a:t> e </a:t>
            </a:r>
            <a:r>
              <a:rPr lang="en-US" sz="2000" b="1" dirty="0" err="1"/>
              <a:t>piny</a:t>
            </a:r>
            <a:r>
              <a:rPr lang="en-US" sz="2000" b="1" dirty="0"/>
              <a:t> </a:t>
            </a:r>
            <a:r>
              <a:rPr lang="en-US" sz="2000" b="1" dirty="0" err="1"/>
              <a:t>Misri</a:t>
            </a:r>
            <a:r>
              <a:rPr lang="en-US" sz="2000" b="1" dirty="0"/>
              <a:t>!” (</a:t>
            </a:r>
            <a:r>
              <a:rPr lang="en-US" sz="2000" b="1" dirty="0" err="1"/>
              <a:t>Wuok</a:t>
            </a:r>
            <a:r>
              <a:rPr lang="en-US" sz="2000" b="1" dirty="0"/>
              <a:t>. 32:4).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411609" y="2804372"/>
            <a:ext cx="66572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</a:t>
            </a:r>
            <a:r>
              <a:rPr lang="en-US" sz="2000" b="1" dirty="0"/>
              <a:t> Musa ne </a:t>
            </a:r>
            <a:r>
              <a:rPr lang="en-US" sz="2000" b="1" dirty="0" err="1"/>
              <a:t>onge</a:t>
            </a:r>
            <a:r>
              <a:rPr lang="en-US" sz="2000" b="1" dirty="0"/>
              <a:t>, </a:t>
            </a:r>
            <a:r>
              <a:rPr lang="en-US" sz="2000" b="1" dirty="0" err="1"/>
              <a:t>ji</a:t>
            </a:r>
            <a:r>
              <a:rPr lang="en-US" sz="2000" b="1" dirty="0"/>
              <a:t> </a:t>
            </a:r>
            <a:r>
              <a:rPr lang="en-US" sz="2000" b="1" dirty="0" err="1"/>
              <a:t>nokwayo</a:t>
            </a:r>
            <a:r>
              <a:rPr lang="en-US" sz="2000" b="1" dirty="0"/>
              <a:t> Harun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olosgi</a:t>
            </a:r>
            <a:r>
              <a:rPr lang="en-US" sz="2000" b="1" dirty="0"/>
              <a:t> </a:t>
            </a:r>
            <a:r>
              <a:rPr lang="en-US" sz="2000" b="1" dirty="0" err="1"/>
              <a:t>elohim</a:t>
            </a:r>
            <a:r>
              <a:rPr lang="en-US" sz="2000" b="1" dirty="0"/>
              <a:t> ma </a:t>
            </a:r>
            <a:r>
              <a:rPr lang="en-US" sz="2000" b="1" dirty="0" err="1"/>
              <a:t>nenore</a:t>
            </a:r>
            <a:r>
              <a:rPr lang="en-US" sz="2000" b="1" dirty="0"/>
              <a:t> mane </a:t>
            </a:r>
            <a:r>
              <a:rPr lang="en-US" sz="2000" b="1" dirty="0" err="1"/>
              <a:t>ginyalo</a:t>
            </a:r>
            <a:r>
              <a:rPr lang="en-US" sz="2000" b="1" dirty="0"/>
              <a:t> </a:t>
            </a:r>
            <a:r>
              <a:rPr lang="en-US" sz="2000" b="1" dirty="0" err="1"/>
              <a:t>lamo</a:t>
            </a:r>
            <a:r>
              <a:rPr lang="en-US" sz="2000" b="1" dirty="0"/>
              <a:t>.(</a:t>
            </a:r>
            <a:r>
              <a:rPr lang="en-US" sz="2000" b="1" dirty="0" err="1"/>
              <a:t>Wuok</a:t>
            </a:r>
            <a:r>
              <a:rPr lang="en-US" sz="2000" b="1" dirty="0"/>
              <a:t> 32:1). </a:t>
            </a:r>
            <a:r>
              <a:rPr lang="en-US" sz="2000" b="1" dirty="0" err="1"/>
              <a:t>Wigi</a:t>
            </a:r>
            <a:r>
              <a:rPr lang="en-US" sz="2000" b="1" dirty="0"/>
              <a:t> ne </a:t>
            </a:r>
            <a:r>
              <a:rPr lang="en-US" sz="2000" b="1" dirty="0" err="1"/>
              <a:t>osewil</a:t>
            </a:r>
            <a:r>
              <a:rPr lang="en-US" sz="2000" b="1" dirty="0"/>
              <a:t> </a:t>
            </a:r>
            <a:r>
              <a:rPr lang="en-US" sz="2000" b="1" dirty="0" err="1"/>
              <a:t>piyo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chike</a:t>
            </a:r>
            <a:r>
              <a:rPr lang="en-US" sz="2000" b="1" dirty="0"/>
              <a:t> mane </a:t>
            </a:r>
            <a:r>
              <a:rPr lang="en-US" sz="2000" b="1" dirty="0" err="1"/>
              <a:t>giyudo</a:t>
            </a:r>
            <a:r>
              <a:rPr lang="en-US" sz="2000" b="1" dirty="0"/>
              <a:t> kendo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singoruok</a:t>
            </a:r>
            <a:r>
              <a:rPr lang="en-US" sz="2000" b="1" dirty="0"/>
              <a:t> mar </a:t>
            </a:r>
            <a:r>
              <a:rPr lang="en-US" sz="2000" b="1" dirty="0" err="1"/>
              <a:t>luwogi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 24:7)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SAWO MAR NYAROYA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7820025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Kinyne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ji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nochiewo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gokinyi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mang’ich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motimo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lisweche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miwang’o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pep, kendo ne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gikelo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lisweche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mag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sawo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. Ne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gibet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piny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mondo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gichiem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kendo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gimethi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to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bang’e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ne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gia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malo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mondo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gitugi</a:t>
            </a:r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(Wuok 32:6)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8625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</a:t>
            </a:r>
            <a:r>
              <a:rPr lang="en-US" sz="2000" b="1" dirty="0"/>
              <a:t> ne </a:t>
            </a:r>
            <a:r>
              <a:rPr lang="en-US" sz="2000" b="1" dirty="0" err="1"/>
              <a:t>giloso</a:t>
            </a:r>
            <a:r>
              <a:rPr lang="en-US" sz="2000" b="1" dirty="0"/>
              <a:t> </a:t>
            </a:r>
            <a:r>
              <a:rPr lang="en-US" sz="2000" b="1" dirty="0" err="1"/>
              <a:t>kido</a:t>
            </a:r>
            <a:r>
              <a:rPr lang="en-US" sz="2000" b="1" dirty="0"/>
              <a:t> </a:t>
            </a:r>
            <a:r>
              <a:rPr lang="en-US" sz="2000" b="1" dirty="0" err="1"/>
              <a:t>machal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nyaroya</a:t>
            </a:r>
            <a:r>
              <a:rPr lang="en-US" sz="2000" b="1" dirty="0"/>
              <a:t>, jo-Israel </a:t>
            </a:r>
            <a:r>
              <a:rPr lang="en-US" sz="2000" b="1" dirty="0" err="1"/>
              <a:t>nodwoko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Maduong</a:t>
            </a:r>
            <a:r>
              <a:rPr lang="en-US" sz="2000" b="1" dirty="0"/>
              <a:t>’ </a:t>
            </a:r>
            <a:r>
              <a:rPr lang="en-US" sz="2000" b="1" dirty="0" err="1"/>
              <a:t>Mogik</a:t>
            </a:r>
            <a:r>
              <a:rPr lang="en-US" sz="2000" b="1" dirty="0"/>
              <a:t> </a:t>
            </a:r>
            <a:r>
              <a:rPr lang="en-US" sz="2000" b="1" dirty="0" err="1"/>
              <a:t>piny</a:t>
            </a:r>
            <a:r>
              <a:rPr lang="en-US" sz="2000" b="1" dirty="0"/>
              <a:t> </a:t>
            </a:r>
            <a:r>
              <a:rPr lang="en-US" sz="2000" b="1" dirty="0" err="1"/>
              <a:t>nyaka</a:t>
            </a:r>
            <a:r>
              <a:rPr lang="en-US" sz="2000" b="1" dirty="0"/>
              <a:t> e </a:t>
            </a:r>
            <a:r>
              <a:rPr lang="en-US" sz="2000" b="1" dirty="0" err="1"/>
              <a:t>kido</a:t>
            </a:r>
            <a:r>
              <a:rPr lang="en-US" sz="2000" b="1" dirty="0"/>
              <a:t> mar le,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gilamo</a:t>
            </a:r>
            <a:r>
              <a:rPr lang="en-US" sz="2000" b="1" dirty="0"/>
              <a:t> </a:t>
            </a:r>
            <a:r>
              <a:rPr lang="en-US" sz="2000" b="1" dirty="0" err="1"/>
              <a:t>chuech</a:t>
            </a:r>
            <a:r>
              <a:rPr lang="en-US" sz="2000" b="1" dirty="0"/>
              <a:t> </a:t>
            </a:r>
            <a:r>
              <a:rPr lang="en-US" sz="2000" b="1" dirty="0" err="1"/>
              <a:t>kar</a:t>
            </a:r>
            <a:r>
              <a:rPr lang="en-US" sz="2000" b="1" dirty="0"/>
              <a:t> </a:t>
            </a:r>
            <a:r>
              <a:rPr lang="en-US" sz="2000" b="1" dirty="0" err="1"/>
              <a:t>lamo</a:t>
            </a:r>
            <a:r>
              <a:rPr lang="en-US" sz="2000" b="1" dirty="0"/>
              <a:t> </a:t>
            </a:r>
            <a:r>
              <a:rPr lang="en-US" sz="2000" b="1" dirty="0" err="1"/>
              <a:t>Jachuech</a:t>
            </a:r>
            <a:r>
              <a:rPr lang="en-US" sz="2000" b="1" dirty="0"/>
              <a:t> (Rumi 1:23)</a:t>
            </a:r>
            <a:r>
              <a:rPr lang="en" sz="2000" b="1" dirty="0"/>
              <a:t>.</a:t>
            </a:r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14360" y="683715"/>
            <a:ext cx="3838956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81700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284" y="4530571"/>
            <a:ext cx="3304032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889497" y="3465851"/>
            <a:ext cx="72358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adier</a:t>
            </a:r>
            <a:r>
              <a:rPr lang="en-US" sz="2000" b="1" dirty="0"/>
              <a:t>, ne </a:t>
            </a:r>
            <a:r>
              <a:rPr lang="en-US" sz="2000" b="1" dirty="0" err="1"/>
              <a:t>giweyo</a:t>
            </a:r>
            <a:r>
              <a:rPr lang="en-US" sz="2000" b="1" dirty="0"/>
              <a:t> </a:t>
            </a:r>
            <a:r>
              <a:rPr lang="en-US" sz="2000" b="1" dirty="0" err="1"/>
              <a:t>lamo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kendo ne </a:t>
            </a:r>
            <a:r>
              <a:rPr lang="en-US" sz="2000" b="1" dirty="0" err="1"/>
              <a:t>gidok</a:t>
            </a:r>
            <a:r>
              <a:rPr lang="en-US" sz="2000" b="1" dirty="0"/>
              <a:t> e </a:t>
            </a:r>
            <a:r>
              <a:rPr lang="en-US" sz="2000" b="1" dirty="0" err="1"/>
              <a:t>lamo</a:t>
            </a:r>
            <a:r>
              <a:rPr lang="en-US" sz="2000" b="1" dirty="0"/>
              <a:t> </a:t>
            </a:r>
            <a:r>
              <a:rPr lang="en-US" sz="2000" b="1" dirty="0" err="1"/>
              <a:t>jochiende</a:t>
            </a:r>
            <a:r>
              <a:rPr lang="en-US" sz="2000" b="1" dirty="0"/>
              <a:t> (</a:t>
            </a:r>
            <a:r>
              <a:rPr lang="en-US" sz="2000" b="1" dirty="0" err="1"/>
              <a:t>R.Chik</a:t>
            </a:r>
            <a:r>
              <a:rPr lang="en-US" sz="2000" b="1" dirty="0"/>
              <a:t>. 32:17). </a:t>
            </a:r>
            <a:r>
              <a:rPr lang="en-US" sz="2000" b="1" dirty="0" err="1"/>
              <a:t>Ka</a:t>
            </a:r>
            <a:r>
              <a:rPr lang="en-US" sz="2000" b="1" dirty="0"/>
              <a:t> ne </a:t>
            </a:r>
            <a:r>
              <a:rPr lang="en-US" sz="2000" b="1" dirty="0" err="1"/>
              <a:t>gilamo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, ne </a:t>
            </a:r>
            <a:r>
              <a:rPr lang="en-US" sz="2000" b="1" dirty="0" err="1"/>
              <a:t>gidongo</a:t>
            </a:r>
            <a:r>
              <a:rPr lang="en-US" sz="2000" b="1" dirty="0"/>
              <a:t> e </a:t>
            </a:r>
            <a:r>
              <a:rPr lang="en-US" sz="2000" b="1" dirty="0" err="1"/>
              <a:t>timbe</a:t>
            </a:r>
            <a:r>
              <a:rPr lang="en-US" sz="2000" b="1" dirty="0"/>
              <a:t> </a:t>
            </a:r>
            <a:r>
              <a:rPr lang="en-US" sz="2000" b="1" dirty="0" err="1"/>
              <a:t>mabeyo</a:t>
            </a:r>
            <a:r>
              <a:rPr lang="en-US" sz="2000" b="1" dirty="0"/>
              <a:t>, </a:t>
            </a:r>
            <a:r>
              <a:rPr lang="en-US" sz="2000" b="1" dirty="0" err="1"/>
              <a:t>nikech</a:t>
            </a:r>
            <a:r>
              <a:rPr lang="en-US" sz="2000" b="1" dirty="0"/>
              <a:t> ne </a:t>
            </a:r>
            <a:r>
              <a:rPr lang="en-US" sz="2000" b="1" dirty="0" err="1"/>
              <a:t>gibedo</a:t>
            </a:r>
            <a:r>
              <a:rPr lang="en-US" sz="2000" b="1" dirty="0"/>
              <a:t> kaka </a:t>
            </a:r>
            <a:r>
              <a:rPr lang="en-US" sz="2000" b="1" dirty="0" err="1"/>
              <a:t>Nyasaye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5842676"/>
            <a:ext cx="85385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</a:t>
            </a:r>
            <a:r>
              <a:rPr lang="en-US" sz="2000" b="1" dirty="0"/>
              <a:t> ok </a:t>
            </a:r>
            <a:r>
              <a:rPr lang="en-US" sz="2000" b="1" dirty="0" err="1"/>
              <a:t>wachiwo</a:t>
            </a:r>
            <a:r>
              <a:rPr lang="en-US" sz="2000" b="1" dirty="0"/>
              <a:t> </a:t>
            </a:r>
            <a:r>
              <a:rPr lang="en-US" sz="2000" b="1" dirty="0" err="1"/>
              <a:t>chunywa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Jachuech</a:t>
            </a:r>
            <a:r>
              <a:rPr lang="en-US" sz="2000" b="1" dirty="0"/>
              <a:t>, to </a:t>
            </a:r>
            <a:r>
              <a:rPr lang="en-US" sz="2000" b="1" dirty="0" err="1"/>
              <a:t>kar</a:t>
            </a:r>
            <a:r>
              <a:rPr lang="en-US" sz="2000" b="1" dirty="0"/>
              <a:t> </a:t>
            </a:r>
            <a:r>
              <a:rPr lang="en-US" sz="2000" b="1" dirty="0" err="1"/>
              <a:t>mano</a:t>
            </a:r>
            <a:r>
              <a:rPr lang="en-US" sz="2000" b="1" dirty="0"/>
              <a:t>, </a:t>
            </a:r>
            <a:r>
              <a:rPr lang="en-US" sz="2000" b="1" dirty="0" err="1"/>
              <a:t>watiyo</a:t>
            </a:r>
            <a:r>
              <a:rPr lang="en-US" sz="2000" b="1" dirty="0"/>
              <a:t> ne </a:t>
            </a:r>
            <a:r>
              <a:rPr lang="en-US" sz="2000" b="1" dirty="0" err="1"/>
              <a:t>kido</a:t>
            </a:r>
            <a:r>
              <a:rPr lang="en-US" sz="2000" b="1" dirty="0"/>
              <a:t> </a:t>
            </a:r>
            <a:r>
              <a:rPr lang="en-US" sz="2000" b="1" dirty="0" err="1"/>
              <a:t>moro</a:t>
            </a:r>
            <a:r>
              <a:rPr lang="en-US" sz="2000" b="1" dirty="0"/>
              <a:t> (kendo </a:t>
            </a:r>
            <a:r>
              <a:rPr lang="en-US" sz="2000" b="1" dirty="0" err="1"/>
              <a:t>ging’eny</a:t>
            </a:r>
            <a:r>
              <a:rPr lang="en-US" sz="2000" b="1" dirty="0"/>
              <a:t>), </a:t>
            </a:r>
            <a:r>
              <a:rPr lang="en-US" sz="2000" b="1" dirty="0" err="1"/>
              <a:t>mapiyo</a:t>
            </a:r>
            <a:r>
              <a:rPr lang="en-US" sz="2000" b="1" dirty="0"/>
              <a:t> kata </a:t>
            </a:r>
            <a:r>
              <a:rPr lang="en-US" sz="2000" b="1" dirty="0" err="1"/>
              <a:t>bang’e</a:t>
            </a:r>
            <a:r>
              <a:rPr lang="en-US" sz="2000" b="1" dirty="0"/>
              <a:t>, </a:t>
            </a:r>
            <a:r>
              <a:rPr lang="en-US" sz="2000" b="1" dirty="0" err="1"/>
              <a:t>mano</a:t>
            </a:r>
            <a:r>
              <a:rPr lang="en-US" sz="2000" b="1" dirty="0"/>
              <a:t> biro </a:t>
            </a:r>
            <a:r>
              <a:rPr lang="en-US" sz="2000" b="1" dirty="0" err="1"/>
              <a:t>miyo</a:t>
            </a:r>
            <a:r>
              <a:rPr lang="en-US" sz="2000" b="1" dirty="0"/>
              <a:t> </a:t>
            </a:r>
            <a:r>
              <a:rPr lang="en-US" sz="2000" b="1" dirty="0" err="1"/>
              <a:t>wabed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kido</a:t>
            </a:r>
            <a:r>
              <a:rPr lang="en-US" sz="2000" b="1" dirty="0"/>
              <a:t> </a:t>
            </a:r>
            <a:r>
              <a:rPr lang="en-US" sz="2000" b="1" dirty="0" err="1"/>
              <a:t>marach</a:t>
            </a:r>
            <a:r>
              <a:rPr lang="en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889497" y="4654264"/>
            <a:ext cx="37296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lamo</a:t>
            </a:r>
            <a:r>
              <a:rPr lang="en-US" sz="2000" b="1" dirty="0"/>
              <a:t> </a:t>
            </a:r>
            <a:r>
              <a:rPr lang="en-US" sz="2000" b="1" dirty="0" err="1"/>
              <a:t>jochiende</a:t>
            </a:r>
            <a:r>
              <a:rPr lang="en-US" sz="2000" b="1" dirty="0"/>
              <a:t>, ne </a:t>
            </a:r>
            <a:r>
              <a:rPr lang="en-US" sz="2000" b="1" dirty="0" err="1"/>
              <a:t>gichako</a:t>
            </a:r>
            <a:r>
              <a:rPr lang="en-US" sz="2000" b="1" dirty="0"/>
              <a:t> </a:t>
            </a:r>
            <a:r>
              <a:rPr lang="en-US" sz="2000" b="1" dirty="0" err="1"/>
              <a:t>kethore</a:t>
            </a:r>
            <a:r>
              <a:rPr lang="en-US" sz="2000" b="1" dirty="0"/>
              <a:t> </a:t>
            </a:r>
            <a:r>
              <a:rPr lang="en-US" sz="2000" b="1" dirty="0" err="1"/>
              <a:t>giwegi</a:t>
            </a:r>
            <a:r>
              <a:rPr lang="en-US" sz="2000" b="1" dirty="0"/>
              <a:t>, </a:t>
            </a:r>
            <a:r>
              <a:rPr lang="en-US" sz="2000" b="1" dirty="0" err="1"/>
              <a:t>nikech</a:t>
            </a:r>
            <a:r>
              <a:rPr lang="en-US" sz="2000" b="1" dirty="0"/>
              <a:t> ne </a:t>
            </a:r>
            <a:r>
              <a:rPr lang="en-US" sz="2000" b="1" dirty="0" err="1"/>
              <a:t>gichalo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jochiende</a:t>
            </a:r>
            <a:r>
              <a:rPr lang="en-US" sz="2000" b="1" dirty="0"/>
              <a:t> mane </a:t>
            </a:r>
            <a:r>
              <a:rPr lang="en-US" sz="2000" b="1" dirty="0" err="1"/>
              <a:t>gilamo</a:t>
            </a:r>
            <a:r>
              <a:rPr lang="en-US" sz="2000" b="1" dirty="0"/>
              <a:t>.</a:t>
            </a:r>
            <a:endParaRPr lang="es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63479" y="2555195"/>
            <a:ext cx="78857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Ne </a:t>
            </a:r>
            <a:r>
              <a:rPr lang="en-US" sz="2000" b="1" dirty="0" err="1"/>
              <a:t>giparo</a:t>
            </a:r>
            <a:r>
              <a:rPr lang="en-US" sz="2000" b="1" dirty="0"/>
              <a:t> e </a:t>
            </a:r>
            <a:r>
              <a:rPr lang="en-US" sz="2000" b="1" dirty="0" err="1"/>
              <a:t>yo</a:t>
            </a:r>
            <a:r>
              <a:rPr lang="en-US" sz="2000" b="1" dirty="0"/>
              <a:t> ma ok </a:t>
            </a:r>
            <a:r>
              <a:rPr lang="en-US" sz="2000" b="1" dirty="0" err="1"/>
              <a:t>owinjore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kido</a:t>
            </a:r>
            <a:r>
              <a:rPr lang="en-US" sz="2000" b="1" dirty="0"/>
              <a:t> </a:t>
            </a:r>
            <a:r>
              <a:rPr lang="en-US" sz="2000" b="1" dirty="0" err="1"/>
              <a:t>molosi</a:t>
            </a:r>
            <a:r>
              <a:rPr lang="en-US" sz="2000" b="1" dirty="0"/>
              <a:t> ne </a:t>
            </a:r>
            <a:r>
              <a:rPr lang="en-US" sz="2000" b="1" dirty="0" err="1"/>
              <a:t>dhi</a:t>
            </a:r>
            <a:r>
              <a:rPr lang="en-US" sz="2000" b="1" dirty="0"/>
              <a:t> </a:t>
            </a:r>
            <a:r>
              <a:rPr lang="en-US" sz="2000" b="1" dirty="0" err="1"/>
              <a:t>bedo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nyalo</a:t>
            </a:r>
            <a:r>
              <a:rPr lang="en-US" sz="2000" b="1" dirty="0"/>
              <a:t> mar </a:t>
            </a:r>
            <a:r>
              <a:rPr lang="en-US" sz="2000" b="1" dirty="0" err="1"/>
              <a:t>telonegi</a:t>
            </a:r>
            <a:r>
              <a:rPr lang="en-US" sz="2000" b="1" dirty="0"/>
              <a:t>. </a:t>
            </a:r>
            <a:r>
              <a:rPr lang="en-US" sz="2000" b="1" dirty="0" err="1"/>
              <a:t>Nyalo</a:t>
            </a:r>
            <a:r>
              <a:rPr lang="en-US" sz="2000" b="1" dirty="0"/>
              <a:t> </a:t>
            </a:r>
            <a:r>
              <a:rPr lang="en-US" sz="2000" b="1" dirty="0" err="1"/>
              <a:t>bedo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ne </a:t>
            </a:r>
            <a:r>
              <a:rPr lang="en-US" sz="2000" b="1" dirty="0" err="1"/>
              <a:t>giparo</a:t>
            </a:r>
            <a:r>
              <a:rPr lang="en-US" sz="2000" b="1" dirty="0"/>
              <a:t> kata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elohim</a:t>
            </a:r>
            <a:r>
              <a:rPr lang="en-US" sz="2000" b="1" dirty="0"/>
              <a:t> </a:t>
            </a:r>
            <a:r>
              <a:rPr lang="en-US" sz="2000" b="1" dirty="0" err="1"/>
              <a:t>owuon</a:t>
            </a:r>
            <a:r>
              <a:rPr lang="en-US" sz="2000" b="1" dirty="0"/>
              <a:t> ne </a:t>
            </a:r>
            <a:r>
              <a:rPr lang="en-US" sz="2000" b="1" dirty="0" err="1"/>
              <a:t>oselokore</a:t>
            </a:r>
            <a:r>
              <a:rPr lang="en-US" sz="2000" b="1" dirty="0"/>
              <a:t> </a:t>
            </a:r>
            <a:r>
              <a:rPr lang="en-US" sz="2000" b="1" dirty="0" err="1"/>
              <a:t>nyaroya</a:t>
            </a:r>
            <a:r>
              <a:rPr lang="en-US" sz="2000" b="1" dirty="0"/>
              <a:t>! (</a:t>
            </a:r>
            <a:r>
              <a:rPr lang="en-US" sz="2000" b="1" dirty="0" err="1"/>
              <a:t>Wuok</a:t>
            </a:r>
            <a:r>
              <a:rPr lang="en-US" sz="2000" b="1" dirty="0"/>
              <a:t>. 32:24)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NYWANDRUOK MAR LAMO NYISECHE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44015"/>
            <a:ext cx="11785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Ruoth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Nyasaye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nowacho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Musa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“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Lor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piyopiyo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nikecch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jou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mane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igolo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Misri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osetimo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marach</a:t>
            </a:r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.’” </a:t>
            </a:r>
            <a:r>
              <a:rPr lang="en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(Wuok 32:7)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294328"/>
            <a:ext cx="7609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Kulruok</a:t>
            </a:r>
            <a:r>
              <a:rPr lang="en-US" sz="2000" b="1" dirty="0"/>
              <a:t> e </a:t>
            </a:r>
            <a:r>
              <a:rPr lang="en-US" sz="2000" b="1" dirty="0" err="1"/>
              <a:t>nyim</a:t>
            </a:r>
            <a:r>
              <a:rPr lang="en-US" sz="2000" b="1" dirty="0"/>
              <a:t> </a:t>
            </a:r>
            <a:r>
              <a:rPr lang="en-US" sz="2000" b="1" dirty="0" err="1"/>
              <a:t>kido</a:t>
            </a:r>
            <a:r>
              <a:rPr lang="en-US" sz="2000" b="1" dirty="0"/>
              <a:t> (kata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kidono</a:t>
            </a:r>
            <a:r>
              <a:rPr lang="en-US" sz="2000" b="1" dirty="0"/>
              <a:t> </a:t>
            </a:r>
            <a:r>
              <a:rPr lang="en-US" sz="2000" b="1" dirty="0" err="1"/>
              <a:t>ochung</a:t>
            </a:r>
            <a:r>
              <a:rPr lang="en-US" sz="2000" b="1" dirty="0"/>
              <a:t>’ </a:t>
            </a:r>
            <a:r>
              <a:rPr lang="en-US" sz="2000" b="1" dirty="0" err="1"/>
              <a:t>kar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owuon</a:t>
            </a:r>
            <a:r>
              <a:rPr lang="en-US" sz="2000" b="1" dirty="0"/>
              <a:t>, </a:t>
            </a:r>
            <a:r>
              <a:rPr lang="en-US" sz="2000" b="1" dirty="0" err="1"/>
              <a:t>Kristo</a:t>
            </a:r>
            <a:r>
              <a:rPr lang="en-US" sz="2000" b="1" dirty="0"/>
              <a:t>, kata </a:t>
            </a:r>
            <a:r>
              <a:rPr lang="en-US" sz="2000" b="1" dirty="0" err="1"/>
              <a:t>joge</a:t>
            </a:r>
            <a:r>
              <a:rPr lang="en-US" sz="2000" b="1" dirty="0"/>
              <a:t> </a:t>
            </a:r>
            <a:r>
              <a:rPr lang="en-US" sz="2000" b="1" dirty="0" err="1"/>
              <a:t>maler</a:t>
            </a:r>
            <a:r>
              <a:rPr lang="en-US" sz="2000" b="1" dirty="0"/>
              <a:t>)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kwedo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 mar </a:t>
            </a:r>
            <a:r>
              <a:rPr lang="en-US" sz="2000" b="1" dirty="0" err="1"/>
              <a:t>Nyasaye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 20:3-6) kendo,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mano</a:t>
            </a:r>
            <a:r>
              <a:rPr lang="en-US" sz="2000" b="1" dirty="0"/>
              <a:t>, </a:t>
            </a:r>
            <a:r>
              <a:rPr lang="en-US" sz="2000" b="1" dirty="0" err="1"/>
              <a:t>donjo</a:t>
            </a:r>
            <a:r>
              <a:rPr lang="en-US" sz="2000" b="1" dirty="0"/>
              <a:t> e </a:t>
            </a:r>
            <a:r>
              <a:rPr lang="en-US" sz="2000" b="1" dirty="0" err="1"/>
              <a:t>richo</a:t>
            </a:r>
            <a:r>
              <a:rPr lang="en-US" sz="2000" b="1" dirty="0"/>
              <a:t>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ketho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1450695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159225" y="3751178"/>
            <a:ext cx="56052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Kido mage ma </a:t>
            </a:r>
            <a:r>
              <a:rPr lang="en-US" sz="2000" b="1" dirty="0" err="1"/>
              <a:t>walamo</a:t>
            </a:r>
            <a:r>
              <a:rPr lang="en-US" sz="2000" b="1" dirty="0"/>
              <a:t>? </a:t>
            </a:r>
            <a:r>
              <a:rPr lang="en-US" sz="2000" b="1" dirty="0" err="1"/>
              <a:t>Inyalo</a:t>
            </a:r>
            <a:r>
              <a:rPr lang="en-US" sz="2000" b="1" dirty="0"/>
              <a:t> </a:t>
            </a:r>
            <a:r>
              <a:rPr lang="en-US" sz="2000" b="1" dirty="0" err="1"/>
              <a:t>loso</a:t>
            </a:r>
            <a:r>
              <a:rPr lang="en-US" sz="2000" b="1" dirty="0"/>
              <a:t> </a:t>
            </a:r>
            <a:r>
              <a:rPr lang="en-US" sz="2000" b="1" dirty="0" err="1"/>
              <a:t>listi</a:t>
            </a:r>
            <a:r>
              <a:rPr lang="en-US" sz="2000" b="1" dirty="0"/>
              <a:t> </a:t>
            </a:r>
            <a:r>
              <a:rPr lang="en-US" sz="2000" b="1" dirty="0" err="1"/>
              <a:t>mari</a:t>
            </a:r>
            <a:r>
              <a:rPr lang="en-US" sz="2000" b="1" dirty="0"/>
              <a:t> </a:t>
            </a:r>
            <a:r>
              <a:rPr lang="en-US" sz="2000" b="1" dirty="0" err="1"/>
              <a:t>iwuon</a:t>
            </a:r>
            <a:r>
              <a:rPr lang="en-US" sz="2000" b="1" dirty="0"/>
              <a:t>. Paro </a:t>
            </a:r>
            <a:r>
              <a:rPr lang="en-US" sz="2000" b="1" dirty="0" err="1"/>
              <a:t>moko</a:t>
            </a:r>
            <a:r>
              <a:rPr lang="en-US" sz="2000" b="1" dirty="0"/>
              <a:t>: </a:t>
            </a:r>
            <a:r>
              <a:rPr lang="en-US" sz="2000" b="1" dirty="0" err="1"/>
              <a:t>sunga</a:t>
            </a:r>
            <a:r>
              <a:rPr lang="en-US" sz="2000" b="1" dirty="0"/>
              <a:t>, </a:t>
            </a:r>
            <a:r>
              <a:rPr lang="en-US" sz="2000" b="1" dirty="0" err="1"/>
              <a:t>pesa</a:t>
            </a:r>
            <a:r>
              <a:rPr lang="en-US" sz="2000" b="1" dirty="0"/>
              <a:t>, </a:t>
            </a:r>
            <a:r>
              <a:rPr lang="en-US" sz="2000" b="1" dirty="0" err="1"/>
              <a:t>teko</a:t>
            </a:r>
            <a:r>
              <a:rPr lang="en-US" sz="2000" b="1" dirty="0"/>
              <a:t>, </a:t>
            </a:r>
            <a:r>
              <a:rPr lang="en-US" sz="2000" b="1" dirty="0" err="1"/>
              <a:t>nindruok</a:t>
            </a:r>
            <a:r>
              <a:rPr lang="en-US" sz="2000" b="1" dirty="0"/>
              <a:t>, </a:t>
            </a:r>
            <a:r>
              <a:rPr lang="en-US" sz="2000" b="1" dirty="0" err="1"/>
              <a:t>chiemo</a:t>
            </a:r>
            <a:r>
              <a:rPr lang="en-US" sz="2000" b="1" dirty="0"/>
              <a:t>, </a:t>
            </a:r>
            <a:r>
              <a:rPr lang="en-US" sz="2000" b="1" dirty="0" err="1"/>
              <a:t>tich</a:t>
            </a:r>
            <a:r>
              <a:rPr lang="en-US" sz="2000" b="1" dirty="0"/>
              <a:t>, </a:t>
            </a:r>
            <a:r>
              <a:rPr lang="en-US" sz="2000" b="1" dirty="0" err="1"/>
              <a:t>budho</a:t>
            </a:r>
            <a:r>
              <a:rPr lang="en-US" sz="2000" b="1" dirty="0"/>
              <a:t> e </a:t>
            </a:r>
            <a:r>
              <a:rPr lang="en-US" sz="2000" b="1" dirty="0" err="1"/>
              <a:t>yor</a:t>
            </a:r>
            <a:r>
              <a:rPr lang="en-US" sz="2000" b="1" dirty="0"/>
              <a:t> </a:t>
            </a:r>
            <a:r>
              <a:rPr lang="en-US" sz="2000" b="1" dirty="0" err="1"/>
              <a:t>mbui</a:t>
            </a:r>
            <a:r>
              <a:rPr lang="en-US" sz="2000" b="1" dirty="0"/>
              <a:t>...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562730" y="2368865"/>
            <a:ext cx="76098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Ang’o</a:t>
            </a:r>
            <a:r>
              <a:rPr lang="en-US" sz="2000" b="1" dirty="0"/>
              <a:t> ma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lamo</a:t>
            </a:r>
            <a:r>
              <a:rPr lang="en-US" sz="2000" b="1" dirty="0"/>
              <a:t> </a:t>
            </a:r>
            <a:r>
              <a:rPr lang="en-US" sz="2000" b="1" dirty="0" err="1"/>
              <a:t>kido</a:t>
            </a:r>
            <a:r>
              <a:rPr lang="en-US" sz="2000" b="1" dirty="0"/>
              <a:t> e </a:t>
            </a:r>
            <a:r>
              <a:rPr lang="en-US" sz="2000" b="1" dirty="0" err="1"/>
              <a:t>senchari</a:t>
            </a:r>
            <a:r>
              <a:rPr lang="en-US" sz="2000" b="1" dirty="0"/>
              <a:t> mar 21? </a:t>
            </a:r>
            <a:r>
              <a:rPr lang="en-US" sz="2000" b="1" dirty="0" err="1"/>
              <a:t>Lamo</a:t>
            </a:r>
            <a:r>
              <a:rPr lang="en-US" sz="2000" b="1" dirty="0"/>
              <a:t> </a:t>
            </a:r>
            <a:r>
              <a:rPr lang="en-US" sz="2000" b="1" dirty="0" err="1"/>
              <a:t>kido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lamo</a:t>
            </a:r>
            <a:r>
              <a:rPr lang="en-US" sz="2000" b="1" dirty="0"/>
              <a:t> </a:t>
            </a:r>
            <a:r>
              <a:rPr lang="en-US" sz="2000" b="1" dirty="0" err="1"/>
              <a:t>gimoro</a:t>
            </a:r>
            <a:r>
              <a:rPr lang="en-US" sz="2000" b="1" dirty="0"/>
              <a:t> ma </a:t>
            </a:r>
            <a:r>
              <a:rPr lang="en-US" sz="2000" b="1" dirty="0" err="1"/>
              <a:t>kawo</a:t>
            </a:r>
            <a:r>
              <a:rPr lang="en-US" sz="2000" b="1" dirty="0"/>
              <a:t> </a:t>
            </a:r>
            <a:r>
              <a:rPr lang="en-US" sz="2000" b="1" dirty="0" err="1"/>
              <a:t>kar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. Kido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gimoro</a:t>
            </a:r>
            <a:r>
              <a:rPr lang="en-US" sz="2000" b="1" dirty="0"/>
              <a:t> </a:t>
            </a:r>
            <a:r>
              <a:rPr lang="en-US" sz="2000" b="1" dirty="0" err="1"/>
              <a:t>amora</a:t>
            </a:r>
            <a:r>
              <a:rPr lang="en-US" sz="2000" b="1" dirty="0"/>
              <a:t> ma </a:t>
            </a:r>
            <a:r>
              <a:rPr lang="en-US" sz="2000" b="1" dirty="0" err="1"/>
              <a:t>mako</a:t>
            </a:r>
            <a:r>
              <a:rPr lang="en-US" sz="2000" b="1" dirty="0"/>
              <a:t> </a:t>
            </a:r>
            <a:r>
              <a:rPr lang="en-US" sz="2000" b="1" dirty="0" err="1"/>
              <a:t>pachwa</a:t>
            </a:r>
            <a:r>
              <a:rPr lang="en-US" sz="2000" b="1" dirty="0"/>
              <a:t>, </a:t>
            </a:r>
            <a:r>
              <a:rPr lang="en-US" sz="2000" b="1" dirty="0" err="1"/>
              <a:t>herawa</a:t>
            </a:r>
            <a:r>
              <a:rPr lang="en-US" sz="2000" b="1" dirty="0"/>
              <a:t>, </a:t>
            </a:r>
            <a:r>
              <a:rPr lang="en-US" sz="2000" b="1" dirty="0" err="1"/>
              <a:t>kindewa</a:t>
            </a:r>
            <a:r>
              <a:rPr lang="en-US" sz="2000" b="1" dirty="0"/>
              <a:t>,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chunywa</a:t>
            </a:r>
            <a:r>
              <a:rPr lang="en-US" sz="2000" b="1" dirty="0"/>
              <a:t> </a:t>
            </a:r>
            <a:r>
              <a:rPr lang="en-US" sz="2000" b="1" dirty="0" err="1"/>
              <a:t>moloyo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, kendo ma keto </a:t>
            </a:r>
            <a:r>
              <a:rPr lang="en-US" sz="2000" b="1" dirty="0" err="1"/>
              <a:t>parowa</a:t>
            </a:r>
            <a:r>
              <a:rPr lang="en-US" sz="2000" b="1" dirty="0"/>
              <a:t> e </a:t>
            </a:r>
            <a:r>
              <a:rPr lang="en-US" sz="2000" b="1" dirty="0" err="1"/>
              <a:t>twech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159225" y="4825716"/>
            <a:ext cx="56052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Ang’o</a:t>
            </a:r>
            <a:r>
              <a:rPr lang="en-US" sz="2000" b="1" dirty="0"/>
              <a:t> ma </a:t>
            </a:r>
            <a:r>
              <a:rPr lang="en-US" sz="2000" b="1" dirty="0" err="1"/>
              <a:t>lamo</a:t>
            </a:r>
            <a:r>
              <a:rPr lang="en-US" sz="2000" b="1" dirty="0"/>
              <a:t> </a:t>
            </a:r>
            <a:r>
              <a:rPr lang="en-US" sz="2000" b="1" dirty="0" err="1"/>
              <a:t>kido</a:t>
            </a:r>
            <a:r>
              <a:rPr lang="en-US" sz="2000" b="1" dirty="0"/>
              <a:t> ma </a:t>
            </a:r>
            <a:r>
              <a:rPr lang="en-US" sz="2000" b="1" dirty="0" err="1"/>
              <a:t>kamago</a:t>
            </a:r>
            <a:r>
              <a:rPr lang="en-US" sz="2000" b="1" dirty="0"/>
              <a:t> </a:t>
            </a:r>
            <a:r>
              <a:rPr lang="en-US" sz="2000" b="1" dirty="0" err="1"/>
              <a:t>oriwo</a:t>
            </a:r>
            <a:r>
              <a:rPr lang="en-US" sz="2000" b="1" dirty="0"/>
              <a:t>? </a:t>
            </a:r>
            <a:r>
              <a:rPr lang="en-US" sz="2000" b="1" dirty="0" err="1"/>
              <a:t>Kitwa</a:t>
            </a:r>
            <a:r>
              <a:rPr lang="en-US" sz="2000" b="1" dirty="0"/>
              <a:t>, </a:t>
            </a:r>
            <a:r>
              <a:rPr lang="en-US" sz="2000" b="1" dirty="0" err="1"/>
              <a:t>yo</a:t>
            </a:r>
            <a:r>
              <a:rPr lang="en-US" sz="2000" b="1" dirty="0"/>
              <a:t> ma </a:t>
            </a:r>
            <a:r>
              <a:rPr lang="en-US" sz="2000" b="1" dirty="0" err="1"/>
              <a:t>waparogo</a:t>
            </a:r>
            <a:r>
              <a:rPr lang="en-US" sz="2000" b="1" dirty="0"/>
              <a:t>, kaka </a:t>
            </a:r>
            <a:r>
              <a:rPr lang="en-US" sz="2000" b="1" dirty="0" err="1"/>
              <a:t>wawinjo</a:t>
            </a:r>
            <a:r>
              <a:rPr lang="en-US" sz="2000" b="1" dirty="0"/>
              <a:t> e </a:t>
            </a:r>
            <a:r>
              <a:rPr lang="en-US" sz="2000" b="1" dirty="0" err="1"/>
              <a:t>chunywa</a:t>
            </a:r>
            <a:r>
              <a:rPr lang="en-US" sz="2000" b="1" dirty="0"/>
              <a:t>, kendo kata </a:t>
            </a:r>
            <a:r>
              <a:rPr lang="en-US" sz="2000" b="1" dirty="0" err="1"/>
              <a:t>dakwa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ji</a:t>
            </a:r>
            <a:r>
              <a:rPr lang="en-US" sz="2000" b="1" dirty="0"/>
              <a:t> </a:t>
            </a:r>
            <a:r>
              <a:rPr lang="en-US" sz="2000" b="1" dirty="0" err="1"/>
              <a:t>lokore</a:t>
            </a:r>
            <a:r>
              <a:rPr lang="en-US" sz="2000" b="1" dirty="0"/>
              <a:t>. </a:t>
            </a:r>
            <a:r>
              <a:rPr lang="en-US" sz="2000" b="1" dirty="0" err="1"/>
              <a:t>Wawilo</a:t>
            </a:r>
            <a:r>
              <a:rPr lang="en-US" sz="2000" b="1" dirty="0"/>
              <a:t> </a:t>
            </a:r>
            <a:r>
              <a:rPr lang="en-US" sz="2000" b="1" dirty="0" err="1"/>
              <a:t>winjruok</a:t>
            </a:r>
            <a:r>
              <a:rPr lang="en-US" sz="2000" b="1" dirty="0"/>
              <a:t> mar </a:t>
            </a:r>
            <a:r>
              <a:rPr lang="en-US" sz="2000" b="1" dirty="0" err="1"/>
              <a:t>adier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winjruok</a:t>
            </a:r>
            <a:r>
              <a:rPr lang="en-US" sz="2000" b="1" dirty="0"/>
              <a:t> ma </a:t>
            </a:r>
            <a:r>
              <a:rPr lang="en-US" sz="2000" b="1" dirty="0" err="1"/>
              <a:t>nono</a:t>
            </a:r>
            <a:r>
              <a:rPr lang="en-US" sz="2000" b="1" dirty="0"/>
              <a:t> kendo ma </a:t>
            </a:r>
            <a:r>
              <a:rPr lang="en-US" sz="2000" b="1" dirty="0" err="1"/>
              <a:t>onge</a:t>
            </a:r>
            <a:r>
              <a:rPr lang="en-US" sz="2000" b="1" dirty="0"/>
              <a:t> </a:t>
            </a:r>
            <a:r>
              <a:rPr lang="en-US" sz="2000" b="1" dirty="0" err="1"/>
              <a:t>tiende</a:t>
            </a:r>
            <a:r>
              <a:rPr lang="en-US" sz="2000" b="1" dirty="0"/>
              <a:t> ma ok </a:t>
            </a:r>
            <a:r>
              <a:rPr lang="en-US" sz="2000" b="1" dirty="0" err="1"/>
              <a:t>nyal</a:t>
            </a:r>
            <a:r>
              <a:rPr lang="en-US" sz="2000" b="1" dirty="0"/>
              <a:t> </a:t>
            </a:r>
            <a:r>
              <a:rPr lang="en-US" sz="2000" b="1" dirty="0" err="1"/>
              <a:t>warowa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3069177" y="4978114"/>
            <a:ext cx="885319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9400" b="1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SAYO NI JI</a:t>
            </a:r>
            <a:endParaRPr lang="en" sz="9400" b="1" dirty="0">
              <a:ln w="6600">
                <a:solidFill>
                  <a:srgbClr val="ED8F5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8F5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531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“YIE IWE MIRIMBI MAGER”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1023936" y="675798"/>
            <a:ext cx="10144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Ang’o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momiyo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imiyo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jo-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Misri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biro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wacho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‘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Ruoth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Nyasaye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nogolo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jo-Israel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Misri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mana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mondo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otimnigi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marach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konegogi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gode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kendo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otiekgi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chuth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’?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Yie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iwe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mirimbi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mager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kendo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ilok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paroni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mondo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kik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ikel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masirani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kuom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jogi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(Wuok 32:12)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550037"/>
            <a:ext cx="5820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Nyasaye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nowacho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Musa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Nikech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JOU mane IGOLO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Misri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osetimo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marach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(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Wuok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32:7)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1025" y="1648288"/>
            <a:ext cx="3163155" cy="2519451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71294" y="3909010"/>
            <a:ext cx="69600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Mirimb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Nyasaye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nikare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to Musa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nong’eyo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kech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loyo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Jakobo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2:13). Bang’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Israel, kendo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adier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Nyasaye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osedwoko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mirima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ne (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mirima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olor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kowuok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got (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Wuok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32:12-15).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oneno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ng’anjo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otoyo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ranyisi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singruok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kite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mopamore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Wuok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32:19).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49677" y="2451140"/>
            <a:ext cx="58206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Musa ne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odwoko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mowinjore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“Ok gin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gin magi, ok an e mane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agologi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to in” (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Wuok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32:11).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Nyasaye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kwaye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oweye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oketh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Israel (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Wuok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32:10), to Musa ne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odagi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miye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thuolo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kamano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2071294" y="5842337"/>
            <a:ext cx="7577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Bang’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winjo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weche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owadgi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mibadhi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mayomyom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Musa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notimo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moko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motegno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ogeng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ng’anjono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Wuok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32:20-28).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1348</Words>
  <Application>Microsoft Office PowerPoint</Application>
  <PresentationFormat>Panorámica</PresentationFormat>
  <Paragraphs>49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Constantia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171</cp:revision>
  <dcterms:created xsi:type="dcterms:W3CDTF">2025-08-02T14:02:20Z</dcterms:created>
  <dcterms:modified xsi:type="dcterms:W3CDTF">2025-09-02T17:17:16Z</dcterms:modified>
</cp:coreProperties>
</file>