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89" autoAdjust="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4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100" y="565265"/>
            <a:ext cx="4828065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CHIWRUOK MOROMO CHUTH: TIMO LAMO E PAW LWENY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Lesson 7 mar Novemba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KA MOWAL MAR LAMO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GURO HEMB ROMO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Kane jo-Israel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osekawo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pinyno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ne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gichokore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Shilo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giduto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giguro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Hemb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Romo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kuno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Pinyno</a:t>
            </a:r>
            <a:r>
              <a:rPr lang="en-US" sz="2000" b="1" dirty="0"/>
              <a:t> ne </a:t>
            </a:r>
            <a:r>
              <a:rPr lang="en-US" sz="2000" b="1" dirty="0" err="1"/>
              <a:t>oselo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Israel. Ne </a:t>
            </a:r>
            <a:r>
              <a:rPr lang="en-US" sz="2000" b="1" dirty="0" err="1"/>
              <a:t>osepog</a:t>
            </a:r>
            <a:r>
              <a:rPr lang="en-US" sz="2000" b="1" dirty="0"/>
              <a:t> </a:t>
            </a:r>
            <a:r>
              <a:rPr lang="en-US" sz="2000" b="1" dirty="0" err="1"/>
              <a:t>pinyno</a:t>
            </a:r>
            <a:r>
              <a:rPr lang="en-US" sz="2000" b="1" dirty="0"/>
              <a:t> e kind </a:t>
            </a:r>
            <a:r>
              <a:rPr lang="en-US" sz="2000" b="1" dirty="0" err="1"/>
              <a:t>dhoudi</a:t>
            </a:r>
            <a:r>
              <a:rPr lang="en-US" sz="2000" b="1" dirty="0"/>
              <a:t> </a:t>
            </a:r>
            <a:r>
              <a:rPr lang="en-US" sz="2000" b="1" dirty="0" err="1"/>
              <a:t>madongo</a:t>
            </a:r>
            <a:r>
              <a:rPr lang="en-US" sz="2000" b="1" dirty="0"/>
              <a:t>, kata </a:t>
            </a:r>
            <a:r>
              <a:rPr lang="en-US" sz="2000" b="1" dirty="0" err="1"/>
              <a:t>obedo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dhoudi</a:t>
            </a:r>
            <a:r>
              <a:rPr lang="en-US" sz="2000" b="1" dirty="0"/>
              <a:t> </a:t>
            </a:r>
            <a:r>
              <a:rPr lang="en-US" sz="2000" b="1" dirty="0" err="1"/>
              <a:t>abiriyo</a:t>
            </a:r>
            <a:r>
              <a:rPr lang="en-US" sz="2000" b="1" dirty="0"/>
              <a:t> ne </a:t>
            </a:r>
            <a:r>
              <a:rPr lang="en-US" sz="2000" b="1" dirty="0" err="1"/>
              <a:t>pok</a:t>
            </a:r>
            <a:r>
              <a:rPr lang="en-US" sz="2000" b="1" dirty="0"/>
              <a:t> </a:t>
            </a:r>
            <a:r>
              <a:rPr lang="en-US" sz="2000" b="1" dirty="0" err="1"/>
              <a:t>oyudo</a:t>
            </a:r>
            <a:r>
              <a:rPr lang="en-US" sz="2000" b="1" dirty="0"/>
              <a:t> </a:t>
            </a:r>
            <a:r>
              <a:rPr lang="en-US" sz="2000" b="1" dirty="0" err="1"/>
              <a:t>pokgi</a:t>
            </a:r>
            <a:r>
              <a:rPr lang="en-US" sz="2000" b="1" dirty="0"/>
              <a:t>. </a:t>
            </a:r>
            <a:r>
              <a:rPr lang="en-US" sz="2000" b="1" dirty="0" err="1"/>
              <a:t>Jolweny</a:t>
            </a:r>
            <a:r>
              <a:rPr lang="en-US" sz="2000" b="1" dirty="0"/>
              <a:t> mag Ruben, Gad, </a:t>
            </a:r>
            <a:r>
              <a:rPr lang="en-US" sz="2000" b="1" dirty="0" err="1"/>
              <a:t>kod</a:t>
            </a:r>
            <a:r>
              <a:rPr lang="en-US" sz="2000" b="1" dirty="0"/>
              <a:t> nus mar </a:t>
            </a:r>
            <a:r>
              <a:rPr lang="en-US" sz="2000" b="1" dirty="0" err="1"/>
              <a:t>dhood</a:t>
            </a:r>
            <a:r>
              <a:rPr lang="en-US" sz="2000" b="1" dirty="0"/>
              <a:t> </a:t>
            </a:r>
            <a:r>
              <a:rPr lang="en-US" sz="2000" b="1" dirty="0" err="1"/>
              <a:t>Manase</a:t>
            </a:r>
            <a:r>
              <a:rPr lang="en-US" sz="2000" b="1" dirty="0"/>
              <a:t> ne </a:t>
            </a:r>
            <a:r>
              <a:rPr lang="en-US" sz="2000" b="1" dirty="0" err="1"/>
              <a:t>onego</a:t>
            </a:r>
            <a:r>
              <a:rPr lang="en-US" sz="2000" b="1" dirty="0"/>
              <a:t> </a:t>
            </a:r>
            <a:r>
              <a:rPr lang="en-US" sz="2000" b="1" dirty="0" err="1"/>
              <a:t>oor</a:t>
            </a:r>
            <a:r>
              <a:rPr lang="en-US" sz="2000" b="1" dirty="0"/>
              <a:t> e </a:t>
            </a:r>
            <a:r>
              <a:rPr lang="en-US" sz="2000" b="1" dirty="0" err="1"/>
              <a:t>pinygi</a:t>
            </a:r>
            <a:r>
              <a:rPr lang="en-US" sz="2000" b="1" dirty="0"/>
              <a:t> mane </a:t>
            </a:r>
            <a:r>
              <a:rPr lang="en-US" sz="2000" b="1" dirty="0" err="1"/>
              <a:t>okalo</a:t>
            </a:r>
            <a:r>
              <a:rPr lang="en-US" sz="2000" b="1" dirty="0"/>
              <a:t> Jordan.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5959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Hekalu</a:t>
            </a:r>
            <a:r>
              <a:rPr lang="en-US" sz="2000" b="1" dirty="0"/>
              <a:t>, kaka </a:t>
            </a:r>
            <a:r>
              <a:rPr lang="en-US" sz="2000" b="1" dirty="0" err="1"/>
              <a:t>kama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odak</a:t>
            </a:r>
            <a:r>
              <a:rPr lang="en-US" sz="2000" b="1" dirty="0"/>
              <a:t> e </a:t>
            </a:r>
            <a:r>
              <a:rPr lang="en-US" sz="2000" b="1" dirty="0" err="1"/>
              <a:t>iye</a:t>
            </a:r>
            <a:r>
              <a:rPr lang="en-US" sz="2000" b="1" dirty="0"/>
              <a:t> ma </a:t>
            </a:r>
            <a:r>
              <a:rPr lang="en-US" sz="2000" b="1" dirty="0" err="1"/>
              <a:t>nenore</a:t>
            </a:r>
            <a:r>
              <a:rPr lang="en-US" sz="2000" b="1" dirty="0"/>
              <a:t>,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kama</a:t>
            </a:r>
            <a:r>
              <a:rPr lang="en-US" sz="2000" b="1" dirty="0"/>
              <a:t> </a:t>
            </a:r>
            <a:r>
              <a:rPr lang="en-US" sz="2000" b="1" dirty="0" err="1"/>
              <a:t>riwo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e </a:t>
            </a:r>
            <a:r>
              <a:rPr lang="en-US" sz="2000" b="1" dirty="0" err="1"/>
              <a:t>lamo</a:t>
            </a:r>
            <a:r>
              <a:rPr lang="en-US" sz="2000" b="1" dirty="0"/>
              <a:t>.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onge</a:t>
            </a:r>
            <a:r>
              <a:rPr lang="en-US" sz="2000" b="1" dirty="0"/>
              <a:t>, to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pinyno</a:t>
            </a:r>
            <a:r>
              <a:rPr lang="en-US" sz="2000" b="1" dirty="0"/>
              <a:t> ne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tiende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Kapok ne </a:t>
            </a:r>
            <a:r>
              <a:rPr lang="en-US" sz="2000" b="1" dirty="0" err="1"/>
              <a:t>dhoudi</a:t>
            </a:r>
            <a:r>
              <a:rPr lang="en-US" sz="2000" b="1" dirty="0"/>
              <a:t> </a:t>
            </a:r>
            <a:r>
              <a:rPr lang="en-US" sz="2000" b="1" dirty="0" err="1"/>
              <a:t>opogore</a:t>
            </a:r>
            <a:r>
              <a:rPr lang="en-US" sz="2000" b="1" dirty="0"/>
              <a:t>, ne </a:t>
            </a:r>
            <a:r>
              <a:rPr lang="en-US" sz="2000" b="1" dirty="0" err="1"/>
              <a:t>otim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 kendo ma </a:t>
            </a:r>
            <a:r>
              <a:rPr lang="en-US" sz="2000" b="1" dirty="0" err="1"/>
              <a:t>dwarore</a:t>
            </a:r>
            <a:r>
              <a:rPr lang="en-US" sz="2000" b="1" dirty="0"/>
              <a:t> </a:t>
            </a:r>
            <a:r>
              <a:rPr lang="en-US" sz="2000" b="1" dirty="0" err="1"/>
              <a:t>ahinya</a:t>
            </a:r>
            <a:r>
              <a:rPr lang="en-US" sz="2000" b="1" dirty="0"/>
              <a:t>: </a:t>
            </a:r>
            <a:r>
              <a:rPr lang="en-US" sz="2000" b="1" dirty="0" err="1"/>
              <a:t>gero</a:t>
            </a:r>
            <a:r>
              <a:rPr lang="en-US" sz="2000" b="1" dirty="0"/>
              <a:t> </a:t>
            </a:r>
            <a:r>
              <a:rPr lang="en-US" sz="2000" b="1" dirty="0" err="1"/>
              <a:t>Hemb</a:t>
            </a:r>
            <a:r>
              <a:rPr lang="en-US" sz="2000" b="1" dirty="0"/>
              <a:t> </a:t>
            </a:r>
            <a:r>
              <a:rPr lang="en-US" sz="2000" b="1" dirty="0" err="1"/>
              <a:t>Romo</a:t>
            </a:r>
            <a:r>
              <a:rPr lang="en-US" sz="2000" b="1" dirty="0"/>
              <a:t>, </a:t>
            </a:r>
            <a:r>
              <a:rPr lang="en-US" sz="2000" b="1" dirty="0" err="1"/>
              <a:t>chuny</a:t>
            </a:r>
            <a:r>
              <a:rPr lang="en-US" sz="2000" b="1" dirty="0"/>
              <a:t> </a:t>
            </a:r>
            <a:r>
              <a:rPr lang="en-US" sz="2000" b="1" dirty="0" err="1"/>
              <a:t>kar</a:t>
            </a:r>
            <a:r>
              <a:rPr lang="en-US" sz="2000" b="1" dirty="0"/>
              <a:t> </a:t>
            </a:r>
            <a:r>
              <a:rPr lang="en-US" sz="2000" b="1" dirty="0" err="1"/>
              <a:t>lamo</a:t>
            </a:r>
            <a:r>
              <a:rPr lang="en-US" sz="2000" b="1" dirty="0"/>
              <a:t> mar jo-Israel (Josh. 18:1).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2769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</a:t>
            </a:r>
            <a:r>
              <a:rPr lang="en-US" sz="2000" b="1" dirty="0" err="1"/>
              <a:t>sani</a:t>
            </a:r>
            <a:r>
              <a:rPr lang="en-US" sz="2000" b="1" dirty="0"/>
              <a:t>, pod </a:t>
            </a:r>
            <a:r>
              <a:rPr lang="en-US" sz="2000" b="1" dirty="0" err="1"/>
              <a:t>nitie</a:t>
            </a:r>
            <a:r>
              <a:rPr lang="en-US" sz="2000" b="1" dirty="0"/>
              <a:t> </a:t>
            </a:r>
            <a:r>
              <a:rPr lang="en-US" sz="2000" b="1" dirty="0" err="1"/>
              <a:t>tembe</a:t>
            </a:r>
            <a:r>
              <a:rPr lang="en-US" sz="2000" b="1" dirty="0"/>
              <a:t> </a:t>
            </a:r>
            <a:r>
              <a:rPr lang="en-US" sz="2000" b="1" dirty="0" err="1"/>
              <a:t>madongo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mago</a:t>
            </a:r>
            <a:r>
              <a:rPr lang="en-US" sz="2000" b="1" dirty="0"/>
              <a:t> </a:t>
            </a:r>
            <a:r>
              <a:rPr lang="en-US" sz="2000" b="1" dirty="0" err="1"/>
              <a:t>mabiro</a:t>
            </a:r>
            <a:r>
              <a:rPr lang="en-US" sz="2000" b="1" dirty="0"/>
              <a:t> </a:t>
            </a:r>
            <a:r>
              <a:rPr lang="en-US" sz="2000" b="1" dirty="0" err="1"/>
              <a:t>bang’e</a:t>
            </a:r>
            <a:r>
              <a:rPr lang="en-US" sz="2000" b="1" dirty="0"/>
              <a:t> ma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walo</a:t>
            </a:r>
            <a:r>
              <a:rPr lang="en-US" sz="2000" b="1" dirty="0"/>
              <a:t>, </a:t>
            </a:r>
            <a:r>
              <a:rPr lang="en-US" sz="2000" b="1" dirty="0" err="1"/>
              <a:t>omiyo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</a:t>
            </a:r>
            <a:r>
              <a:rPr lang="en-US" sz="2000" b="1" dirty="0" err="1"/>
              <a:t>ahinya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waket</a:t>
            </a:r>
            <a:r>
              <a:rPr lang="en-US" sz="2000" b="1" dirty="0"/>
              <a:t> </a:t>
            </a:r>
            <a:r>
              <a:rPr lang="en-US" sz="2000" b="1" dirty="0" err="1"/>
              <a:t>pachwa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Hekalu</a:t>
            </a:r>
            <a:r>
              <a:rPr lang="en-US" sz="2000" b="1" dirty="0"/>
              <a:t> mar Polo, </a:t>
            </a:r>
            <a:r>
              <a:rPr lang="en-US" sz="2000" b="1" dirty="0" err="1"/>
              <a:t>kama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sayonwae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108018"/>
            <a:ext cx="905413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Ne </a:t>
            </a:r>
            <a:r>
              <a:rPr lang="en-US" sz="2400" b="1" dirty="0" err="1">
                <a:latin typeface="Constantia" panose="02030602050306030303" pitchFamily="18" charset="0"/>
              </a:rPr>
              <a:t>pok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okalo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jumbe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mang’eny</a:t>
            </a:r>
            <a:r>
              <a:rPr lang="en-US" sz="2400" b="1" dirty="0">
                <a:latin typeface="Constantia" panose="02030602050306030303" pitchFamily="18" charset="0"/>
              </a:rPr>
              <a:t> bang’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Musa </a:t>
            </a:r>
            <a:r>
              <a:rPr lang="en-US" sz="2400" b="1" dirty="0" err="1">
                <a:latin typeface="Constantia" panose="02030602050306030303" pitchFamily="18" charset="0"/>
              </a:rPr>
              <a:t>nomiyo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oganda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kitap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Rapar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Chik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duto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twak</a:t>
            </a:r>
            <a:r>
              <a:rPr lang="en-US" sz="2400" b="1" dirty="0">
                <a:latin typeface="Constantia" panose="02030602050306030303" pitchFamily="18" charset="0"/>
              </a:rPr>
              <a:t>, kata </a:t>
            </a:r>
            <a:r>
              <a:rPr lang="en-US" sz="2400" b="1" dirty="0" err="1">
                <a:latin typeface="Constantia" panose="02030602050306030303" pitchFamily="18" charset="0"/>
              </a:rPr>
              <a:t>kamano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sani</a:t>
            </a:r>
            <a:r>
              <a:rPr lang="en-US" sz="2400" b="1" dirty="0">
                <a:latin typeface="Constantia" panose="02030602050306030303" pitchFamily="18" charset="0"/>
              </a:rPr>
              <a:t> Joshua </a:t>
            </a:r>
            <a:r>
              <a:rPr lang="en-US" sz="2400" b="1" dirty="0" err="1">
                <a:latin typeface="Constantia" panose="02030602050306030303" pitchFamily="18" charset="0"/>
              </a:rPr>
              <a:t>nosomo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chikno</a:t>
            </a:r>
            <a:r>
              <a:rPr lang="en-US" sz="2400" b="1" dirty="0">
                <a:latin typeface="Constantia" panose="02030602050306030303" pitchFamily="18" charset="0"/>
              </a:rPr>
              <a:t> kendo.”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Ok mana </a:t>
            </a:r>
            <a:r>
              <a:rPr lang="en-US" sz="2400" b="1" dirty="0" err="1">
                <a:latin typeface="Constantia" panose="02030602050306030303" pitchFamily="18" charset="0"/>
              </a:rPr>
              <a:t>chwo</a:t>
            </a:r>
            <a:r>
              <a:rPr lang="en-US" sz="2400" b="1" dirty="0">
                <a:latin typeface="Constantia" panose="02030602050306030303" pitchFamily="18" charset="0"/>
              </a:rPr>
              <a:t> mag Israel </a:t>
            </a:r>
            <a:r>
              <a:rPr lang="en-US" sz="2400" b="1" dirty="0" err="1">
                <a:latin typeface="Constantia" panose="02030602050306030303" pitchFamily="18" charset="0"/>
              </a:rPr>
              <a:t>kende</a:t>
            </a:r>
            <a:r>
              <a:rPr lang="en-US" sz="2400" b="1" dirty="0">
                <a:latin typeface="Constantia" panose="02030602050306030303" pitchFamily="18" charset="0"/>
              </a:rPr>
              <a:t>, to </a:t>
            </a:r>
            <a:r>
              <a:rPr lang="en-US" sz="2400" b="1" dirty="0" err="1">
                <a:latin typeface="Constantia" panose="02030602050306030303" pitchFamily="18" charset="0"/>
              </a:rPr>
              <a:t>bende</a:t>
            </a:r>
            <a:r>
              <a:rPr lang="en-US" sz="2400" b="1" dirty="0">
                <a:latin typeface="Constantia" panose="02030602050306030303" pitchFamily="18" charset="0"/>
              </a:rPr>
              <a:t> “mon </a:t>
            </a:r>
            <a:r>
              <a:rPr lang="en-US" sz="2400" b="1" dirty="0" err="1">
                <a:latin typeface="Constantia" panose="02030602050306030303" pitchFamily="18" charset="0"/>
              </a:rPr>
              <a:t>duto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nyithindo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matindo</a:t>
            </a:r>
            <a:r>
              <a:rPr lang="en-US" sz="2400" b="1" dirty="0">
                <a:latin typeface="Constantia" panose="02030602050306030303" pitchFamily="18" charset="0"/>
              </a:rPr>
              <a:t>” ne </a:t>
            </a:r>
            <a:r>
              <a:rPr lang="en-US" sz="2400" b="1" dirty="0" err="1">
                <a:latin typeface="Constantia" panose="02030602050306030303" pitchFamily="18" charset="0"/>
              </a:rPr>
              <a:t>owinjo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somo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chik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nikech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en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duong</a:t>
            </a:r>
            <a:r>
              <a:rPr lang="en-US" sz="2400" b="1" dirty="0">
                <a:latin typeface="Constantia" panose="02030602050306030303" pitchFamily="18" charset="0"/>
              </a:rPr>
              <a:t>’ </a:t>
            </a:r>
            <a:r>
              <a:rPr lang="en-US" sz="2400" b="1" dirty="0" err="1">
                <a:latin typeface="Constantia" panose="02030602050306030303" pitchFamily="18" charset="0"/>
              </a:rPr>
              <a:t>mondo</a:t>
            </a:r>
            <a:r>
              <a:rPr lang="en-US" sz="2400" b="1" dirty="0">
                <a:latin typeface="Constantia" panose="02030602050306030303" pitchFamily="18" charset="0"/>
              </a:rPr>
              <a:t> gin </a:t>
            </a:r>
            <a:r>
              <a:rPr lang="en-US" sz="2400" b="1" dirty="0" err="1">
                <a:latin typeface="Constantia" panose="02030602050306030303" pitchFamily="18" charset="0"/>
              </a:rPr>
              <a:t>bende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ging’e</a:t>
            </a:r>
            <a:r>
              <a:rPr lang="en-US" sz="2400" b="1" dirty="0">
                <a:latin typeface="Constantia" panose="02030602050306030303" pitchFamily="18" charset="0"/>
              </a:rPr>
              <a:t> kendo </a:t>
            </a:r>
            <a:r>
              <a:rPr lang="en-US" sz="2400" b="1" dirty="0" err="1">
                <a:latin typeface="Constantia" panose="02030602050306030303" pitchFamily="18" charset="0"/>
              </a:rPr>
              <a:t>gitim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ting’gi</a:t>
            </a:r>
            <a:r>
              <a:rPr lang="en-US" sz="2400" b="1" dirty="0">
                <a:latin typeface="Constantia" panose="02030602050306030303" pitchFamily="18" charset="0"/>
              </a:rPr>
              <a:t>. [...]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Sura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wes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wes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Biblos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wach</a:t>
            </a:r>
            <a:r>
              <a:rPr lang="en-US" sz="2400" b="1" dirty="0">
                <a:latin typeface="Constantia" panose="02030602050306030303" pitchFamily="18" charset="0"/>
              </a:rPr>
              <a:t> ma </a:t>
            </a:r>
            <a:r>
              <a:rPr lang="en-US" sz="2400" b="1" dirty="0" err="1">
                <a:latin typeface="Constantia" panose="02030602050306030303" pitchFamily="18" charset="0"/>
              </a:rPr>
              <a:t>Nyasaye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ooro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dhano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Owinjore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waket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chike</a:t>
            </a:r>
            <a:r>
              <a:rPr lang="en-US" sz="2400" b="1" dirty="0">
                <a:latin typeface="Constantia" panose="02030602050306030303" pitchFamily="18" charset="0"/>
              </a:rPr>
              <a:t> mage kaka </a:t>
            </a:r>
            <a:r>
              <a:rPr lang="en-US" sz="2400" b="1" dirty="0" err="1">
                <a:latin typeface="Constantia" panose="02030602050306030303" pitchFamily="18" charset="0"/>
              </a:rPr>
              <a:t>ranyisi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lwetewa</a:t>
            </a:r>
            <a:r>
              <a:rPr lang="en-US" sz="2400" b="1" dirty="0">
                <a:latin typeface="Constantia" panose="02030602050306030303" pitchFamily="18" charset="0"/>
              </a:rPr>
              <a:t> kendo kaka </a:t>
            </a:r>
            <a:r>
              <a:rPr lang="en-US" sz="2400" b="1" dirty="0" err="1">
                <a:latin typeface="Constantia" panose="02030602050306030303" pitchFamily="18" charset="0"/>
              </a:rPr>
              <a:t>gik</a:t>
            </a:r>
            <a:r>
              <a:rPr lang="en-US" sz="2400" b="1" dirty="0">
                <a:latin typeface="Constantia" panose="02030602050306030303" pitchFamily="18" charset="0"/>
              </a:rPr>
              <a:t> ma </a:t>
            </a:r>
            <a:r>
              <a:rPr lang="en-US" sz="2400" b="1" dirty="0" err="1">
                <a:latin typeface="Constantia" panose="02030602050306030303" pitchFamily="18" charset="0"/>
              </a:rPr>
              <a:t>wanyalo</a:t>
            </a:r>
            <a:r>
              <a:rPr lang="en-US" sz="2400" b="1" dirty="0">
                <a:latin typeface="Constantia" panose="02030602050306030303" pitchFamily="18" charset="0"/>
              </a:rPr>
              <a:t> keto e kind </a:t>
            </a:r>
            <a:r>
              <a:rPr lang="en-US" sz="2400" b="1" dirty="0" err="1">
                <a:latin typeface="Constantia" panose="02030602050306030303" pitchFamily="18" charset="0"/>
              </a:rPr>
              <a:t>wangewa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opuonje</a:t>
            </a:r>
            <a:r>
              <a:rPr lang="en-US" sz="2400" b="1" dirty="0">
                <a:latin typeface="Constantia" panose="02030602050306030303" pitchFamily="18" charset="0"/>
              </a:rPr>
              <a:t> kendo </a:t>
            </a:r>
            <a:r>
              <a:rPr lang="en-US" sz="2400" b="1" dirty="0" err="1">
                <a:latin typeface="Constantia" panose="02030602050306030303" pitchFamily="18" charset="0"/>
              </a:rPr>
              <a:t>oluwe</a:t>
            </a:r>
            <a:r>
              <a:rPr lang="en-US" sz="2400" b="1" dirty="0">
                <a:latin typeface="Constantia" panose="02030602050306030303" pitchFamily="18" charset="0"/>
              </a:rPr>
              <a:t>, to </a:t>
            </a:r>
            <a:r>
              <a:rPr lang="en-US" sz="2400" b="1" dirty="0" err="1">
                <a:latin typeface="Constantia" panose="02030602050306030303" pitchFamily="18" charset="0"/>
              </a:rPr>
              <a:t>odhi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telo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oganda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Nyasaye</a:t>
            </a:r>
            <a:r>
              <a:rPr lang="en-US" sz="2400" b="1" dirty="0">
                <a:latin typeface="Constantia" panose="02030602050306030303" pitchFamily="18" charset="0"/>
              </a:rPr>
              <a:t>, kaka ne </a:t>
            </a:r>
            <a:r>
              <a:rPr lang="en-US" sz="2400" b="1" dirty="0" err="1">
                <a:latin typeface="Constantia" panose="02030602050306030303" pitchFamily="18" charset="0"/>
              </a:rPr>
              <a:t>otelne</a:t>
            </a:r>
            <a:r>
              <a:rPr lang="en-US" sz="2400" b="1" dirty="0">
                <a:latin typeface="Constantia" panose="02030602050306030303" pitchFamily="18" charset="0"/>
              </a:rPr>
              <a:t> jo-Israel, </a:t>
            </a:r>
            <a:r>
              <a:rPr lang="en-US" sz="2400" b="1" dirty="0" err="1">
                <a:latin typeface="Constantia" panose="02030602050306030303" pitchFamily="18" charset="0"/>
              </a:rPr>
              <a:t>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siro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bor</a:t>
            </a:r>
            <a:r>
              <a:rPr lang="en-US" sz="2400" b="1" dirty="0">
                <a:latin typeface="Constantia" panose="02030602050306030303" pitchFamily="18" charset="0"/>
              </a:rPr>
              <a:t> polo </a:t>
            </a:r>
            <a:r>
              <a:rPr lang="en-US" sz="2400" b="1" dirty="0" err="1">
                <a:latin typeface="Constantia" panose="02030602050306030303" pitchFamily="18" charset="0"/>
              </a:rPr>
              <a:t>godiechieng</a:t>
            </a:r>
            <a:r>
              <a:rPr lang="en-US" sz="2400" b="1" dirty="0">
                <a:latin typeface="Constantia" panose="02030602050306030303" pitchFamily="18" charset="0"/>
              </a:rPr>
              <a:t>’ </a:t>
            </a:r>
            <a:r>
              <a:rPr lang="en-US" sz="2400" b="1" dirty="0" err="1">
                <a:latin typeface="Constantia" panose="02030602050306030303" pitchFamily="18" charset="0"/>
              </a:rPr>
              <a:t>kod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siro</a:t>
            </a:r>
            <a:r>
              <a:rPr lang="en-US" sz="2400" b="1" dirty="0">
                <a:latin typeface="Constantia" panose="02030602050306030303" pitchFamily="18" charset="0"/>
              </a:rPr>
              <a:t> mar </a:t>
            </a:r>
            <a:r>
              <a:rPr lang="en-US" sz="2400" b="1" dirty="0" err="1">
                <a:latin typeface="Constantia" panose="02030602050306030303" pitchFamily="18" charset="0"/>
              </a:rPr>
              <a:t>mach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gotieno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36011" y="3428998"/>
            <a:ext cx="4101806" cy="32008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mokwongo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dwaruru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mondo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loch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obedie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kendo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utim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dwaro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gigo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nomednu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Mathayo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Lamo motelo ni loch: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Nyieno singruok (Joshua 5:1-9)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Pasaka Mokwongo e Kanaan (Joshua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Lamo e kind gode: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Kendo-mar-Misango (Joshua 8:30-31)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Paruru chik (Joshua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Ka Mowal mar Lamo: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Guro Hemb Romo (Joshua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3" y="-93749"/>
            <a:ext cx="9254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Hono</a:t>
            </a:r>
            <a:r>
              <a:rPr lang="en-US" sz="2000" b="1" dirty="0"/>
              <a:t> mar </a:t>
            </a:r>
            <a:r>
              <a:rPr lang="en-US" sz="2000" b="1" dirty="0" err="1"/>
              <a:t>ng’ado</a:t>
            </a:r>
            <a:r>
              <a:rPr lang="en-US" sz="2000" b="1" dirty="0"/>
              <a:t> </a:t>
            </a:r>
            <a:r>
              <a:rPr lang="en-US" sz="2000" b="1" dirty="0" err="1"/>
              <a:t>aora</a:t>
            </a:r>
            <a:r>
              <a:rPr lang="en-US" sz="2000" b="1" dirty="0"/>
              <a:t> Jordan </a:t>
            </a:r>
            <a:r>
              <a:rPr lang="en-US" sz="2000" b="1" dirty="0" err="1"/>
              <a:t>nomiyo</a:t>
            </a:r>
            <a:r>
              <a:rPr lang="en-US" sz="2000" b="1" dirty="0"/>
              <a:t> </a:t>
            </a:r>
            <a:r>
              <a:rPr lang="en-US" sz="2000" b="1" dirty="0" err="1"/>
              <a:t>ruodhi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mag jo-Kanaan </a:t>
            </a:r>
            <a:r>
              <a:rPr lang="en-US" sz="2000" b="1" dirty="0" err="1"/>
              <a:t>obedo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kihondko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luoro</a:t>
            </a:r>
            <a:r>
              <a:rPr lang="en-US" sz="2000" b="1" dirty="0"/>
              <a:t> </a:t>
            </a:r>
            <a:r>
              <a:rPr lang="en-US" sz="2000" b="1" dirty="0" err="1"/>
              <a:t>maduong</a:t>
            </a:r>
            <a:r>
              <a:rPr lang="en-US" sz="2000" b="1" dirty="0"/>
              <a:t>’. (Joshua 5:1). Koro jo-Israel ne </a:t>
            </a:r>
            <a:r>
              <a:rPr lang="en-US" sz="2000" b="1" dirty="0" err="1"/>
              <a:t>onego</a:t>
            </a:r>
            <a:r>
              <a:rPr lang="en-US" sz="2000" b="1" dirty="0"/>
              <a:t> </a:t>
            </a:r>
            <a:r>
              <a:rPr lang="en-US" sz="2000" b="1" dirty="0" err="1"/>
              <a:t>ochak</a:t>
            </a:r>
            <a:r>
              <a:rPr lang="en-US" sz="2000" b="1" dirty="0"/>
              <a:t> </a:t>
            </a:r>
            <a:r>
              <a:rPr lang="en-US" sz="2000" b="1" dirty="0" err="1"/>
              <a:t>monjo</a:t>
            </a:r>
            <a:r>
              <a:rPr lang="en-US" sz="2000" b="1" dirty="0"/>
              <a:t> </a:t>
            </a:r>
            <a:r>
              <a:rPr lang="en-US" sz="2000" b="1" dirty="0" err="1"/>
              <a:t>wasigu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76295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68687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4267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55568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27" y="595271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27" y="4674521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27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61741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ne </a:t>
            </a:r>
            <a:r>
              <a:rPr lang="en-US" sz="2000" b="1" dirty="0" err="1"/>
              <a:t>gichiegni</a:t>
            </a:r>
            <a:r>
              <a:rPr lang="en-US" sz="2000" b="1" dirty="0"/>
              <a:t> </a:t>
            </a:r>
            <a:r>
              <a:rPr lang="en-US" sz="2000" b="1" dirty="0" err="1"/>
              <a:t>tieko</a:t>
            </a:r>
            <a:r>
              <a:rPr lang="en-US" sz="2000" b="1" dirty="0"/>
              <a:t>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pinyno</a:t>
            </a:r>
            <a:r>
              <a:rPr lang="en-US" sz="2000" b="1" dirty="0"/>
              <a:t>, ne </a:t>
            </a:r>
            <a:r>
              <a:rPr lang="en-US" sz="2000" b="1" dirty="0" err="1"/>
              <a:t>giyudo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</a:t>
            </a:r>
            <a:r>
              <a:rPr lang="en-US" sz="2000" b="1" dirty="0" err="1"/>
              <a:t>manyien</a:t>
            </a:r>
            <a:r>
              <a:rPr lang="en-US" sz="2000" b="1" dirty="0"/>
              <a:t> mar </a:t>
            </a:r>
            <a:r>
              <a:rPr lang="en-US" sz="2000" b="1" dirty="0" err="1"/>
              <a:t>lamo</a:t>
            </a:r>
            <a:r>
              <a:rPr lang="en-US" sz="2000" b="1" dirty="0"/>
              <a:t>: ne </a:t>
            </a:r>
            <a:r>
              <a:rPr lang="en-US" sz="2000" b="1" dirty="0" err="1"/>
              <a:t>gigero</a:t>
            </a:r>
            <a:r>
              <a:rPr lang="en-US" sz="2000" b="1" dirty="0"/>
              <a:t> </a:t>
            </a:r>
            <a:r>
              <a:rPr lang="en-US" sz="2000" b="1" dirty="0" err="1"/>
              <a:t>Hemb</a:t>
            </a:r>
            <a:r>
              <a:rPr lang="en-US" sz="2000" b="1" dirty="0"/>
              <a:t> </a:t>
            </a:r>
            <a:r>
              <a:rPr lang="en-US" sz="2000" b="1" dirty="0" err="1"/>
              <a:t>Romo</a:t>
            </a:r>
            <a:r>
              <a:rPr lang="en-US" sz="2000" b="1" dirty="0"/>
              <a:t> e </a:t>
            </a:r>
            <a:r>
              <a:rPr lang="en-US" sz="2000" b="1" dirty="0" err="1"/>
              <a:t>Shilo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440652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</a:t>
            </a:r>
            <a:r>
              <a:rPr lang="en-US" sz="2000" b="1" dirty="0" err="1"/>
              <a:t>dier</a:t>
            </a:r>
            <a:r>
              <a:rPr lang="en-US" sz="2000" b="1" dirty="0"/>
              <a:t>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pinyno</a:t>
            </a:r>
            <a:r>
              <a:rPr lang="en-US" sz="2000" b="1" dirty="0"/>
              <a:t>, ne </a:t>
            </a:r>
            <a:r>
              <a:rPr lang="en-US" sz="2000" b="1" dirty="0" err="1"/>
              <a:t>giyiero</a:t>
            </a:r>
            <a:r>
              <a:rPr lang="en-US" sz="2000" b="1" dirty="0"/>
              <a:t>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yueyo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gichiwre</a:t>
            </a:r>
            <a:r>
              <a:rPr lang="en-US" sz="2000" b="1" dirty="0"/>
              <a:t> kendo ne </a:t>
            </a:r>
            <a:r>
              <a:rPr lang="en-US" sz="2000" b="1" dirty="0" err="1"/>
              <a:t>Ruoth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e </a:t>
            </a:r>
            <a:r>
              <a:rPr lang="en-US" sz="2000" b="1" dirty="0" err="1"/>
              <a:t>chokruok</a:t>
            </a:r>
            <a:r>
              <a:rPr lang="en-US" sz="2000" b="1" dirty="0"/>
              <a:t> </a:t>
            </a:r>
            <a:r>
              <a:rPr lang="en-US" sz="2000" b="1" dirty="0" err="1"/>
              <a:t>maduong</a:t>
            </a:r>
            <a:r>
              <a:rPr lang="en-US" sz="2000" b="1" dirty="0"/>
              <a:t>’ mane </a:t>
            </a:r>
            <a:r>
              <a:rPr lang="en-US" sz="2000" b="1" dirty="0" err="1"/>
              <a:t>dhi</a:t>
            </a:r>
            <a:r>
              <a:rPr lang="en-US" sz="2000" b="1" dirty="0"/>
              <a:t> </a:t>
            </a:r>
            <a:r>
              <a:rPr lang="en-US" sz="2000" b="1" dirty="0" err="1"/>
              <a:t>timore</a:t>
            </a:r>
            <a:r>
              <a:rPr lang="en-US" sz="2000" b="1" dirty="0"/>
              <a:t> e kind </a:t>
            </a:r>
            <a:r>
              <a:rPr lang="en-US" sz="2000" b="1" dirty="0" err="1"/>
              <a:t>gode</a:t>
            </a:r>
            <a:r>
              <a:rPr lang="en-US" sz="2000" b="1" dirty="0"/>
              <a:t> mag </a:t>
            </a:r>
            <a:r>
              <a:rPr lang="en-US" sz="2000" b="1" dirty="0" err="1"/>
              <a:t>Ebal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Gerizim.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827340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</a:t>
            </a:r>
            <a:r>
              <a:rPr lang="en-US" sz="2000" b="1" dirty="0" err="1"/>
              <a:t>kamano</a:t>
            </a:r>
            <a:r>
              <a:rPr lang="en-US" sz="2000" b="1" dirty="0"/>
              <a:t>, </a:t>
            </a:r>
            <a:r>
              <a:rPr lang="en-US" sz="2000" b="1" dirty="0" err="1"/>
              <a:t>mano</a:t>
            </a:r>
            <a:r>
              <a:rPr lang="en-US" sz="2000" b="1" dirty="0"/>
              <a:t> ne ok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dwaro</a:t>
            </a:r>
            <a:r>
              <a:rPr lang="en-US" sz="2000" b="1" dirty="0"/>
              <a:t> </a:t>
            </a:r>
            <a:r>
              <a:rPr lang="en-US" sz="2000" b="1" dirty="0" err="1"/>
              <a:t>mokuongo</a:t>
            </a:r>
            <a:r>
              <a:rPr lang="en-US" sz="2000" b="1" dirty="0"/>
              <a:t> </a:t>
            </a:r>
            <a:r>
              <a:rPr lang="en-US" sz="2000" b="1" dirty="0" err="1"/>
              <a:t>margi</a:t>
            </a:r>
            <a:r>
              <a:rPr lang="en-US" sz="2000" b="1" dirty="0"/>
              <a:t>. Ne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gidwar</a:t>
            </a:r>
            <a:r>
              <a:rPr lang="en-US" sz="2000" b="1" dirty="0"/>
              <a:t> </a:t>
            </a:r>
            <a:r>
              <a:rPr lang="en-US" sz="2000" b="1" dirty="0" err="1"/>
              <a:t>mokwongo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e </a:t>
            </a:r>
            <a:r>
              <a:rPr lang="en-US" sz="2000" b="1" dirty="0" err="1"/>
              <a:t>winjruok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LAMO MOTELO NI LOCH</a:t>
            </a: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NYIENO SINGRUOK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kindeno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nowacho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Joshua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‘Los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miriye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mag kite,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ochak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oter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jo-Israel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nyangu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kendo.’ 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5:2)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45011" y="1369303"/>
            <a:ext cx="8718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Gilgal ne en nying mane omi kambi mar jo-Israel, kama ne imiyogie weche mag lweny e kinde mane gichako locho. Ang’o momiyo ne omiye nyingno (Josh. 5:9)?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602050"/>
            <a:ext cx="59211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Mondo </a:t>
            </a:r>
            <a:r>
              <a:rPr lang="en-US" sz="2000" b="1" dirty="0" err="1"/>
              <a:t>onyien</a:t>
            </a:r>
            <a:r>
              <a:rPr lang="en-US" sz="2000" b="1" dirty="0"/>
              <a:t> </a:t>
            </a:r>
            <a:r>
              <a:rPr lang="en-US" sz="2000" b="1" dirty="0" err="1"/>
              <a:t>singruok</a:t>
            </a:r>
            <a:r>
              <a:rPr lang="en-US" sz="2000" b="1" dirty="0"/>
              <a:t>, ne </a:t>
            </a:r>
            <a:r>
              <a:rPr lang="en-US" sz="2000" b="1" dirty="0" err="1"/>
              <a:t>dwarore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otim</a:t>
            </a:r>
            <a:r>
              <a:rPr lang="en-US" sz="2000" b="1" dirty="0"/>
              <a:t> </a:t>
            </a:r>
            <a:r>
              <a:rPr lang="en-US" sz="2000" b="1" dirty="0" err="1"/>
              <a:t>ranyisi</a:t>
            </a:r>
            <a:r>
              <a:rPr lang="en-US" sz="2000" b="1" dirty="0"/>
              <a:t> mar </a:t>
            </a:r>
            <a:r>
              <a:rPr lang="en-US" sz="2000" b="1" dirty="0" err="1"/>
              <a:t>ringruokno</a:t>
            </a:r>
            <a:r>
              <a:rPr lang="en-US" sz="2000" b="1" dirty="0"/>
              <a:t> kendo (</a:t>
            </a:r>
            <a:r>
              <a:rPr lang="en-US" sz="2000" b="1" dirty="0" err="1"/>
              <a:t>Chakruok</a:t>
            </a:r>
            <a:r>
              <a:rPr lang="en-US" sz="2000" b="1" dirty="0"/>
              <a:t> 17:10). </a:t>
            </a:r>
            <a:r>
              <a:rPr lang="en-US" sz="2000" b="1" dirty="0" err="1"/>
              <a:t>Timno</a:t>
            </a:r>
            <a:r>
              <a:rPr lang="en-US" sz="2000" b="1" dirty="0"/>
              <a:t> ne </a:t>
            </a:r>
            <a:r>
              <a:rPr lang="en-US" sz="2000" b="1" dirty="0" err="1"/>
              <a:t>oketo</a:t>
            </a:r>
            <a:r>
              <a:rPr lang="en-US" sz="2000" b="1" dirty="0"/>
              <a:t> </a:t>
            </a:r>
            <a:r>
              <a:rPr lang="en-US" sz="2000" b="1" dirty="0" err="1"/>
              <a:t>gik</a:t>
            </a:r>
            <a:r>
              <a:rPr lang="en-US" sz="2000" b="1" dirty="0"/>
              <a:t> </a:t>
            </a:r>
            <a:r>
              <a:rPr lang="en-US" sz="2000" b="1" dirty="0" err="1"/>
              <a:t>madongo</a:t>
            </a:r>
            <a:r>
              <a:rPr lang="en-US" sz="2000" b="1" dirty="0"/>
              <a:t> </a:t>
            </a:r>
            <a:r>
              <a:rPr lang="en-US" sz="2000" b="1" dirty="0" err="1"/>
              <a:t>mokuongo</a:t>
            </a:r>
            <a:r>
              <a:rPr lang="en-US" sz="2000" b="1" dirty="0"/>
              <a:t>. </a:t>
            </a:r>
            <a:r>
              <a:rPr lang="en-US" sz="2000" b="1" dirty="0" err="1"/>
              <a:t>Kuomwa</a:t>
            </a:r>
            <a:r>
              <a:rPr lang="en-US" sz="2000" b="1" dirty="0"/>
              <a:t>,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ranyisi</a:t>
            </a:r>
            <a:r>
              <a:rPr lang="en-US" sz="2000" b="1" dirty="0"/>
              <a:t> ma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waluw</a:t>
            </a:r>
            <a:r>
              <a:rPr lang="en-US" sz="2000" b="1" dirty="0"/>
              <a:t>: “To </a:t>
            </a:r>
            <a:r>
              <a:rPr lang="en-US" sz="2000" b="1" dirty="0" err="1"/>
              <a:t>mokwongo</a:t>
            </a:r>
            <a:r>
              <a:rPr lang="en-US" sz="2000" b="1" dirty="0"/>
              <a:t> </a:t>
            </a:r>
            <a:r>
              <a:rPr lang="en-US" sz="2000" b="1" dirty="0" err="1"/>
              <a:t>dwaruru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Loch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obedie</a:t>
            </a:r>
            <a:r>
              <a:rPr lang="en-US" sz="2000" b="1" dirty="0"/>
              <a:t>, kendo </a:t>
            </a:r>
            <a:r>
              <a:rPr lang="en-US" sz="2000" b="1" dirty="0" err="1"/>
              <a:t>utim</a:t>
            </a:r>
            <a:r>
              <a:rPr lang="en-US" sz="2000" b="1" dirty="0"/>
              <a:t> </a:t>
            </a:r>
            <a:r>
              <a:rPr lang="en-US" sz="2000" b="1" dirty="0" err="1"/>
              <a:t>gik</a:t>
            </a:r>
            <a:r>
              <a:rPr lang="en-US" sz="2000" b="1" dirty="0"/>
              <a:t> ma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dwaro</a:t>
            </a:r>
            <a:r>
              <a:rPr lang="en-US" sz="2000" b="1" dirty="0"/>
              <a:t>, </a:t>
            </a:r>
            <a:r>
              <a:rPr lang="en-US" sz="2000" b="1" dirty="0" err="1"/>
              <a:t>eka</a:t>
            </a:r>
            <a:r>
              <a:rPr lang="en-US" sz="2000" b="1" dirty="0"/>
              <a:t> </a:t>
            </a:r>
            <a:r>
              <a:rPr lang="en-US" sz="2000" b="1" dirty="0" err="1"/>
              <a:t>gigo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</a:t>
            </a:r>
            <a:r>
              <a:rPr lang="en-US" sz="2000" b="1" dirty="0" err="1"/>
              <a:t>nomednu</a:t>
            </a:r>
            <a:r>
              <a:rPr lang="en-US" sz="2000" b="1" dirty="0"/>
              <a:t>.” (Math. 6:33).</a:t>
            </a:r>
            <a:endParaRPr lang="en" sz="2000" b="1" dirty="0"/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45010" y="3524467"/>
            <a:ext cx="120469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Kapok ne </a:t>
            </a:r>
            <a:r>
              <a:rPr lang="en-US" sz="2000" b="1" dirty="0" err="1"/>
              <a:t>gichamo</a:t>
            </a:r>
            <a:r>
              <a:rPr lang="en-US" sz="2000" b="1" dirty="0"/>
              <a:t> sap </a:t>
            </a:r>
            <a:r>
              <a:rPr lang="en-US" sz="2000" b="1" dirty="0" err="1"/>
              <a:t>Pasaka</a:t>
            </a:r>
            <a:r>
              <a:rPr lang="en-US" sz="2000" b="1" dirty="0"/>
              <a:t> </a:t>
            </a:r>
            <a:r>
              <a:rPr lang="en-US" sz="2000" b="1" dirty="0" err="1"/>
              <a:t>mokwongo</a:t>
            </a:r>
            <a:r>
              <a:rPr lang="en-US" sz="2000" b="1" dirty="0"/>
              <a:t>, </a:t>
            </a:r>
            <a:r>
              <a:rPr lang="en-US" sz="2000" b="1" dirty="0" err="1"/>
              <a:t>chwo</a:t>
            </a:r>
            <a:r>
              <a:rPr lang="en-US" sz="2000" b="1" dirty="0"/>
              <a:t> mag jo-Israel ne </a:t>
            </a:r>
            <a:r>
              <a:rPr lang="en-US" sz="2000" b="1" dirty="0" err="1"/>
              <a:t>itero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nyangu</a:t>
            </a:r>
            <a:r>
              <a:rPr lang="en-US" sz="2000" b="1" dirty="0"/>
              <a:t>, </a:t>
            </a:r>
            <a:r>
              <a:rPr lang="en-US" sz="2000" b="1" dirty="0" err="1"/>
              <a:t>nikech</a:t>
            </a:r>
            <a:r>
              <a:rPr lang="en-US" sz="2000" b="1" dirty="0"/>
              <a:t>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ng’at</a:t>
            </a:r>
            <a:r>
              <a:rPr lang="en-US" sz="2000" b="1" dirty="0"/>
              <a:t> ma ok </a:t>
            </a:r>
            <a:r>
              <a:rPr lang="en-US" sz="2000" b="1" dirty="0" err="1"/>
              <a:t>oter</a:t>
            </a:r>
            <a:r>
              <a:rPr lang="en-US" sz="2000" b="1" dirty="0"/>
              <a:t> </a:t>
            </a:r>
            <a:r>
              <a:rPr lang="en-US" sz="2000" b="1" dirty="0" err="1"/>
              <a:t>nyangu</a:t>
            </a:r>
            <a:r>
              <a:rPr lang="en-US" sz="2000" b="1" dirty="0"/>
              <a:t> mane </a:t>
            </a:r>
            <a:r>
              <a:rPr lang="en-US" sz="2000" b="1" dirty="0" err="1"/>
              <a:t>nyalo</a:t>
            </a:r>
            <a:r>
              <a:rPr lang="en-US" sz="2000" b="1" dirty="0"/>
              <a:t> </a:t>
            </a:r>
            <a:r>
              <a:rPr lang="en-US" sz="2000" b="1" dirty="0" err="1"/>
              <a:t>chame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12:48). To </a:t>
            </a:r>
            <a:r>
              <a:rPr lang="en-US" sz="2000" b="1" dirty="0" err="1"/>
              <a:t>nikech</a:t>
            </a:r>
            <a:r>
              <a:rPr lang="en-US" sz="2000" b="1" dirty="0"/>
              <a:t> ne </a:t>
            </a:r>
            <a:r>
              <a:rPr lang="en-US" sz="2000" b="1" dirty="0" err="1"/>
              <a:t>gidagi</a:t>
            </a:r>
            <a:r>
              <a:rPr lang="en-US" sz="2000" b="1" dirty="0"/>
              <a:t> </a:t>
            </a:r>
            <a:r>
              <a:rPr lang="en-US" sz="2000" b="1" dirty="0" err="1"/>
              <a:t>donjo</a:t>
            </a:r>
            <a:r>
              <a:rPr lang="en-US" sz="2000" b="1" dirty="0"/>
              <a:t> Kanaan e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mokwongo</a:t>
            </a:r>
            <a:r>
              <a:rPr lang="en-US" sz="2000" b="1" dirty="0"/>
              <a:t>, </a:t>
            </a:r>
            <a:r>
              <a:rPr lang="en-US" sz="2000" b="1" dirty="0" err="1"/>
              <a:t>singruokno</a:t>
            </a:r>
            <a:r>
              <a:rPr lang="en-US" sz="2000" b="1" dirty="0"/>
              <a:t> ne </a:t>
            </a:r>
            <a:r>
              <a:rPr lang="en-US" sz="2000" b="1" dirty="0" err="1"/>
              <a:t>okethore</a:t>
            </a:r>
            <a:r>
              <a:rPr lang="en-US" sz="2000" b="1" dirty="0"/>
              <a:t>, kendo </a:t>
            </a:r>
            <a:r>
              <a:rPr lang="en-US" sz="2000" b="1" dirty="0" err="1"/>
              <a:t>onge</a:t>
            </a:r>
            <a:r>
              <a:rPr lang="en-US" sz="2000" b="1" dirty="0"/>
              <a:t> ja-Israel mane </a:t>
            </a:r>
            <a:r>
              <a:rPr lang="en-US" sz="2000" b="1" dirty="0" err="1"/>
              <a:t>oter</a:t>
            </a:r>
            <a:r>
              <a:rPr lang="en-US" sz="2000" b="1" dirty="0"/>
              <a:t> </a:t>
            </a:r>
            <a:r>
              <a:rPr lang="en-US" sz="2000" b="1" dirty="0" err="1"/>
              <a:t>nyangu</a:t>
            </a:r>
            <a:r>
              <a:rPr lang="en-US" sz="2000" b="1" dirty="0"/>
              <a:t> e </a:t>
            </a:r>
            <a:r>
              <a:rPr lang="en-US" sz="2000" b="1" dirty="0" err="1"/>
              <a:t>thim</a:t>
            </a:r>
            <a:r>
              <a:rPr lang="en-US" sz="2000" b="1" dirty="0"/>
              <a:t> (Josh. 5:5).</a:t>
            </a:r>
            <a:endParaRPr lang="en" sz="2000" b="1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45011" y="2446885"/>
            <a:ext cx="8718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</a:t>
            </a:r>
            <a:r>
              <a:rPr lang="en-US" sz="2000" b="1" dirty="0" err="1"/>
              <a:t>obedo</a:t>
            </a:r>
            <a:r>
              <a:rPr lang="en-US" sz="2000" b="1" dirty="0"/>
              <a:t> nine </a:t>
            </a:r>
            <a:r>
              <a:rPr lang="en-US" sz="2000" b="1" dirty="0" err="1"/>
              <a:t>osekalo</a:t>
            </a:r>
            <a:r>
              <a:rPr lang="en-US" sz="2000" b="1" dirty="0"/>
              <a:t> </a:t>
            </a:r>
            <a:r>
              <a:rPr lang="en-US" sz="2000" b="1" dirty="0" err="1"/>
              <a:t>higni</a:t>
            </a:r>
            <a:r>
              <a:rPr lang="en-US" sz="2000" b="1" dirty="0"/>
              <a:t> 40 bang’ </a:t>
            </a:r>
            <a:r>
              <a:rPr lang="en-US" sz="2000" b="1" dirty="0" err="1"/>
              <a:t>wuokgi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, Israel ne </a:t>
            </a:r>
            <a:r>
              <a:rPr lang="en-US" sz="2000" b="1" dirty="0" err="1"/>
              <a:t>pok</a:t>
            </a:r>
            <a:r>
              <a:rPr lang="en-US" sz="2000" b="1" dirty="0"/>
              <a:t> </a:t>
            </a:r>
            <a:r>
              <a:rPr lang="en-US" sz="2000" b="1" dirty="0" err="1"/>
              <a:t>odonjo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Mosingi</a:t>
            </a:r>
            <a:r>
              <a:rPr lang="en-US" sz="2000" b="1" dirty="0"/>
              <a:t>. Koro, </a:t>
            </a:r>
            <a:r>
              <a:rPr lang="en-US" sz="2000" b="1" dirty="0" err="1"/>
              <a:t>tiendegi</a:t>
            </a:r>
            <a:r>
              <a:rPr lang="en-US" sz="2000" b="1" dirty="0"/>
              <a:t> ne </a:t>
            </a:r>
            <a:r>
              <a:rPr lang="en-US" sz="2000" b="1" dirty="0" err="1"/>
              <a:t>nyone</a:t>
            </a:r>
            <a:r>
              <a:rPr lang="en-US" sz="2000" b="1" dirty="0"/>
              <a:t>.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 mar </a:t>
            </a:r>
            <a:r>
              <a:rPr lang="en-US" sz="2000" b="1" dirty="0" err="1"/>
              <a:t>golo</a:t>
            </a:r>
            <a:r>
              <a:rPr lang="en-US" sz="2000" b="1" dirty="0"/>
              <a:t> “</a:t>
            </a:r>
            <a:r>
              <a:rPr lang="en-US" sz="2000" b="1" dirty="0" err="1"/>
              <a:t>ayany</a:t>
            </a:r>
            <a:r>
              <a:rPr lang="en-US" sz="2000" b="1" dirty="0"/>
              <a:t> jo-</a:t>
            </a:r>
            <a:r>
              <a:rPr lang="en-US" sz="2000" b="1" dirty="0" err="1"/>
              <a:t>Misri</a:t>
            </a:r>
            <a:r>
              <a:rPr lang="en-US" sz="2000" b="1" dirty="0"/>
              <a:t>” kendo </a:t>
            </a:r>
            <a:r>
              <a:rPr lang="en-US" sz="2000" b="1" dirty="0" err="1"/>
              <a:t>nyieno</a:t>
            </a:r>
            <a:r>
              <a:rPr lang="en-US" sz="2000" b="1" dirty="0"/>
              <a:t> </a:t>
            </a:r>
            <a:r>
              <a:rPr lang="en-US" sz="2000" b="1" dirty="0" err="1"/>
              <a:t>singruokgi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PASAKA MOKWONGO E KANAAN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Kane jo-Israel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obworo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Gilgal e paw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Jeriko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gitimo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Pasaka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godhiambo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gang’wen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mar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dueno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Misri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Nyangu kod Pasaka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Ng’ado Nam Makwar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Thim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Nyangu kod Passaka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Ng’ado aora Jordan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Chakre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Kanaan, Israel ne </a:t>
            </a:r>
            <a:r>
              <a:rPr lang="en-US" sz="2000" b="1" dirty="0" err="1"/>
              <a:t>luwo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ma </a:t>
            </a:r>
            <a:r>
              <a:rPr lang="en-US" sz="2000" b="1" dirty="0" err="1"/>
              <a:t>obet</a:t>
            </a:r>
            <a:r>
              <a:rPr lang="en-US" sz="2000" b="1" dirty="0"/>
              <a:t> “</a:t>
            </a:r>
            <a:r>
              <a:rPr lang="en-US" sz="2000" b="1" dirty="0" err="1"/>
              <a:t>ataro</a:t>
            </a:r>
            <a:r>
              <a:rPr lang="en-US" sz="2000" b="1" dirty="0"/>
              <a:t>,” </a:t>
            </a:r>
            <a:r>
              <a:rPr lang="en-US" sz="2000" b="1" dirty="0" err="1"/>
              <a:t>ginwoyo</a:t>
            </a:r>
            <a:r>
              <a:rPr lang="en-US" sz="2000" b="1" dirty="0"/>
              <a:t> </a:t>
            </a:r>
            <a:r>
              <a:rPr lang="en-US" sz="2000" b="1" dirty="0" err="1"/>
              <a:t>gik</a:t>
            </a:r>
            <a:r>
              <a:rPr lang="en-US" sz="2000" b="1" dirty="0"/>
              <a:t> </a:t>
            </a:r>
            <a:r>
              <a:rPr lang="en-US" sz="2000" b="1" dirty="0" err="1"/>
              <a:t>moko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dok</a:t>
            </a:r>
            <a:r>
              <a:rPr lang="en-US" sz="2000" b="1" dirty="0"/>
              <a:t> </a:t>
            </a:r>
            <a:r>
              <a:rPr lang="en-US" sz="2000" b="1" dirty="0" err="1"/>
              <a:t>chien</a:t>
            </a:r>
            <a:r>
              <a:rPr lang="en-US" sz="2000" b="1" dirty="0"/>
              <a:t>:</a:t>
            </a:r>
            <a:endParaRPr lang="en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1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Pasaka</a:t>
            </a:r>
            <a:r>
              <a:rPr lang="en-US" sz="2000" b="1" dirty="0"/>
              <a:t> </a:t>
            </a:r>
            <a:r>
              <a:rPr lang="en-US" sz="2000" b="1" dirty="0" err="1"/>
              <a:t>mokwongo</a:t>
            </a:r>
            <a:r>
              <a:rPr lang="en-US" sz="2000" b="1" dirty="0"/>
              <a:t>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ranyisi</a:t>
            </a:r>
            <a:r>
              <a:rPr lang="en-US" sz="2000" b="1" dirty="0"/>
              <a:t> mar </a:t>
            </a:r>
            <a:r>
              <a:rPr lang="en-US" sz="2000" b="1" dirty="0" err="1"/>
              <a:t>gologi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. </a:t>
            </a:r>
            <a:r>
              <a:rPr lang="en-US" sz="2000" b="1" dirty="0" err="1"/>
              <a:t>Pasaka</a:t>
            </a:r>
            <a:r>
              <a:rPr lang="en-US" sz="2000" b="1" dirty="0"/>
              <a:t> mar </a:t>
            </a:r>
            <a:r>
              <a:rPr lang="en-US" sz="2000" b="1" dirty="0" err="1"/>
              <a:t>ariyo</a:t>
            </a:r>
            <a:r>
              <a:rPr lang="en-US" sz="2000" b="1" dirty="0"/>
              <a:t>, mane </a:t>
            </a:r>
            <a:r>
              <a:rPr lang="en-US" sz="2000" b="1" dirty="0" err="1"/>
              <a:t>tieng</a:t>
            </a:r>
            <a:r>
              <a:rPr lang="en-US" sz="2000" b="1" dirty="0"/>
              <a:t>’ </a:t>
            </a:r>
            <a:r>
              <a:rPr lang="en-US" sz="2000" b="1" dirty="0" err="1"/>
              <a:t>manyien</a:t>
            </a:r>
            <a:r>
              <a:rPr lang="en-US" sz="2000" b="1" dirty="0"/>
              <a:t> </a:t>
            </a:r>
            <a:r>
              <a:rPr lang="en-US" sz="2000" b="1" dirty="0" err="1"/>
              <a:t>timo</a:t>
            </a:r>
            <a:r>
              <a:rPr lang="en-US" sz="2000" b="1" dirty="0"/>
              <a:t>,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ranyisi</a:t>
            </a:r>
            <a:r>
              <a:rPr lang="en-US" sz="2000" b="1" dirty="0"/>
              <a:t> mar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Mosingi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95414" y="5448338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Sani </a:t>
            </a:r>
            <a:r>
              <a:rPr lang="en-US" sz="2000" b="1" dirty="0" err="1"/>
              <a:t>koro</a:t>
            </a:r>
            <a:r>
              <a:rPr lang="en-US" sz="2000" b="1" dirty="0"/>
              <a:t> gin </a:t>
            </a:r>
            <a:r>
              <a:rPr lang="en-US" sz="2000" b="1" dirty="0" err="1"/>
              <a:t>ranyisi</a:t>
            </a:r>
            <a:r>
              <a:rPr lang="en-US" sz="2000" b="1" dirty="0"/>
              <a:t> mag </a:t>
            </a:r>
            <a:r>
              <a:rPr lang="en-US" sz="2000" b="1" dirty="0" err="1"/>
              <a:t>ringre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remb</a:t>
            </a:r>
            <a:r>
              <a:rPr lang="en-US" sz="2000" b="1" dirty="0"/>
              <a:t> </a:t>
            </a:r>
            <a:r>
              <a:rPr lang="en-US" sz="2000" b="1" dirty="0" err="1"/>
              <a:t>Jawarwa</a:t>
            </a:r>
            <a:r>
              <a:rPr lang="en-US" sz="2000" b="1" dirty="0"/>
              <a:t>, ma </a:t>
            </a:r>
            <a:r>
              <a:rPr lang="en-US" sz="2000" b="1" dirty="0" err="1"/>
              <a:t>golowa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 (</a:t>
            </a:r>
            <a:r>
              <a:rPr lang="en-US" sz="2000" b="1" dirty="0" err="1"/>
              <a:t>manyiso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, </a:t>
            </a:r>
            <a:r>
              <a:rPr lang="en-US" sz="2000" b="1" dirty="0" err="1"/>
              <a:t>golowa</a:t>
            </a:r>
            <a:r>
              <a:rPr lang="en-US" sz="2000" b="1" dirty="0"/>
              <a:t> e </a:t>
            </a:r>
            <a:r>
              <a:rPr lang="en-US" sz="2000" b="1" dirty="0" err="1"/>
              <a:t>richowa</a:t>
            </a:r>
            <a:r>
              <a:rPr lang="en-US" sz="2000" b="1" dirty="0"/>
              <a:t>), kendo </a:t>
            </a:r>
            <a:r>
              <a:rPr lang="en-US" sz="2000" b="1" dirty="0" err="1"/>
              <a:t>kelowa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Mosingi</a:t>
            </a:r>
            <a:r>
              <a:rPr lang="en-US" sz="2000" b="1" dirty="0"/>
              <a:t> (1 Kor. 11:23-26).</a:t>
            </a:r>
            <a:endParaRPr lang="en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189907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Machuok</a:t>
            </a:r>
            <a:r>
              <a:rPr lang="en-US" sz="2000" b="1" dirty="0"/>
              <a:t> kapok </a:t>
            </a:r>
            <a:r>
              <a:rPr lang="en-US" sz="2000" b="1" dirty="0" err="1"/>
              <a:t>ogure</a:t>
            </a:r>
            <a:r>
              <a:rPr lang="en-US" sz="2000" b="1" dirty="0"/>
              <a:t>, 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nomiyo</a:t>
            </a:r>
            <a:r>
              <a:rPr lang="en-US" sz="2000" b="1" dirty="0"/>
              <a:t> </a:t>
            </a:r>
            <a:r>
              <a:rPr lang="en-US" sz="2000" b="1" dirty="0" err="1"/>
              <a:t>timno</a:t>
            </a:r>
            <a:r>
              <a:rPr lang="en-US" sz="2000" b="1" dirty="0"/>
              <a:t> </a:t>
            </a:r>
            <a:r>
              <a:rPr lang="en-US" sz="2000" b="1" dirty="0" err="1"/>
              <a:t>puonj</a:t>
            </a:r>
            <a:r>
              <a:rPr lang="en-US" sz="2000" b="1" dirty="0"/>
              <a:t> </a:t>
            </a:r>
            <a:r>
              <a:rPr lang="en-US" sz="2000" b="1" dirty="0" err="1"/>
              <a:t>manyien</a:t>
            </a:r>
            <a:r>
              <a:rPr lang="en-US" sz="2000" b="1" dirty="0"/>
              <a:t>,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otiyo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ranyisi</a:t>
            </a:r>
            <a:r>
              <a:rPr lang="en-US" sz="2000" b="1" dirty="0"/>
              <a:t> </a:t>
            </a:r>
            <a:r>
              <a:rPr lang="en-US" sz="2000" b="1" dirty="0" err="1"/>
              <a:t>manyien</a:t>
            </a:r>
            <a:r>
              <a:rPr lang="en-US" sz="2000" b="1" dirty="0"/>
              <a:t>: </a:t>
            </a:r>
            <a:r>
              <a:rPr lang="en-US" sz="2000" b="1" dirty="0" err="1"/>
              <a:t>nyarombo</a:t>
            </a:r>
            <a:r>
              <a:rPr lang="en-US" sz="2000" b="1" dirty="0"/>
              <a:t> </a:t>
            </a:r>
            <a:r>
              <a:rPr lang="en-US" sz="2000" b="1" dirty="0" err="1"/>
              <a:t>nobedo</a:t>
            </a:r>
            <a:r>
              <a:rPr lang="en-US" sz="2000" b="1" dirty="0"/>
              <a:t> </a:t>
            </a:r>
            <a:r>
              <a:rPr lang="en-US" sz="2000" b="1" dirty="0" err="1"/>
              <a:t>kuon</a:t>
            </a:r>
            <a:r>
              <a:rPr lang="en-US" sz="2000" b="1" dirty="0"/>
              <a:t>, to </a:t>
            </a:r>
            <a:r>
              <a:rPr lang="en-US" sz="2000" b="1" dirty="0" err="1"/>
              <a:t>remo</a:t>
            </a:r>
            <a:r>
              <a:rPr lang="en-US" sz="2000" b="1" dirty="0"/>
              <a:t> </a:t>
            </a:r>
            <a:r>
              <a:rPr lang="en-US" sz="2000" b="1" dirty="0" err="1"/>
              <a:t>nobedo</a:t>
            </a:r>
            <a:r>
              <a:rPr lang="en-US" sz="2000" b="1" dirty="0"/>
              <a:t> </a:t>
            </a:r>
            <a:r>
              <a:rPr lang="en-US" sz="2000" b="1" dirty="0" err="1"/>
              <a:t>divai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3" y="2397950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LAMO E KIND GODE</a:t>
            </a: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KENDO-MAR-MISANGO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1" y="56440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Joshua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nogero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kendo-mar-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misango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Ruoth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Nyasach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e got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119716" y="1199759"/>
            <a:ext cx="8072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Musa ne </a:t>
            </a:r>
            <a:r>
              <a:rPr lang="en-US" b="1" dirty="0" err="1"/>
              <a:t>ogolo</a:t>
            </a:r>
            <a:r>
              <a:rPr lang="en-US" b="1" dirty="0"/>
              <a:t> </a:t>
            </a:r>
            <a:r>
              <a:rPr lang="en-US" b="1" dirty="0" err="1"/>
              <a:t>chik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ka</a:t>
            </a:r>
            <a:r>
              <a:rPr lang="en-US" b="1" dirty="0"/>
              <a:t> </a:t>
            </a:r>
            <a:r>
              <a:rPr lang="en-US" b="1" dirty="0" err="1"/>
              <a:t>gidonjo</a:t>
            </a:r>
            <a:r>
              <a:rPr lang="en-US" b="1" dirty="0"/>
              <a:t> e </a:t>
            </a:r>
            <a:r>
              <a:rPr lang="en-US" b="1" dirty="0" err="1"/>
              <a:t>piny</a:t>
            </a:r>
            <a:r>
              <a:rPr lang="en-US" b="1" dirty="0"/>
              <a:t> Kanaan, </a:t>
            </a:r>
            <a:r>
              <a:rPr lang="en-US" b="1" dirty="0" err="1"/>
              <a:t>onego</a:t>
            </a:r>
            <a:r>
              <a:rPr lang="en-US" b="1" dirty="0"/>
              <a:t> </a:t>
            </a:r>
            <a:r>
              <a:rPr lang="en-US" b="1" dirty="0" err="1"/>
              <a:t>oger</a:t>
            </a:r>
            <a:r>
              <a:rPr lang="en-US" b="1" dirty="0"/>
              <a:t> kendo-mar-</a:t>
            </a:r>
            <a:r>
              <a:rPr lang="en-US" b="1" dirty="0" err="1"/>
              <a:t>misango</a:t>
            </a:r>
            <a:r>
              <a:rPr lang="en-US" b="1" dirty="0"/>
              <a:t> </a:t>
            </a:r>
            <a:r>
              <a:rPr lang="en-US" b="1" dirty="0" err="1"/>
              <a:t>ewi</a:t>
            </a:r>
            <a:r>
              <a:rPr lang="en-US" b="1" dirty="0"/>
              <a:t> got </a:t>
            </a:r>
            <a:r>
              <a:rPr lang="en-US" b="1" dirty="0" err="1"/>
              <a:t>Ebal</a:t>
            </a:r>
            <a:r>
              <a:rPr lang="en-US" b="1" dirty="0"/>
              <a:t>, kendo </a:t>
            </a:r>
            <a:r>
              <a:rPr lang="en-US" b="1" dirty="0" err="1"/>
              <a:t>pak</a:t>
            </a:r>
            <a:r>
              <a:rPr lang="en-US" b="1" dirty="0"/>
              <a:t> </a:t>
            </a:r>
            <a:r>
              <a:rPr lang="en-US" b="1" dirty="0" err="1"/>
              <a:t>onego</a:t>
            </a:r>
            <a:r>
              <a:rPr lang="en-US" b="1" dirty="0"/>
              <a:t> </a:t>
            </a:r>
            <a:r>
              <a:rPr lang="en-US" b="1" dirty="0" err="1"/>
              <a:t>omi</a:t>
            </a:r>
            <a:r>
              <a:rPr lang="en-US" b="1" dirty="0"/>
              <a:t> </a:t>
            </a:r>
            <a:r>
              <a:rPr lang="en-US" b="1" dirty="0" err="1"/>
              <a:t>Nyasaye</a:t>
            </a:r>
            <a:r>
              <a:rPr lang="en-US" b="1" dirty="0"/>
              <a:t> (</a:t>
            </a:r>
            <a:r>
              <a:rPr lang="en-US" b="1" dirty="0" err="1"/>
              <a:t>R.Chik</a:t>
            </a:r>
            <a:r>
              <a:rPr lang="en-US" b="1" dirty="0"/>
              <a:t> 27:5-7). </a:t>
            </a:r>
            <a:r>
              <a:rPr lang="en-US" b="1" dirty="0" err="1"/>
              <a:t>Ang’o</a:t>
            </a:r>
            <a:r>
              <a:rPr lang="en-US" b="1" dirty="0"/>
              <a:t> </a:t>
            </a:r>
            <a:r>
              <a:rPr lang="en-US" b="1" dirty="0" err="1"/>
              <a:t>momiyo</a:t>
            </a:r>
            <a:r>
              <a:rPr lang="en-US" b="1" dirty="0"/>
              <a:t> e </a:t>
            </a:r>
            <a:r>
              <a:rPr lang="en-US" b="1" dirty="0" err="1"/>
              <a:t>wi</a:t>
            </a:r>
            <a:r>
              <a:rPr lang="en-US" b="1" dirty="0"/>
              <a:t> got </a:t>
            </a:r>
            <a:r>
              <a:rPr lang="en-US" b="1" dirty="0" err="1"/>
              <a:t>Ebal</a:t>
            </a:r>
            <a:r>
              <a:rPr lang="en-US" b="1" dirty="0"/>
              <a:t> to ok Gerizim?</a:t>
            </a:r>
            <a:endParaRPr lang="en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3856528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40864" y="5563900"/>
            <a:ext cx="8014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kind </a:t>
            </a:r>
            <a:r>
              <a:rPr lang="en-US" b="1" dirty="0" err="1"/>
              <a:t>kawo</a:t>
            </a:r>
            <a:r>
              <a:rPr lang="en-US" b="1" dirty="0"/>
              <a:t> </a:t>
            </a:r>
            <a:r>
              <a:rPr lang="en-US" b="1" dirty="0" err="1"/>
              <a:t>piny</a:t>
            </a:r>
            <a:r>
              <a:rPr lang="en-US" b="1" dirty="0"/>
              <a:t>, Israel </a:t>
            </a:r>
            <a:r>
              <a:rPr lang="en-US" b="1" dirty="0" err="1"/>
              <a:t>nomanyo</a:t>
            </a:r>
            <a:r>
              <a:rPr lang="en-US" b="1" dirty="0"/>
              <a:t> </a:t>
            </a:r>
            <a:r>
              <a:rPr lang="en-US" b="1" dirty="0" err="1"/>
              <a:t>thuolo</a:t>
            </a:r>
            <a:r>
              <a:rPr lang="en-US" b="1" dirty="0"/>
              <a:t> </a:t>
            </a:r>
            <a:r>
              <a:rPr lang="en-US" b="1" dirty="0" err="1"/>
              <a:t>mondo</a:t>
            </a:r>
            <a:r>
              <a:rPr lang="en-US" b="1" dirty="0"/>
              <a:t> </a:t>
            </a:r>
            <a:r>
              <a:rPr lang="en-US" b="1" dirty="0" err="1"/>
              <a:t>gichiwre</a:t>
            </a:r>
            <a:r>
              <a:rPr lang="en-US" b="1" dirty="0"/>
              <a:t> kendo ne </a:t>
            </a:r>
            <a:r>
              <a:rPr lang="en-US" b="1" dirty="0" err="1"/>
              <a:t>Nyasaye</a:t>
            </a:r>
            <a:r>
              <a:rPr lang="en-US" b="1" dirty="0"/>
              <a:t>. Mano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luong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wan </a:t>
            </a:r>
            <a:r>
              <a:rPr lang="en-US" b="1" dirty="0" err="1"/>
              <a:t>mondo</a:t>
            </a:r>
            <a:r>
              <a:rPr lang="en-US" b="1" dirty="0"/>
              <a:t> </a:t>
            </a:r>
            <a:r>
              <a:rPr lang="en-US" b="1" dirty="0" err="1"/>
              <a:t>waluw</a:t>
            </a:r>
            <a:r>
              <a:rPr lang="en-US" b="1" dirty="0"/>
              <a:t> </a:t>
            </a:r>
            <a:r>
              <a:rPr lang="en-US" b="1" dirty="0" err="1"/>
              <a:t>ranyisi</a:t>
            </a:r>
            <a:r>
              <a:rPr lang="en-US" b="1" dirty="0"/>
              <a:t> </a:t>
            </a:r>
            <a:r>
              <a:rPr lang="en-US" b="1" dirty="0" err="1"/>
              <a:t>margi</a:t>
            </a:r>
            <a:r>
              <a:rPr lang="en-US" b="1" dirty="0"/>
              <a:t>, </a:t>
            </a:r>
            <a:r>
              <a:rPr lang="en-US" b="1" dirty="0" err="1"/>
              <a:t>ka</a:t>
            </a:r>
            <a:r>
              <a:rPr lang="en-US" b="1" dirty="0"/>
              <a:t> </a:t>
            </a:r>
            <a:r>
              <a:rPr lang="en-US" b="1" dirty="0" err="1"/>
              <a:t>wachiwore</a:t>
            </a:r>
            <a:r>
              <a:rPr lang="en-US" b="1" dirty="0"/>
              <a:t> kendo ne </a:t>
            </a:r>
            <a:r>
              <a:rPr lang="en-US" b="1" dirty="0" err="1"/>
              <a:t>Nyasaye</a:t>
            </a:r>
            <a:r>
              <a:rPr lang="en-US" b="1" dirty="0"/>
              <a:t>, ok mana </a:t>
            </a:r>
            <a:r>
              <a:rPr lang="en-US" b="1" dirty="0" err="1"/>
              <a:t>ng’ato</a:t>
            </a:r>
            <a:r>
              <a:rPr lang="en-US" b="1" dirty="0"/>
              <a:t> </a:t>
            </a:r>
            <a:r>
              <a:rPr lang="en-US" b="1" dirty="0" err="1"/>
              <a:t>ka</a:t>
            </a:r>
            <a:r>
              <a:rPr lang="en-US" b="1" dirty="0"/>
              <a:t> </a:t>
            </a:r>
            <a:r>
              <a:rPr lang="en-US" b="1" dirty="0" err="1"/>
              <a:t>ng’ato</a:t>
            </a:r>
            <a:r>
              <a:rPr lang="en-US" b="1" dirty="0"/>
              <a:t> </a:t>
            </a:r>
            <a:r>
              <a:rPr lang="en-US" b="1" dirty="0" err="1"/>
              <a:t>kende</a:t>
            </a:r>
            <a:r>
              <a:rPr lang="en-US" b="1" dirty="0"/>
              <a:t>, to </a:t>
            </a:r>
            <a:r>
              <a:rPr lang="en-US" b="1" dirty="0" err="1"/>
              <a:t>bende</a:t>
            </a:r>
            <a:r>
              <a:rPr lang="en-US" b="1" dirty="0"/>
              <a:t> kaka </a:t>
            </a:r>
            <a:r>
              <a:rPr lang="en-US" b="1" dirty="0" err="1"/>
              <a:t>oganda</a:t>
            </a:r>
            <a:r>
              <a:rPr lang="en-US" b="1" dirty="0"/>
              <a:t> ma </a:t>
            </a:r>
            <a:r>
              <a:rPr lang="en-US" b="1" dirty="0" err="1"/>
              <a:t>Nyasaye</a:t>
            </a:r>
            <a:r>
              <a:rPr lang="en-US" b="1" dirty="0"/>
              <a:t> </a:t>
            </a:r>
            <a:r>
              <a:rPr lang="en-US" b="1" dirty="0" err="1"/>
              <a:t>oyiero</a:t>
            </a:r>
            <a:r>
              <a:rPr lang="en-US" b="1" dirty="0"/>
              <a:t>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102301" y="3739855"/>
            <a:ext cx="4102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Yesu </a:t>
            </a:r>
            <a:r>
              <a:rPr lang="en-US" b="1" dirty="0" err="1"/>
              <a:t>nodoko</a:t>
            </a:r>
            <a:r>
              <a:rPr lang="en-US" b="1" dirty="0"/>
              <a:t> </a:t>
            </a:r>
            <a:r>
              <a:rPr lang="en-US" b="1" dirty="0" err="1"/>
              <a:t>ng’ama</a:t>
            </a:r>
            <a:r>
              <a:rPr lang="en-US" b="1" dirty="0"/>
              <a:t> </a:t>
            </a:r>
            <a:r>
              <a:rPr lang="en-US" b="1" dirty="0" err="1"/>
              <a:t>kuong</a:t>
            </a:r>
            <a:r>
              <a:rPr lang="en-US" b="1" dirty="0"/>
              <a:t>’ </a:t>
            </a:r>
            <a:r>
              <a:rPr lang="en-US" b="1" dirty="0" err="1"/>
              <a:t>nikech</a:t>
            </a:r>
            <a:r>
              <a:rPr lang="en-US" b="1" dirty="0"/>
              <a:t> wan, mondo </a:t>
            </a:r>
            <a:r>
              <a:rPr lang="en-US" b="1" dirty="0" err="1"/>
              <a:t>wayudi</a:t>
            </a:r>
            <a:r>
              <a:rPr lang="en-US" b="1" dirty="0"/>
              <a:t> </a:t>
            </a:r>
            <a:r>
              <a:rPr lang="en-US" b="1" dirty="0" err="1"/>
              <a:t>gueth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(Gal. 3:13-14). Kendo-mar-</a:t>
            </a:r>
            <a:r>
              <a:rPr lang="en-US" b="1" dirty="0" err="1"/>
              <a:t>misangoni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, ne wan, </a:t>
            </a:r>
            <a:r>
              <a:rPr lang="en-US" b="1" dirty="0" err="1"/>
              <a:t>tipo</a:t>
            </a:r>
            <a:r>
              <a:rPr lang="en-US" b="1" dirty="0"/>
              <a:t> </a:t>
            </a:r>
            <a:r>
              <a:rPr lang="en-US" b="1" dirty="0" err="1"/>
              <a:t>maler</a:t>
            </a:r>
            <a:r>
              <a:rPr lang="en-US" b="1" dirty="0"/>
              <a:t> mar </a:t>
            </a:r>
            <a:r>
              <a:rPr lang="en-US" b="1" dirty="0" err="1"/>
              <a:t>chiwruok</a:t>
            </a:r>
            <a:r>
              <a:rPr lang="en-US" b="1" dirty="0"/>
              <a:t> ma Yesu </a:t>
            </a:r>
            <a:r>
              <a:rPr lang="en-US" b="1" dirty="0" err="1"/>
              <a:t>notimo</a:t>
            </a:r>
            <a:r>
              <a:rPr lang="en-US" b="1" dirty="0"/>
              <a:t> e </a:t>
            </a:r>
            <a:r>
              <a:rPr lang="en-US" b="1" dirty="0" err="1"/>
              <a:t>wiwa</a:t>
            </a:r>
            <a:r>
              <a:rPr lang="en-US" b="1" dirty="0"/>
              <a:t>.</a:t>
            </a:r>
            <a:endParaRPr lang="en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119716" y="2469807"/>
            <a:ext cx="8072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Kendo-mar-</a:t>
            </a:r>
            <a:r>
              <a:rPr lang="en-US" b="1" dirty="0" err="1"/>
              <a:t>misango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chike</a:t>
            </a:r>
            <a:r>
              <a:rPr lang="en-US" b="1" dirty="0"/>
              <a:t> mane </a:t>
            </a:r>
            <a:r>
              <a:rPr lang="en-US" b="1" dirty="0" err="1"/>
              <a:t>onego</a:t>
            </a:r>
            <a:r>
              <a:rPr lang="en-US" b="1" dirty="0"/>
              <a:t> </a:t>
            </a:r>
            <a:r>
              <a:rPr lang="en-US" b="1" dirty="0" err="1"/>
              <a:t>ondiki</a:t>
            </a:r>
            <a:r>
              <a:rPr lang="en-US" b="1" dirty="0"/>
              <a:t> e </a:t>
            </a:r>
            <a:r>
              <a:rPr lang="en-US" b="1" dirty="0" err="1"/>
              <a:t>kidi</a:t>
            </a:r>
            <a:r>
              <a:rPr lang="en-US" b="1" dirty="0"/>
              <a:t> </a:t>
            </a:r>
            <a:r>
              <a:rPr lang="en-US" b="1" dirty="0" err="1"/>
              <a:t>maduong</a:t>
            </a:r>
            <a:r>
              <a:rPr lang="en-US" b="1" dirty="0"/>
              <a:t>’ kendo </a:t>
            </a:r>
            <a:r>
              <a:rPr lang="en-US" b="1" dirty="0" err="1"/>
              <a:t>osom</a:t>
            </a:r>
            <a:r>
              <a:rPr lang="en-US" b="1" dirty="0"/>
              <a:t> ne </a:t>
            </a:r>
            <a:r>
              <a:rPr lang="en-US" b="1" dirty="0" err="1"/>
              <a:t>ji</a:t>
            </a:r>
            <a:r>
              <a:rPr lang="en-US" b="1" dirty="0"/>
              <a:t> ne </a:t>
            </a:r>
            <a:r>
              <a:rPr lang="en-US" b="1" dirty="0" err="1"/>
              <a:t>otudore</a:t>
            </a:r>
            <a:r>
              <a:rPr lang="en-US" b="1" dirty="0"/>
              <a:t> </a:t>
            </a:r>
            <a:r>
              <a:rPr lang="en-US" b="1" dirty="0" err="1"/>
              <a:t>gi</a:t>
            </a:r>
            <a:r>
              <a:rPr lang="en-US" b="1" dirty="0"/>
              <a:t> </a:t>
            </a:r>
            <a:r>
              <a:rPr lang="en-US" b="1" dirty="0" err="1"/>
              <a:t>gueth</a:t>
            </a:r>
            <a:r>
              <a:rPr lang="en-US" b="1" dirty="0"/>
              <a:t> </a:t>
            </a:r>
            <a:r>
              <a:rPr lang="en-US" b="1" dirty="0" err="1"/>
              <a:t>kod</a:t>
            </a:r>
            <a:r>
              <a:rPr lang="en-US" b="1" dirty="0"/>
              <a:t> </a:t>
            </a:r>
            <a:r>
              <a:rPr lang="en-US" b="1" dirty="0" err="1"/>
              <a:t>kuong</a:t>
            </a:r>
            <a:r>
              <a:rPr lang="en-US" b="1" dirty="0"/>
              <a:t>’. (</a:t>
            </a:r>
            <a:r>
              <a:rPr lang="en-US" b="1" dirty="0" err="1"/>
              <a:t>R.Chik</a:t>
            </a:r>
            <a:r>
              <a:rPr lang="en-US" b="1" dirty="0"/>
              <a:t> 27:12-13). </a:t>
            </a:r>
            <a:r>
              <a:rPr lang="en-US" b="1" dirty="0" err="1"/>
              <a:t>Gweth</a:t>
            </a:r>
            <a:r>
              <a:rPr lang="en-US" b="1" dirty="0"/>
              <a:t> ne </a:t>
            </a:r>
            <a:r>
              <a:rPr lang="en-US" b="1" dirty="0" err="1"/>
              <a:t>omi</a:t>
            </a:r>
            <a:r>
              <a:rPr lang="en-US" b="1" dirty="0"/>
              <a:t> Gerizim, to </a:t>
            </a:r>
            <a:r>
              <a:rPr lang="en-US" b="1" dirty="0" err="1"/>
              <a:t>kuong</a:t>
            </a:r>
            <a:r>
              <a:rPr lang="en-US" b="1" dirty="0"/>
              <a:t>’ </a:t>
            </a:r>
            <a:r>
              <a:rPr lang="en-US" b="1" dirty="0" err="1"/>
              <a:t>omi</a:t>
            </a:r>
            <a:r>
              <a:rPr lang="en-US" b="1" dirty="0"/>
              <a:t> </a:t>
            </a:r>
            <a:r>
              <a:rPr lang="en-US" b="1" dirty="0" err="1"/>
              <a:t>Ebal</a:t>
            </a:r>
            <a:r>
              <a:rPr lang="en-US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PARURU CHIK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Joshua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nondiko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chik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Musa e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kitego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nyim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jo-Israel</a:t>
            </a:r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”</a:t>
            </a:r>
            <a:b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</a:b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(Joshua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4" y="1178821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Bang’ </a:t>
            </a:r>
            <a:r>
              <a:rPr lang="en-US" sz="2000" b="1" dirty="0" err="1"/>
              <a:t>gero</a:t>
            </a:r>
            <a:r>
              <a:rPr lang="en-US" sz="2000" b="1" dirty="0"/>
              <a:t> kendo-mar-</a:t>
            </a:r>
            <a:r>
              <a:rPr lang="en-US" sz="2000" b="1" dirty="0" err="1"/>
              <a:t>misango</a:t>
            </a:r>
            <a:r>
              <a:rPr lang="en-US" sz="2000" b="1" dirty="0"/>
              <a:t> e got </a:t>
            </a:r>
            <a:r>
              <a:rPr lang="en-US" sz="2000" b="1" dirty="0" err="1"/>
              <a:t>Ebal</a:t>
            </a:r>
            <a:r>
              <a:rPr lang="en-US" sz="2000" b="1" dirty="0"/>
              <a:t>, Joshua </a:t>
            </a:r>
            <a:r>
              <a:rPr lang="en-US" sz="2000" b="1" dirty="0" err="1"/>
              <a:t>nochungo</a:t>
            </a:r>
            <a:r>
              <a:rPr lang="en-US" sz="2000" b="1" dirty="0"/>
              <a:t> kite </a:t>
            </a:r>
            <a:r>
              <a:rPr lang="en-US" sz="2000" b="1" dirty="0" err="1"/>
              <a:t>moko</a:t>
            </a:r>
            <a:r>
              <a:rPr lang="en-US" sz="2000" b="1" dirty="0"/>
              <a:t> </a:t>
            </a:r>
            <a:r>
              <a:rPr lang="en-US" sz="2000" b="1" dirty="0" err="1"/>
              <a:t>mowir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laim</a:t>
            </a:r>
            <a:r>
              <a:rPr lang="en-US" sz="2000" b="1" dirty="0"/>
              <a:t>. </a:t>
            </a:r>
            <a:r>
              <a:rPr lang="en-US" sz="2000" b="1" dirty="0" err="1"/>
              <a:t>Bang’e</a:t>
            </a:r>
            <a:r>
              <a:rPr lang="en-US" sz="2000" b="1" dirty="0"/>
              <a:t>, </a:t>
            </a:r>
            <a:r>
              <a:rPr lang="en-US" sz="2000" b="1" dirty="0" err="1"/>
              <a:t>nondiko</a:t>
            </a:r>
            <a:r>
              <a:rPr lang="en-US" sz="2000" b="1" dirty="0"/>
              <a:t> </a:t>
            </a:r>
            <a:r>
              <a:rPr lang="en-US" sz="2000" b="1" dirty="0" err="1"/>
              <a:t>kuomgi</a:t>
            </a:r>
            <a:r>
              <a:rPr lang="en-US" sz="2000" b="1" dirty="0"/>
              <a:t> </a:t>
            </a:r>
            <a:r>
              <a:rPr lang="en-US" sz="2000" b="1" dirty="0" err="1"/>
              <a:t>weche</a:t>
            </a:r>
            <a:r>
              <a:rPr lang="en-US" sz="2000" b="1" dirty="0"/>
              <a:t> mag </a:t>
            </a:r>
            <a:r>
              <a:rPr lang="en-US" sz="2000" b="1" dirty="0" err="1"/>
              <a:t>chik</a:t>
            </a:r>
            <a:r>
              <a:rPr lang="en-US" sz="2000" b="1" dirty="0"/>
              <a:t> [</a:t>
            </a:r>
            <a:r>
              <a:rPr lang="en-US" sz="2000" b="1" dirty="0" err="1"/>
              <a:t>Rapar</a:t>
            </a:r>
            <a:r>
              <a:rPr lang="en-US" sz="2000" b="1" dirty="0"/>
              <a:t> mar </a:t>
            </a:r>
            <a:r>
              <a:rPr lang="en-US" sz="2000" b="1" dirty="0" err="1"/>
              <a:t>Chik</a:t>
            </a:r>
            <a:r>
              <a:rPr lang="en-US" sz="2000" b="1" dirty="0"/>
              <a:t> mane </a:t>
            </a:r>
            <a:r>
              <a:rPr lang="en-US" sz="2000" b="1" dirty="0" err="1"/>
              <a:t>oting’o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mopogore</a:t>
            </a:r>
            <a:r>
              <a:rPr lang="en-US" sz="2000" b="1" dirty="0"/>
              <a:t> </a:t>
            </a:r>
            <a:r>
              <a:rPr lang="en-US" sz="2000" b="1" dirty="0" err="1"/>
              <a:t>opogore</a:t>
            </a:r>
            <a:r>
              <a:rPr lang="en-US" sz="2000" b="1" dirty="0"/>
              <a:t>, </a:t>
            </a:r>
            <a:r>
              <a:rPr lang="en-US" sz="2000" b="1" dirty="0" err="1"/>
              <a:t>kaachiel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gueth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kuong</a:t>
            </a:r>
            <a:r>
              <a:rPr lang="en-US" sz="2000" b="1" dirty="0"/>
              <a:t>’] (Josh. 8:32; </a:t>
            </a:r>
            <a:r>
              <a:rPr lang="en-US" sz="2000" b="1" dirty="0" err="1"/>
              <a:t>R.Chik</a:t>
            </a:r>
            <a:r>
              <a:rPr lang="en-US" sz="2000" b="1" dirty="0"/>
              <a:t>. 27:2-3).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155896" y="5305466"/>
            <a:ext cx="4838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Kaachiel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nyienruok</a:t>
            </a:r>
            <a:r>
              <a:rPr lang="en-US" sz="2000" b="1" dirty="0"/>
              <a:t> </a:t>
            </a:r>
            <a:r>
              <a:rPr lang="en-US" sz="2000" b="1" dirty="0" err="1"/>
              <a:t>marwa</a:t>
            </a:r>
            <a:r>
              <a:rPr lang="en-US" sz="2000" b="1" dirty="0"/>
              <a:t> </a:t>
            </a:r>
            <a:r>
              <a:rPr lang="en-US" sz="2000" b="1" dirty="0" err="1"/>
              <a:t>wawegi</a:t>
            </a:r>
            <a:r>
              <a:rPr lang="en-US" sz="2000" b="1" dirty="0"/>
              <a:t>, Sap </a:t>
            </a:r>
            <a:r>
              <a:rPr lang="en-US" sz="2000" b="1" dirty="0" err="1"/>
              <a:t>Ruoth</a:t>
            </a:r>
            <a:r>
              <a:rPr lang="en-US" sz="2000" b="1" dirty="0"/>
              <a:t> </a:t>
            </a:r>
            <a:r>
              <a:rPr lang="en-US" sz="2000" b="1" dirty="0" err="1"/>
              <a:t>bende</a:t>
            </a:r>
            <a:r>
              <a:rPr lang="en-US" sz="2000" b="1" dirty="0"/>
              <a:t> </a:t>
            </a:r>
            <a:r>
              <a:rPr lang="en-US" sz="2000" b="1" dirty="0" err="1"/>
              <a:t>miyowa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 mar </a:t>
            </a:r>
            <a:r>
              <a:rPr lang="en-US" sz="2000" b="1" dirty="0" err="1"/>
              <a:t>losruok</a:t>
            </a:r>
            <a:r>
              <a:rPr lang="en-US" sz="2000" b="1" dirty="0"/>
              <a:t> </a:t>
            </a:r>
            <a:r>
              <a:rPr lang="en-US" sz="2000" b="1" dirty="0" err="1"/>
              <a:t>manyien</a:t>
            </a:r>
            <a:r>
              <a:rPr lang="en-US" sz="2000" b="1" dirty="0"/>
              <a:t> kaka </a:t>
            </a:r>
            <a:r>
              <a:rPr lang="en-US" sz="2000" b="1" dirty="0" err="1"/>
              <a:t>oganda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830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luong</a:t>
            </a:r>
            <a:r>
              <a:rPr lang="en-US" sz="2000" b="1" dirty="0"/>
              <a:t> ne wan </a:t>
            </a:r>
            <a:r>
              <a:rPr lang="en-US" sz="2000" b="1" dirty="0" err="1"/>
              <a:t>bende</a:t>
            </a:r>
            <a:r>
              <a:rPr lang="en-US" sz="2000" b="1" dirty="0"/>
              <a:t>.                  Kaka </a:t>
            </a:r>
            <a:r>
              <a:rPr lang="en-US" sz="2000" b="1" dirty="0" err="1"/>
              <a:t>oganda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ma </a:t>
            </a:r>
            <a:r>
              <a:rPr lang="en-US" sz="2000" b="1" dirty="0" err="1"/>
              <a:t>odong</a:t>
            </a:r>
            <a:r>
              <a:rPr lang="en-US" sz="2000" b="1" dirty="0"/>
              <a:t>’,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wanyien</a:t>
            </a:r>
            <a:r>
              <a:rPr lang="en-US" sz="2000" b="1" dirty="0"/>
              <a:t> </a:t>
            </a:r>
            <a:r>
              <a:rPr lang="en-US" sz="2000" b="1" dirty="0" err="1"/>
              <a:t>winjruok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,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waparo</a:t>
            </a:r>
            <a:r>
              <a:rPr lang="en-US" sz="2000" b="1" dirty="0"/>
              <a:t> kaka </a:t>
            </a:r>
            <a:r>
              <a:rPr lang="en-US" sz="2000" b="1" dirty="0" err="1"/>
              <a:t>osetelona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sani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gueth</a:t>
            </a:r>
            <a:r>
              <a:rPr lang="en-US" sz="2000" b="1" dirty="0"/>
              <a:t> ma </a:t>
            </a:r>
            <a:r>
              <a:rPr lang="en-US" sz="2000" b="1" dirty="0" err="1"/>
              <a:t>osemiyowa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064443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Gikone</a:t>
            </a:r>
            <a:r>
              <a:rPr lang="en-US" sz="2000" b="1" dirty="0"/>
              <a:t>, ne </a:t>
            </a:r>
            <a:r>
              <a:rPr lang="en-US" sz="2000" b="1" dirty="0" err="1"/>
              <a:t>osom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ne </a:t>
            </a:r>
            <a:r>
              <a:rPr lang="en-US" sz="2000" b="1" dirty="0" err="1"/>
              <a:t>oganda</a:t>
            </a:r>
            <a:r>
              <a:rPr lang="en-US" sz="2000" b="1" dirty="0"/>
              <a:t>, kendo ne </a:t>
            </a:r>
            <a:r>
              <a:rPr lang="en-US" sz="2000" b="1" dirty="0" err="1"/>
              <a:t>opoggi</a:t>
            </a:r>
            <a:r>
              <a:rPr lang="en-US" sz="2000" b="1" dirty="0"/>
              <a:t> </a:t>
            </a:r>
            <a:r>
              <a:rPr lang="en-US" sz="2000" b="1" dirty="0" err="1"/>
              <a:t>tieng</a:t>
            </a:r>
            <a:r>
              <a:rPr lang="en-US" sz="2000" b="1" dirty="0"/>
              <a:t>’ </a:t>
            </a:r>
            <a:r>
              <a:rPr lang="en-US" sz="2000" b="1" dirty="0" err="1"/>
              <a:t>ariyo</a:t>
            </a:r>
            <a:r>
              <a:rPr lang="en-US" sz="2000" b="1" dirty="0"/>
              <a:t> — </a:t>
            </a:r>
            <a:r>
              <a:rPr lang="en-US" sz="2000" b="1" dirty="0" err="1"/>
              <a:t>achiel</a:t>
            </a:r>
            <a:r>
              <a:rPr lang="en-US" sz="2000" b="1" dirty="0"/>
              <a:t> e bath got </a:t>
            </a:r>
            <a:r>
              <a:rPr lang="en-US" sz="2000" b="1" dirty="0" err="1"/>
              <a:t>ka</a:t>
            </a:r>
            <a:r>
              <a:rPr lang="en-US" sz="2000" b="1" dirty="0"/>
              <a:t> got (Josh. 8:33-35). E </a:t>
            </a:r>
            <a:r>
              <a:rPr lang="en-US" sz="2000" b="1" dirty="0" err="1"/>
              <a:t>yo</a:t>
            </a:r>
            <a:r>
              <a:rPr lang="en-US" sz="2000" b="1" dirty="0"/>
              <a:t> ma </a:t>
            </a:r>
            <a:r>
              <a:rPr lang="en-US" sz="2000" b="1" dirty="0" err="1"/>
              <a:t>kamano</a:t>
            </a:r>
            <a:r>
              <a:rPr lang="en-US" sz="2000" b="1" dirty="0"/>
              <a:t>, </a:t>
            </a:r>
            <a:r>
              <a:rPr lang="en-US" sz="2000" b="1" dirty="0" err="1"/>
              <a:t>singruok</a:t>
            </a:r>
            <a:r>
              <a:rPr lang="en-US" sz="2000" b="1" dirty="0"/>
              <a:t> mane </a:t>
            </a:r>
            <a:r>
              <a:rPr lang="en-US" sz="2000" b="1" dirty="0" err="1"/>
              <a:t>ni</a:t>
            </a:r>
            <a:r>
              <a:rPr lang="en-US" sz="2000" b="1" dirty="0"/>
              <a:t> e kind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ogandane</a:t>
            </a:r>
            <a:r>
              <a:rPr lang="en-US" sz="2000" b="1" dirty="0"/>
              <a:t> ne </a:t>
            </a:r>
            <a:r>
              <a:rPr lang="en-US" sz="2000" b="1" dirty="0" err="1"/>
              <a:t>otim</a:t>
            </a:r>
            <a:r>
              <a:rPr lang="en-US" sz="2000" b="1" dirty="0"/>
              <a:t> </a:t>
            </a:r>
            <a:r>
              <a:rPr lang="en-US" sz="2000" b="1" dirty="0" err="1"/>
              <a:t>manyien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1210</Words>
  <Application>Microsoft Office PowerPoint</Application>
  <PresentationFormat>Panorámica</PresentationFormat>
  <Paragraphs>62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140</cp:revision>
  <dcterms:created xsi:type="dcterms:W3CDTF">2025-10-14T06:18:54Z</dcterms:created>
  <dcterms:modified xsi:type="dcterms:W3CDTF">2025-10-23T05:35:48Z</dcterms:modified>
</cp:coreProperties>
</file>