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849" autoAdjust="0"/>
  </p:normalViewPr>
  <p:slideViewPr>
    <p:cSldViewPr snapToGrid="0">
      <p:cViewPr varScale="1">
        <p:scale>
          <a:sx n="95" d="100"/>
          <a:sy n="95" d="100"/>
        </p:scale>
        <p:origin x="11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en-US" sz="1900" b="1" dirty="0" err="1"/>
            <a:t>Yie</a:t>
          </a:r>
          <a:r>
            <a:rPr lang="en-US" sz="1900" b="1" dirty="0"/>
            <a:t> ok </a:t>
          </a:r>
          <a:r>
            <a:rPr lang="en-US" sz="1900" b="1" dirty="0" err="1"/>
            <a:t>rendre</a:t>
          </a:r>
          <a:r>
            <a:rPr lang="en-US" sz="1900" b="1" dirty="0"/>
            <a:t> </a:t>
          </a:r>
          <a:r>
            <a:rPr lang="en-US" sz="1900" b="1" dirty="0" err="1"/>
            <a:t>ni</a:t>
          </a:r>
          <a:r>
            <a:rPr lang="en-US" sz="1900" b="1" dirty="0"/>
            <a:t> </a:t>
          </a:r>
          <a:r>
            <a:rPr lang="en-US" sz="1900" b="1" dirty="0" err="1"/>
            <a:t>adieri</a:t>
          </a:r>
          <a:r>
            <a:rPr lang="en-US" sz="1900" b="1" dirty="0"/>
            <a:t>; </a:t>
          </a:r>
          <a:r>
            <a:rPr lang="en-US" sz="1900" b="1" dirty="0" err="1"/>
            <a:t>Ochiwo</a:t>
          </a:r>
          <a:r>
            <a:rPr lang="en-US" sz="1900" b="1" dirty="0"/>
            <a:t> mana </a:t>
          </a:r>
          <a:r>
            <a:rPr lang="en-US" sz="1900" b="1" dirty="0" err="1"/>
            <a:t>yo</a:t>
          </a:r>
          <a:r>
            <a:rPr lang="en-US" sz="1900" b="1" dirty="0"/>
            <a:t> </a:t>
          </a:r>
          <a:r>
            <a:rPr lang="en-US" sz="1900" b="1" dirty="0" err="1"/>
            <a:t>mopogore</a:t>
          </a:r>
          <a:r>
            <a:rPr lang="en-US" sz="1900" b="1" dirty="0"/>
            <a:t> mar </a:t>
          </a:r>
          <a:r>
            <a:rPr lang="en-US" sz="1900" b="1" dirty="0" err="1"/>
            <a:t>winjo</a:t>
          </a:r>
          <a:r>
            <a:rPr lang="en-US" sz="1900" b="1" dirty="0"/>
            <a:t> </a:t>
          </a:r>
          <a:r>
            <a:rPr lang="en-US" sz="1900" b="1" dirty="0" err="1"/>
            <a:t>tiend</a:t>
          </a:r>
          <a:r>
            <a:rPr lang="en-US" sz="1900" b="1" dirty="0"/>
            <a:t> </a:t>
          </a:r>
          <a:r>
            <a:rPr lang="en-US" sz="1900" b="1" dirty="0" err="1"/>
            <a:t>wachno</a:t>
          </a:r>
          <a:r>
            <a:rPr lang="en" sz="1900" b="1" dirty="0"/>
            <a:t>             </a:t>
          </a:r>
          <a:endParaRPr lang="es-ES" sz="1900" dirty="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en-US" sz="2000" b="1" dirty="0" err="1"/>
            <a:t>Kar</a:t>
          </a:r>
          <a:r>
            <a:rPr lang="en-US" sz="2000" b="1" dirty="0"/>
            <a:t> </a:t>
          </a:r>
          <a:r>
            <a:rPr lang="en-US" sz="2000" b="1" dirty="0" err="1"/>
            <a:t>ng’ur</a:t>
          </a:r>
          <a:r>
            <a:rPr lang="en-US" sz="2000" b="1" dirty="0"/>
            <a:t>, </a:t>
          </a:r>
          <a:r>
            <a:rPr lang="en-US" sz="2000" b="1" dirty="0" err="1"/>
            <a:t>oluongwa</a:t>
          </a:r>
          <a:r>
            <a:rPr lang="en-US" sz="2000" b="1" dirty="0"/>
            <a:t> </a:t>
          </a:r>
          <a:r>
            <a:rPr lang="en-US" sz="2000" b="1" dirty="0" err="1"/>
            <a:t>mondo</a:t>
          </a:r>
          <a:r>
            <a:rPr lang="en-US" sz="2000" b="1" dirty="0"/>
            <a:t> </a:t>
          </a:r>
          <a:r>
            <a:rPr lang="en-US" sz="2000" b="1" dirty="0" err="1"/>
            <a:t>wabed</a:t>
          </a:r>
          <a:r>
            <a:rPr lang="en-US" sz="2000" b="1" dirty="0"/>
            <a:t> </a:t>
          </a:r>
          <a:r>
            <a:rPr lang="en-US" sz="2000" b="1" dirty="0" err="1"/>
            <a:t>gi</a:t>
          </a:r>
          <a:r>
            <a:rPr lang="en-US" sz="2000" b="1" dirty="0"/>
            <a:t> </a:t>
          </a:r>
          <a:r>
            <a:rPr lang="en-US" sz="2000" b="1" dirty="0" err="1"/>
            <a:t>yie</a:t>
          </a:r>
          <a:r>
            <a:rPr lang="en-US" sz="2000" b="1" dirty="0"/>
            <a:t> kendo </a:t>
          </a:r>
          <a:r>
            <a:rPr lang="en-US" sz="2000" b="1" dirty="0" err="1"/>
            <a:t>waluw</a:t>
          </a:r>
          <a:r>
            <a:rPr lang="en-US" sz="2000" b="1" dirty="0"/>
            <a:t> </a:t>
          </a:r>
          <a:r>
            <a:rPr lang="en-US" sz="2000" b="1" dirty="0" err="1"/>
            <a:t>chenro</a:t>
          </a:r>
          <a:r>
            <a:rPr lang="en-US" sz="2000" b="1" dirty="0"/>
            <a:t> mag </a:t>
          </a:r>
          <a:r>
            <a:rPr lang="en-US" sz="2000" b="1" dirty="0" err="1"/>
            <a:t>Nyasaye</a:t>
          </a:r>
          <a:r>
            <a:rPr lang="en-US" sz="2000" b="1" dirty="0"/>
            <a:t> </a:t>
          </a:r>
          <a:endParaRPr lang="es-ES" sz="2000" dirty="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it-IT" sz="2000" b="1" dirty="0"/>
            <a:t>Gweth biro ne jogo ma osiko chuth kuom Ruoth </a:t>
          </a:r>
          <a:endParaRPr lang="es-ES" sz="2000" dirty="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en-US" sz="2000" b="1" dirty="0" err="1"/>
            <a:t>Ngima</a:t>
          </a:r>
          <a:r>
            <a:rPr lang="en-US" sz="2000" b="1" dirty="0"/>
            <a:t> e yore </a:t>
          </a:r>
          <a:r>
            <a:rPr lang="en-US" sz="2000" b="1" dirty="0" err="1"/>
            <a:t>duto</a:t>
          </a:r>
          <a:r>
            <a:rPr lang="en-US" sz="2000" b="1" dirty="0"/>
            <a:t> </a:t>
          </a:r>
          <a:r>
            <a:rPr lang="en-US" sz="2000" b="1" dirty="0" err="1"/>
            <a:t>nyaka</a:t>
          </a:r>
          <a:r>
            <a:rPr lang="en-US" sz="2000" b="1" dirty="0"/>
            <a:t> </a:t>
          </a:r>
          <a:r>
            <a:rPr lang="en-US" sz="2000" b="1" dirty="0" err="1"/>
            <a:t>dage</a:t>
          </a:r>
          <a:r>
            <a:rPr lang="en-US" sz="2000" b="1" dirty="0"/>
            <a:t> </a:t>
          </a:r>
          <a:r>
            <a:rPr lang="en-US" sz="2000" b="1" dirty="0" err="1"/>
            <a:t>kaluwore</a:t>
          </a:r>
          <a:r>
            <a:rPr lang="en-US" sz="2000" b="1" dirty="0"/>
            <a:t> </a:t>
          </a:r>
          <a:r>
            <a:rPr lang="en-US" sz="2000" b="1" dirty="0" err="1"/>
            <a:t>gi</a:t>
          </a:r>
          <a:r>
            <a:rPr lang="en-US" sz="2000" b="1" dirty="0"/>
            <a:t> </a:t>
          </a:r>
          <a:r>
            <a:rPr lang="en-US" sz="2000" b="1" dirty="0" err="1"/>
            <a:t>chenro</a:t>
          </a:r>
          <a:r>
            <a:rPr lang="en-US" sz="2000" b="1" dirty="0"/>
            <a:t> ma </a:t>
          </a:r>
          <a:r>
            <a:rPr lang="en-US" sz="2000" b="1" dirty="0" err="1"/>
            <a:t>Nyasaye</a:t>
          </a:r>
          <a:r>
            <a:rPr lang="en-US" sz="2000" b="1" dirty="0"/>
            <a:t> </a:t>
          </a:r>
          <a:r>
            <a:rPr lang="en-US" sz="2000" b="1" dirty="0" err="1"/>
            <a:t>oketo</a:t>
          </a:r>
          <a:endParaRPr lang="es-ES" sz="2000" dirty="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en-US" sz="2000" b="1" dirty="0" err="1"/>
            <a:t>Ber</a:t>
          </a:r>
          <a:r>
            <a:rPr lang="en-US" sz="2000" b="1" dirty="0"/>
            <a:t> </a:t>
          </a:r>
          <a:r>
            <a:rPr lang="en-US" sz="2000" b="1" dirty="0" err="1"/>
            <a:t>dak</a:t>
          </a:r>
          <a:r>
            <a:rPr lang="en-US" sz="2000" b="1" dirty="0"/>
            <a:t> </a:t>
          </a:r>
          <a:r>
            <a:rPr lang="en-US" sz="2000" b="1" dirty="0" err="1"/>
            <a:t>machiegni</a:t>
          </a:r>
          <a:r>
            <a:rPr lang="en-US" sz="2000" b="1" dirty="0"/>
            <a:t> </a:t>
          </a:r>
          <a:r>
            <a:rPr lang="en-US" sz="2000" b="1" dirty="0" err="1"/>
            <a:t>gi</a:t>
          </a:r>
          <a:r>
            <a:rPr lang="en-US" sz="2000" b="1" dirty="0"/>
            <a:t> </a:t>
          </a:r>
          <a:r>
            <a:rPr lang="en-US" sz="2000" b="1" dirty="0" err="1"/>
            <a:t>Nyasaye</a:t>
          </a:r>
          <a:r>
            <a:rPr lang="en-US" sz="2000" b="1" dirty="0"/>
            <a:t> (</a:t>
          </a:r>
          <a:r>
            <a:rPr lang="en-US" sz="2000" b="1" dirty="0" err="1"/>
            <a:t>Zab</a:t>
          </a:r>
          <a:r>
            <a:rPr lang="en-US" sz="2000" b="1" dirty="0"/>
            <a:t> 84:10)</a:t>
          </a:r>
          <a:endParaRPr lang="es-ES" sz="2000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4130" rIns="15218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Yie</a:t>
          </a:r>
          <a:r>
            <a:rPr lang="en-US" sz="1900" b="1" kern="1200" dirty="0"/>
            <a:t> ok </a:t>
          </a:r>
          <a:r>
            <a:rPr lang="en-US" sz="1900" b="1" kern="1200" dirty="0" err="1"/>
            <a:t>rendre</a:t>
          </a:r>
          <a:r>
            <a:rPr lang="en-US" sz="1900" b="1" kern="1200" dirty="0"/>
            <a:t> </a:t>
          </a:r>
          <a:r>
            <a:rPr lang="en-US" sz="1900" b="1" kern="1200" dirty="0" err="1"/>
            <a:t>ni</a:t>
          </a:r>
          <a:r>
            <a:rPr lang="en-US" sz="1900" b="1" kern="1200" dirty="0"/>
            <a:t> </a:t>
          </a:r>
          <a:r>
            <a:rPr lang="en-US" sz="1900" b="1" kern="1200" dirty="0" err="1"/>
            <a:t>adieri</a:t>
          </a:r>
          <a:r>
            <a:rPr lang="en-US" sz="1900" b="1" kern="1200" dirty="0"/>
            <a:t>; </a:t>
          </a:r>
          <a:r>
            <a:rPr lang="en-US" sz="1900" b="1" kern="1200" dirty="0" err="1"/>
            <a:t>Ochiwo</a:t>
          </a:r>
          <a:r>
            <a:rPr lang="en-US" sz="1900" b="1" kern="1200" dirty="0"/>
            <a:t> mana </a:t>
          </a:r>
          <a:r>
            <a:rPr lang="en-US" sz="1900" b="1" kern="1200" dirty="0" err="1"/>
            <a:t>yo</a:t>
          </a:r>
          <a:r>
            <a:rPr lang="en-US" sz="1900" b="1" kern="1200" dirty="0"/>
            <a:t> </a:t>
          </a:r>
          <a:r>
            <a:rPr lang="en-US" sz="1900" b="1" kern="1200" dirty="0" err="1"/>
            <a:t>mopogore</a:t>
          </a:r>
          <a:r>
            <a:rPr lang="en-US" sz="1900" b="1" kern="1200" dirty="0"/>
            <a:t> mar </a:t>
          </a:r>
          <a:r>
            <a:rPr lang="en-US" sz="1900" b="1" kern="1200" dirty="0" err="1"/>
            <a:t>winjo</a:t>
          </a:r>
          <a:r>
            <a:rPr lang="en-US" sz="1900" b="1" kern="1200" dirty="0"/>
            <a:t> </a:t>
          </a:r>
          <a:r>
            <a:rPr lang="en-US" sz="1900" b="1" kern="1200" dirty="0" err="1"/>
            <a:t>tiend</a:t>
          </a:r>
          <a:r>
            <a:rPr lang="en-US" sz="1900" b="1" kern="1200" dirty="0"/>
            <a:t> </a:t>
          </a:r>
          <a:r>
            <a:rPr lang="en-US" sz="1900" b="1" kern="1200" dirty="0" err="1"/>
            <a:t>wachno</a:t>
          </a:r>
          <a:r>
            <a:rPr lang="en" sz="1900" b="1" kern="1200" dirty="0"/>
            <a:t>             </a:t>
          </a:r>
          <a:endParaRPr lang="es-ES" sz="1900" kern="1200" dirty="0"/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Kar</a:t>
          </a:r>
          <a:r>
            <a:rPr lang="en-US" sz="2000" b="1" kern="1200" dirty="0"/>
            <a:t> </a:t>
          </a:r>
          <a:r>
            <a:rPr lang="en-US" sz="2000" b="1" kern="1200" dirty="0" err="1"/>
            <a:t>ng’ur</a:t>
          </a:r>
          <a:r>
            <a:rPr lang="en-US" sz="2000" b="1" kern="1200" dirty="0"/>
            <a:t>, </a:t>
          </a:r>
          <a:r>
            <a:rPr lang="en-US" sz="2000" b="1" kern="1200" dirty="0" err="1"/>
            <a:t>oluongwa</a:t>
          </a:r>
          <a:r>
            <a:rPr lang="en-US" sz="2000" b="1" kern="1200" dirty="0"/>
            <a:t> </a:t>
          </a:r>
          <a:r>
            <a:rPr lang="en-US" sz="2000" b="1" kern="1200" dirty="0" err="1"/>
            <a:t>mondo</a:t>
          </a:r>
          <a:r>
            <a:rPr lang="en-US" sz="2000" b="1" kern="1200" dirty="0"/>
            <a:t> </a:t>
          </a:r>
          <a:r>
            <a:rPr lang="en-US" sz="2000" b="1" kern="1200" dirty="0" err="1"/>
            <a:t>wabed</a:t>
          </a:r>
          <a:r>
            <a:rPr lang="en-US" sz="2000" b="1" kern="1200" dirty="0"/>
            <a:t> </a:t>
          </a:r>
          <a:r>
            <a:rPr lang="en-US" sz="2000" b="1" kern="1200" dirty="0" err="1"/>
            <a:t>gi</a:t>
          </a:r>
          <a:r>
            <a:rPr lang="en-US" sz="2000" b="1" kern="1200" dirty="0"/>
            <a:t> </a:t>
          </a:r>
          <a:r>
            <a:rPr lang="en-US" sz="2000" b="1" kern="1200" dirty="0" err="1"/>
            <a:t>yie</a:t>
          </a:r>
          <a:r>
            <a:rPr lang="en-US" sz="2000" b="1" kern="1200" dirty="0"/>
            <a:t> kendo </a:t>
          </a:r>
          <a:r>
            <a:rPr lang="en-US" sz="2000" b="1" kern="1200" dirty="0" err="1"/>
            <a:t>waluw</a:t>
          </a:r>
          <a:r>
            <a:rPr lang="en-US" sz="2000" b="1" kern="1200" dirty="0"/>
            <a:t> </a:t>
          </a:r>
          <a:r>
            <a:rPr lang="en-US" sz="2000" b="1" kern="1200" dirty="0" err="1"/>
            <a:t>chenro</a:t>
          </a:r>
          <a:r>
            <a:rPr lang="en-US" sz="2000" b="1" kern="1200" dirty="0"/>
            <a:t> mag </a:t>
          </a:r>
          <a:r>
            <a:rPr lang="en-US" sz="2000" b="1" kern="1200" dirty="0" err="1"/>
            <a:t>Nyasaye</a:t>
          </a:r>
          <a:r>
            <a:rPr lang="en-US" sz="2000" b="1" kern="1200" dirty="0"/>
            <a:t> </a:t>
          </a:r>
          <a:endParaRPr lang="es-ES" sz="2000" kern="1200" dirty="0"/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Gweth biro ne jogo ma osiko chuth kuom Ruoth </a:t>
          </a:r>
          <a:endParaRPr lang="es-ES" sz="2000" kern="1200" dirty="0"/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Ngima</a:t>
          </a:r>
          <a:r>
            <a:rPr lang="en-US" sz="2000" b="1" kern="1200" dirty="0"/>
            <a:t> e yore </a:t>
          </a:r>
          <a:r>
            <a:rPr lang="en-US" sz="2000" b="1" kern="1200" dirty="0" err="1"/>
            <a:t>duto</a:t>
          </a:r>
          <a:r>
            <a:rPr lang="en-US" sz="2000" b="1" kern="1200" dirty="0"/>
            <a:t> </a:t>
          </a:r>
          <a:r>
            <a:rPr lang="en-US" sz="2000" b="1" kern="1200" dirty="0" err="1"/>
            <a:t>nyaka</a:t>
          </a:r>
          <a:r>
            <a:rPr lang="en-US" sz="2000" b="1" kern="1200" dirty="0"/>
            <a:t> </a:t>
          </a:r>
          <a:r>
            <a:rPr lang="en-US" sz="2000" b="1" kern="1200" dirty="0" err="1"/>
            <a:t>dage</a:t>
          </a:r>
          <a:r>
            <a:rPr lang="en-US" sz="2000" b="1" kern="1200" dirty="0"/>
            <a:t> </a:t>
          </a:r>
          <a:r>
            <a:rPr lang="en-US" sz="2000" b="1" kern="1200" dirty="0" err="1"/>
            <a:t>kaluwore</a:t>
          </a:r>
          <a:r>
            <a:rPr lang="en-US" sz="2000" b="1" kern="1200" dirty="0"/>
            <a:t> </a:t>
          </a:r>
          <a:r>
            <a:rPr lang="en-US" sz="2000" b="1" kern="1200" dirty="0" err="1"/>
            <a:t>gi</a:t>
          </a:r>
          <a:r>
            <a:rPr lang="en-US" sz="2000" b="1" kern="1200" dirty="0"/>
            <a:t> </a:t>
          </a:r>
          <a:r>
            <a:rPr lang="en-US" sz="2000" b="1" kern="1200" dirty="0" err="1"/>
            <a:t>chenro</a:t>
          </a:r>
          <a:r>
            <a:rPr lang="en-US" sz="2000" b="1" kern="1200" dirty="0"/>
            <a:t> ma </a:t>
          </a:r>
          <a:r>
            <a:rPr lang="en-US" sz="2000" b="1" kern="1200" dirty="0" err="1"/>
            <a:t>Nyasaye</a:t>
          </a:r>
          <a:r>
            <a:rPr lang="en-US" sz="2000" b="1" kern="1200" dirty="0"/>
            <a:t> </a:t>
          </a:r>
          <a:r>
            <a:rPr lang="en-US" sz="2000" b="1" kern="1200" dirty="0" err="1"/>
            <a:t>oketo</a:t>
          </a:r>
          <a:endParaRPr lang="es-ES" sz="2000" kern="1200" dirty="0"/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Ber</a:t>
          </a:r>
          <a:r>
            <a:rPr lang="en-US" sz="2000" b="1" kern="1200" dirty="0"/>
            <a:t> </a:t>
          </a:r>
          <a:r>
            <a:rPr lang="en-US" sz="2000" b="1" kern="1200" dirty="0" err="1"/>
            <a:t>dak</a:t>
          </a:r>
          <a:r>
            <a:rPr lang="en-US" sz="2000" b="1" kern="1200" dirty="0"/>
            <a:t> </a:t>
          </a:r>
          <a:r>
            <a:rPr lang="en-US" sz="2000" b="1" kern="1200" dirty="0" err="1"/>
            <a:t>machiegni</a:t>
          </a:r>
          <a:r>
            <a:rPr lang="en-US" sz="2000" b="1" kern="1200" dirty="0"/>
            <a:t> </a:t>
          </a:r>
          <a:r>
            <a:rPr lang="en-US" sz="2000" b="1" kern="1200" dirty="0" err="1"/>
            <a:t>gi</a:t>
          </a:r>
          <a:r>
            <a:rPr lang="en-US" sz="2000" b="1" kern="1200" dirty="0"/>
            <a:t> </a:t>
          </a:r>
          <a:r>
            <a:rPr lang="en-US" sz="2000" b="1" kern="1200" dirty="0" err="1"/>
            <a:t>Nyasaye</a:t>
          </a:r>
          <a:r>
            <a:rPr lang="en-US" sz="2000" b="1" kern="1200" dirty="0"/>
            <a:t> (</a:t>
          </a:r>
          <a:r>
            <a:rPr lang="en-US" sz="2000" b="1" kern="1200" dirty="0" err="1"/>
            <a:t>Zab</a:t>
          </a:r>
          <a:r>
            <a:rPr lang="en-US" sz="2000" b="1" kern="1200" dirty="0"/>
            <a:t> 84:10)</a:t>
          </a:r>
          <a:endParaRPr lang="es-ES" sz="2000" kern="1200" dirty="0"/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D9527-0AEF-4E46-B911-A0FACB3E75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DD31D-AC29-4C41-860D-D8EBB751C4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D31D-AC29-4C41-860D-D8EBB751C4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8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D31D-AC29-4C41-860D-D8EBB751C4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3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D31D-AC29-4C41-860D-D8EBB751C4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9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3"/>
                </a:solidFill>
              </a:rPr>
              <a:t>THUONDI MAG YIE</a:t>
            </a:r>
            <a:r>
              <a:rPr lang="en" sz="4800" b="1" dirty="0">
                <a:ln/>
                <a:solidFill>
                  <a:schemeClr val="accent3"/>
                </a:solidFill>
              </a:rPr>
              <a:t>: </a:t>
            </a:r>
            <a:br>
              <a:rPr lang="es-ES" sz="4800" b="1" dirty="0">
                <a:ln/>
                <a:solidFill>
                  <a:schemeClr val="accent3"/>
                </a:solidFill>
              </a:rPr>
            </a:br>
            <a:r>
              <a:rPr lang="en" sz="4800" b="1" dirty="0">
                <a:ln/>
                <a:solidFill>
                  <a:schemeClr val="accent3"/>
                </a:solidFill>
              </a:rPr>
              <a:t>JOSHUA GI KALEB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7E6000"/>
                </a:solidFill>
              </a:rPr>
              <a:t>Lesson 8 mar Novemba 22, 2025</a:t>
            </a: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3855331"/>
            <a:ext cx="5545393" cy="1877437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800" b="1" dirty="0">
                <a:ln/>
                <a:solidFill>
                  <a:srgbClr val="9A37C9"/>
                </a:solidFill>
              </a:rPr>
              <a:t>KAKA IYUDO YIE</a:t>
            </a: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773723" y="72560"/>
            <a:ext cx="10946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Emomiyo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oganda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mang’ongo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joneno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molworowa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polo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 wan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waweuru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ting’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maduodowa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kendo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waringuru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matek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kwanano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ng’uech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moseketwae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wachom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wang’wa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jatendwa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chakruok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oyie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msalaba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kochayo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wichkuot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kamano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nikech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obiro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yudo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To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osebet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bat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korachwich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duong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mar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(Jo-Hibrania 12:1-2)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170220" y="1602113"/>
            <a:ext cx="9395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Timbewa</a:t>
            </a:r>
            <a:r>
              <a:rPr lang="en-US" sz="2000" b="1" dirty="0"/>
              <a:t> </a:t>
            </a:r>
            <a:r>
              <a:rPr lang="en-US" sz="2000" b="1" dirty="0" err="1"/>
              <a:t>temo</a:t>
            </a:r>
            <a:r>
              <a:rPr lang="en-US" sz="2000" b="1" dirty="0"/>
              <a:t>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waneno</a:t>
            </a:r>
            <a:r>
              <a:rPr lang="en-US" sz="2000" b="1" dirty="0"/>
              <a:t>. </a:t>
            </a:r>
            <a:r>
              <a:rPr lang="en-US" sz="2000" b="1" dirty="0" err="1"/>
              <a:t>Nitie</a:t>
            </a:r>
            <a:r>
              <a:rPr lang="en-US" sz="2000" b="1" dirty="0"/>
              <a:t> kata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iluongo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rang’i</a:t>
            </a:r>
            <a:r>
              <a:rPr lang="en-US" sz="2000" b="1" dirty="0"/>
              <a:t> mag </a:t>
            </a:r>
            <a:r>
              <a:rPr lang="en-US" sz="2000" b="1" dirty="0" err="1"/>
              <a:t>leche</a:t>
            </a:r>
            <a:r>
              <a:rPr lang="en-US" sz="2000" b="1" dirty="0"/>
              <a:t>” ma </a:t>
            </a:r>
            <a:r>
              <a:rPr lang="en-US" sz="2000" b="1" dirty="0" err="1"/>
              <a:t>dwoko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pogruok</a:t>
            </a:r>
            <a:r>
              <a:rPr lang="en-US" sz="2000" b="1" dirty="0"/>
              <a:t> </a:t>
            </a:r>
            <a:r>
              <a:rPr lang="en-US" sz="2000" b="1" dirty="0" err="1"/>
              <a:t>mantie</a:t>
            </a:r>
            <a:r>
              <a:rPr lang="en-US" sz="2000" b="1" dirty="0"/>
              <a:t> e kind </a:t>
            </a:r>
            <a:r>
              <a:rPr lang="en-US" sz="2000" b="1" dirty="0" err="1"/>
              <a:t>neno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285" y="1708048"/>
            <a:ext cx="2505797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390900"/>
            <a:ext cx="3888834" cy="33171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77" y="4402932"/>
            <a:ext cx="1914674" cy="2362200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133850" y="3333750"/>
            <a:ext cx="8058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somo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kaka Kaleb </a:t>
            </a:r>
            <a:r>
              <a:rPr lang="en-US" sz="2000" b="1" dirty="0" err="1"/>
              <a:t>kod</a:t>
            </a:r>
            <a:r>
              <a:rPr lang="en-US" sz="2000" b="1" dirty="0"/>
              <a:t> Joshua, </a:t>
            </a:r>
            <a:r>
              <a:rPr lang="en-US" sz="2000" b="1" dirty="0" err="1"/>
              <a:t>wapuonjore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kaka ne </a:t>
            </a:r>
            <a:r>
              <a:rPr lang="en-US" sz="2000" b="1" dirty="0" err="1"/>
              <a:t>gigeno</a:t>
            </a:r>
            <a:r>
              <a:rPr lang="en-US" sz="2000" b="1" dirty="0"/>
              <a:t>; </a:t>
            </a:r>
            <a:r>
              <a:rPr lang="en-US" sz="2000" b="1" dirty="0" err="1"/>
              <a:t>bedo</a:t>
            </a:r>
            <a:r>
              <a:rPr lang="en-US" sz="2000" b="1" dirty="0"/>
              <a:t> ma </a:t>
            </a:r>
            <a:r>
              <a:rPr lang="en-US" sz="2000" b="1" dirty="0" err="1"/>
              <a:t>mwol</a:t>
            </a:r>
            <a:r>
              <a:rPr lang="en-US" sz="2000" b="1" dirty="0"/>
              <a:t> kaka ne gin;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neno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adieri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chir</a:t>
            </a:r>
            <a:r>
              <a:rPr lang="en-US" sz="2000" b="1" dirty="0"/>
              <a:t> kaka ne </a:t>
            </a:r>
            <a:r>
              <a:rPr lang="en-US" sz="2000" b="1" dirty="0" err="1"/>
              <a:t>gitimo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133850" y="4586198"/>
            <a:ext cx="60101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ere kaka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lokore</a:t>
            </a:r>
            <a:r>
              <a:rPr lang="en-US" sz="2000" b="1" dirty="0"/>
              <a:t>? </a:t>
            </a:r>
            <a:r>
              <a:rPr lang="en-US" sz="2000" b="1" dirty="0" err="1"/>
              <a:t>Bibilos</a:t>
            </a:r>
            <a:r>
              <a:rPr lang="en-US" sz="2000" b="1" dirty="0"/>
              <a:t>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: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ne </a:t>
            </a:r>
            <a:r>
              <a:rPr lang="en-US" sz="2000" b="1" dirty="0" err="1"/>
              <a:t>Roho</a:t>
            </a:r>
            <a:r>
              <a:rPr lang="en-US" sz="2000" b="1" dirty="0"/>
              <a:t> Maler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oti</a:t>
            </a:r>
            <a:r>
              <a:rPr lang="en-US" sz="2000" b="1" dirty="0"/>
              <a:t> e </a:t>
            </a:r>
            <a:r>
              <a:rPr lang="en-US" sz="2000" b="1" dirty="0" err="1"/>
              <a:t>iwa</a:t>
            </a:r>
            <a:r>
              <a:rPr lang="en-US" sz="2000" b="1" dirty="0"/>
              <a:t> (2 Kor. 3:18). Mae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ma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</a:t>
            </a:r>
            <a:r>
              <a:rPr lang="en-US" sz="2000" b="1" dirty="0" err="1"/>
              <a:t>madhi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.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wayier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walokre</a:t>
            </a:r>
            <a:r>
              <a:rPr lang="en-US" sz="2000" b="1" dirty="0"/>
              <a:t> kendo, kaka Kaleb, </a:t>
            </a:r>
            <a:r>
              <a:rPr lang="en-US" sz="2000" b="1" dirty="0" err="1"/>
              <a:t>wadonji</a:t>
            </a:r>
            <a:r>
              <a:rPr lang="en-US" sz="2000" b="1" dirty="0"/>
              <a:t> e </a:t>
            </a:r>
            <a:r>
              <a:rPr lang="en-US" sz="2000" b="1" dirty="0" err="1"/>
              <a:t>tich</a:t>
            </a:r>
            <a:r>
              <a:rPr lang="en-US" sz="2000" b="1" dirty="0"/>
              <a:t>. </a:t>
            </a:r>
            <a:r>
              <a:rPr lang="en-US" sz="2000" b="1" dirty="0" err="1"/>
              <a:t>Oluongwa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misango</a:t>
            </a:r>
            <a:r>
              <a:rPr lang="en-US" sz="2000" b="1" dirty="0"/>
              <a:t> </a:t>
            </a:r>
            <a:r>
              <a:rPr lang="en-US" sz="2000" b="1" dirty="0" err="1"/>
              <a:t>mangima</a:t>
            </a:r>
            <a:r>
              <a:rPr lang="en-US" sz="2000" b="1" dirty="0"/>
              <a:t> ne </a:t>
            </a:r>
            <a:r>
              <a:rPr lang="en-US" sz="2000" b="1" dirty="0" err="1"/>
              <a:t>Nyasaye</a:t>
            </a:r>
            <a:r>
              <a:rPr lang="en-US" sz="2000" b="1" dirty="0"/>
              <a:t> (Rumi 12:1-2).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170218" y="2439357"/>
            <a:ext cx="9240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Biblos</a:t>
            </a:r>
            <a:r>
              <a:rPr lang="en-US" sz="2000" b="1" dirty="0"/>
              <a:t> </a:t>
            </a:r>
            <a:r>
              <a:rPr lang="en-US" sz="2000" b="1" dirty="0" err="1"/>
              <a:t>luongowa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wane </a:t>
            </a:r>
            <a:r>
              <a:rPr lang="en-US" sz="2000" b="1" dirty="0" err="1"/>
              <a:t>ranyisi</a:t>
            </a:r>
            <a:r>
              <a:rPr lang="en-US" sz="2000" b="1" dirty="0"/>
              <a:t> mag </a:t>
            </a:r>
            <a:r>
              <a:rPr lang="en-US" sz="2000" b="1" dirty="0" err="1"/>
              <a:t>thuondi</a:t>
            </a:r>
            <a:r>
              <a:rPr lang="en-US" sz="2000" b="1" dirty="0"/>
              <a:t> mag </a:t>
            </a:r>
            <a:r>
              <a:rPr lang="en-US" sz="2000" b="1" dirty="0" err="1"/>
              <a:t>yie</a:t>
            </a:r>
            <a:r>
              <a:rPr lang="en-US" sz="2000" b="1" dirty="0"/>
              <a:t>, to </a:t>
            </a:r>
            <a:r>
              <a:rPr lang="en-US" sz="2000" b="1" dirty="0" err="1"/>
              <a:t>moloyo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waket</a:t>
            </a:r>
            <a:r>
              <a:rPr lang="en-US" sz="2000" b="1" dirty="0"/>
              <a:t> </a:t>
            </a:r>
            <a:r>
              <a:rPr lang="en-US" sz="2000" b="1" dirty="0" err="1"/>
              <a:t>pachwa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,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(</a:t>
            </a:r>
            <a:r>
              <a:rPr lang="en-US" sz="2000" b="1" dirty="0" err="1"/>
              <a:t>Hibrania</a:t>
            </a:r>
            <a:r>
              <a:rPr lang="en-US" sz="2000" b="1" dirty="0"/>
              <a:t> 12:1-2).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724025" y="603868"/>
            <a:ext cx="10467975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Kawuono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wadwaro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chwo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nigi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adieri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chuth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chwo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luwo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Ruoth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chuth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chwo</a:t>
            </a:r>
            <a:r>
              <a:rPr lang="en-US" sz="2400" b="1" dirty="0">
                <a:latin typeface="Constantia" panose="02030602050306030303" pitchFamily="18" charset="0"/>
              </a:rPr>
              <a:t> ma ok </a:t>
            </a:r>
            <a:r>
              <a:rPr lang="en-US" sz="2400" b="1" dirty="0" err="1">
                <a:latin typeface="Constantia" panose="02030602050306030303" pitchFamily="18" charset="0"/>
              </a:rPr>
              <a:t>dwar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okichore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kinde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giwuo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ochung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chik</a:t>
            </a:r>
            <a:r>
              <a:rPr lang="en-US" sz="2400" b="1" dirty="0">
                <a:latin typeface="Constantia" panose="02030602050306030303" pitchFamily="18" charset="0"/>
              </a:rPr>
              <a:t> kaka </a:t>
            </a:r>
            <a:r>
              <a:rPr lang="en-US" sz="2400" b="1" dirty="0" err="1">
                <a:latin typeface="Constantia" panose="02030602050306030303" pitchFamily="18" charset="0"/>
              </a:rPr>
              <a:t>chuma</a:t>
            </a:r>
            <a:r>
              <a:rPr lang="en-US" sz="2400" b="1" dirty="0">
                <a:latin typeface="Constantia" panose="02030602050306030303" pitchFamily="18" charset="0"/>
              </a:rPr>
              <a:t>, ma ok </a:t>
            </a:r>
            <a:r>
              <a:rPr lang="en-US" sz="2400" b="1" dirty="0" err="1">
                <a:latin typeface="Constantia" panose="02030602050306030303" pitchFamily="18" charset="0"/>
              </a:rPr>
              <a:t>dwar</a:t>
            </a:r>
            <a:r>
              <a:rPr lang="en-US" sz="2400" b="1" dirty="0">
                <a:latin typeface="Constantia" panose="02030602050306030303" pitchFamily="18" charset="0"/>
              </a:rPr>
              <a:t>  </a:t>
            </a:r>
            <a:r>
              <a:rPr lang="en-US" sz="2400" b="1" dirty="0" err="1">
                <a:latin typeface="Constantia" panose="02030602050306030303" pitchFamily="18" charset="0"/>
              </a:rPr>
              <a:t>nyisore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yor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wuondruok</a:t>
            </a:r>
            <a:r>
              <a:rPr lang="en-US" sz="2400" b="1" dirty="0">
                <a:latin typeface="Constantia" panose="02030602050306030303" pitchFamily="18" charset="0"/>
              </a:rPr>
              <a:t>, to </a:t>
            </a:r>
            <a:r>
              <a:rPr lang="en-US" sz="2400" b="1" dirty="0" err="1">
                <a:latin typeface="Constantia" panose="02030602050306030303" pitchFamily="18" charset="0"/>
              </a:rPr>
              <a:t>wuotho</a:t>
            </a:r>
            <a:r>
              <a:rPr lang="en-US" sz="2400" b="1" dirty="0">
                <a:latin typeface="Constantia" panose="02030602050306030303" pitchFamily="18" charset="0"/>
              </a:rPr>
              <a:t> ​​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mwolo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nigi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horuok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nigi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chuny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ng’wono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nigi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makare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chwo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nigi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luor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ong’eyo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sayans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lemo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manyiso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duong</a:t>
            </a:r>
            <a:r>
              <a:rPr lang="en-US" sz="2400" b="1" dirty="0">
                <a:latin typeface="Constantia" panose="02030602050306030303" pitchFamily="18" charset="0"/>
              </a:rPr>
              <a:t>’ mar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ber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ogandane</a:t>
            </a:r>
            <a:r>
              <a:rPr lang="en-US" sz="2400" b="1" dirty="0">
                <a:latin typeface="Constantia" panose="02030602050306030303" pitchFamily="18" charset="0"/>
              </a:rPr>
              <a:t>.... </a:t>
            </a:r>
            <a:r>
              <a:rPr lang="en-US" sz="2400" b="1" dirty="0" err="1">
                <a:latin typeface="Constantia" panose="02030602050306030303" pitchFamily="18" charset="0"/>
              </a:rPr>
              <a:t>Luwo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Yesu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dwaro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duto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chakruok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nwoyo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lokruokno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ndalo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</a:t>
            </a:r>
            <a:r>
              <a:rPr lang="en-US" sz="2400" b="1" dirty="0">
                <a:latin typeface="Constantia" panose="02030602050306030303" pitchFamily="18" charset="0"/>
              </a:rPr>
              <a:t> ma Kaleb ne </a:t>
            </a:r>
            <a:r>
              <a:rPr lang="en-US" sz="2400" b="1" dirty="0" err="1">
                <a:latin typeface="Constantia" panose="02030602050306030303" pitchFamily="18" charset="0"/>
              </a:rPr>
              <a:t>nigo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mane </a:t>
            </a:r>
            <a:r>
              <a:rPr lang="en-US" sz="2400" b="1" dirty="0" err="1">
                <a:latin typeface="Constantia" panose="02030602050306030303" pitchFamily="18" charset="0"/>
              </a:rPr>
              <a:t>omiye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chir</a:t>
            </a:r>
            <a:r>
              <a:rPr lang="en-US" sz="2400" b="1" dirty="0">
                <a:latin typeface="Constantia" panose="02030602050306030303" pitchFamily="18" charset="0"/>
              </a:rPr>
              <a:t>, mane </a:t>
            </a:r>
            <a:r>
              <a:rPr lang="en-US" sz="2400" b="1" dirty="0" err="1">
                <a:latin typeface="Constantia" panose="02030602050306030303" pitchFamily="18" charset="0"/>
              </a:rPr>
              <a:t>ogeng’e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luoro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dhano</a:t>
            </a:r>
            <a:r>
              <a:rPr lang="en-US" sz="2400" b="1" dirty="0">
                <a:latin typeface="Constantia" panose="02030602050306030303" pitchFamily="18" charset="0"/>
              </a:rPr>
              <a:t>, kendo mane </a:t>
            </a:r>
            <a:r>
              <a:rPr lang="en-US" sz="2400" b="1" dirty="0" err="1">
                <a:latin typeface="Constantia" panose="02030602050306030303" pitchFamily="18" charset="0"/>
              </a:rPr>
              <a:t>omiyo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ochung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chir</a:t>
            </a:r>
            <a:r>
              <a:rPr lang="en-US" sz="2400" b="1" dirty="0">
                <a:latin typeface="Constantia" panose="02030602050306030303" pitchFamily="18" charset="0"/>
              </a:rPr>
              <a:t> kendo ma </a:t>
            </a:r>
            <a:r>
              <a:rPr lang="en-US" sz="2400" b="1" dirty="0" err="1">
                <a:latin typeface="Constantia" panose="02030602050306030303" pitchFamily="18" charset="0"/>
              </a:rPr>
              <a:t>onge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chien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rito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ratiro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Kokalo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geno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tekono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Jatend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jolweny</a:t>
            </a:r>
            <a:r>
              <a:rPr lang="en-US" sz="2400" b="1" dirty="0">
                <a:latin typeface="Constantia" panose="02030602050306030303" pitchFamily="18" charset="0"/>
              </a:rPr>
              <a:t> mag polo ma </a:t>
            </a:r>
            <a:r>
              <a:rPr lang="en-US" sz="2400" b="1" dirty="0" err="1">
                <a:latin typeface="Constantia" panose="02030602050306030303" pitchFamily="18" charset="0"/>
              </a:rPr>
              <a:t>nigi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maduong</a:t>
            </a:r>
            <a:r>
              <a:rPr lang="en-US" sz="2400" b="1" dirty="0">
                <a:latin typeface="Constantia" panose="02030602050306030303" pitchFamily="18" charset="0"/>
              </a:rPr>
              <a:t>’, </a:t>
            </a:r>
            <a:r>
              <a:rPr lang="en-US" sz="2400" b="1" dirty="0" err="1">
                <a:latin typeface="Constantia" panose="02030602050306030303" pitchFamily="18" charset="0"/>
              </a:rPr>
              <a:t>jalweny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moro</a:t>
            </a:r>
            <a:r>
              <a:rPr lang="en-US" sz="2400" b="1" dirty="0">
                <a:latin typeface="Constantia" panose="02030602050306030303" pitchFamily="18" charset="0"/>
              </a:rPr>
              <a:t> amora mar </a:t>
            </a:r>
            <a:r>
              <a:rPr lang="en-US" sz="2400" b="1" dirty="0" err="1">
                <a:latin typeface="Constantia" panose="02030602050306030303" pitchFamily="18" charset="0"/>
              </a:rPr>
              <a:t>adier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msalaba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yudo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chir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loyo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pek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nenore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ok </a:t>
            </a:r>
            <a:r>
              <a:rPr lang="en-US" sz="2400" b="1" dirty="0" err="1">
                <a:latin typeface="Constantia" panose="02030602050306030303" pitchFamily="18" charset="0"/>
              </a:rPr>
              <a:t>nyal</a:t>
            </a:r>
            <a:r>
              <a:rPr lang="en-US" sz="2400" b="1" dirty="0">
                <a:latin typeface="Constantia" panose="02030602050306030303" pitchFamily="18" charset="0"/>
              </a:rPr>
              <a:t> lo.”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7568618" y="6519446"/>
            <a:ext cx="4623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Sons and Daughters of God </a:t>
            </a:r>
            <a:r>
              <a:rPr lang="en" sz="1600" b="1" dirty="0"/>
              <a:t>, July 19)</a:t>
            </a:r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76428" y="175893"/>
            <a:ext cx="4014047" cy="63709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Paruru</a:t>
            </a:r>
            <a:r>
              <a:rPr kumimoji="0" lang="en-US" sz="3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jotendu</a:t>
            </a:r>
            <a:r>
              <a:rPr kumimoji="0" lang="en-US" sz="3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nokwongo</a:t>
            </a:r>
            <a:r>
              <a:rPr kumimoji="0" lang="en-US" sz="3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yalonu</a:t>
            </a:r>
            <a:r>
              <a:rPr kumimoji="0" lang="en-US" sz="3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wach</a:t>
            </a:r>
            <a:r>
              <a:rPr kumimoji="0" lang="en-US" sz="3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Paruru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kaka kit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ngimagi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chalo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mondo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ulu</a:t>
            </a:r>
            <a:r>
              <a:rPr kumimoji="0" lang="en-US" sz="3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kit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yie</a:t>
            </a:r>
            <a:r>
              <a:rPr kumimoji="0" lang="en-US" sz="3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margi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(Jo-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Hibrania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13:7, 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Loko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Manyien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744927" y="3988825"/>
            <a:ext cx="4437548" cy="29392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436EBB"/>
                </a:solidFill>
              </a:rPr>
              <a:t>Yie mar Kaleb:</a:t>
            </a:r>
          </a:p>
          <a:p>
            <a:pPr lvl="1">
              <a:spcBef>
                <a:spcPts val="600"/>
              </a:spcBef>
            </a:pPr>
            <a:r>
              <a:rPr lang="pl-PL" sz="2000" b="1" dirty="0"/>
              <a:t>Keto gik ma ok nyalre o</a:t>
            </a:r>
            <a:r>
              <a:rPr lang="en-US" sz="2000" b="1" dirty="0" err="1"/>
              <a:t>nyalre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Yie</a:t>
            </a:r>
            <a:r>
              <a:rPr lang="en-US" sz="2000" b="1" dirty="0"/>
              <a:t> e </a:t>
            </a:r>
            <a:r>
              <a:rPr lang="en-US" sz="2000" b="1" dirty="0" err="1"/>
              <a:t>tim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Chiwo toch.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349479"/>
                </a:solidFill>
              </a:rPr>
              <a:t>Yie mar Joshua.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CC5149"/>
                </a:solidFill>
              </a:rPr>
              <a:t>Kaka </a:t>
            </a:r>
            <a:r>
              <a:rPr lang="en-US" sz="2000" b="1" dirty="0" err="1">
                <a:solidFill>
                  <a:srgbClr val="CC5149"/>
                </a:solidFill>
              </a:rPr>
              <a:t>iyudo</a:t>
            </a:r>
            <a:r>
              <a:rPr lang="en-US" sz="2000" b="1" dirty="0">
                <a:solidFill>
                  <a:srgbClr val="CC5149"/>
                </a:solidFill>
              </a:rPr>
              <a:t> </a:t>
            </a:r>
            <a:r>
              <a:rPr lang="en-US" sz="2000" b="1" dirty="0" err="1">
                <a:solidFill>
                  <a:srgbClr val="CC5149"/>
                </a:solidFill>
              </a:rPr>
              <a:t>yie</a:t>
            </a:r>
            <a:r>
              <a:rPr lang="en" sz="2000" b="1" dirty="0">
                <a:solidFill>
                  <a:srgbClr val="CC5149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7" y="-5534"/>
            <a:ext cx="796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Be </a:t>
            </a:r>
            <a:r>
              <a:rPr lang="en-US" sz="2000" b="1" dirty="0" err="1"/>
              <a:t>ing’eyo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apar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: </a:t>
            </a:r>
            <a:r>
              <a:rPr lang="en-US" sz="2000" b="1" dirty="0" err="1"/>
              <a:t>Shamua</a:t>
            </a:r>
            <a:r>
              <a:rPr lang="en-US" sz="2000" b="1" dirty="0"/>
              <a:t>, </a:t>
            </a:r>
            <a:r>
              <a:rPr lang="en-US" sz="2000" b="1" dirty="0" err="1"/>
              <a:t>Shafat</a:t>
            </a:r>
            <a:r>
              <a:rPr lang="en-US" sz="2000" b="1" dirty="0"/>
              <a:t>, </a:t>
            </a:r>
            <a:r>
              <a:rPr lang="en-US" sz="2000" b="1" dirty="0" err="1"/>
              <a:t>Igal</a:t>
            </a:r>
            <a:r>
              <a:rPr lang="en-US" sz="2000" b="1" dirty="0"/>
              <a:t>, </a:t>
            </a:r>
            <a:r>
              <a:rPr lang="en-US" sz="2000" b="1" dirty="0" err="1"/>
              <a:t>Palti</a:t>
            </a:r>
            <a:r>
              <a:rPr lang="en-US" sz="2000" b="1" dirty="0"/>
              <a:t>, </a:t>
            </a:r>
            <a:r>
              <a:rPr lang="en-US" sz="2000" b="1" dirty="0" err="1"/>
              <a:t>Gadiel</a:t>
            </a:r>
            <a:r>
              <a:rPr lang="en-US" sz="2000" b="1" dirty="0"/>
              <a:t>, </a:t>
            </a:r>
            <a:r>
              <a:rPr lang="en-US" sz="2000" b="1" dirty="0" err="1"/>
              <a:t>Gadi</a:t>
            </a:r>
            <a:r>
              <a:rPr lang="en-US" sz="2000" b="1" dirty="0"/>
              <a:t>, </a:t>
            </a:r>
            <a:r>
              <a:rPr lang="en-US" sz="2000" b="1" dirty="0" err="1"/>
              <a:t>Amiel</a:t>
            </a:r>
            <a:r>
              <a:rPr lang="en-US" sz="2000" b="1" dirty="0"/>
              <a:t>, </a:t>
            </a:r>
            <a:r>
              <a:rPr lang="en-US" sz="2000" b="1" dirty="0" err="1"/>
              <a:t>Setur</a:t>
            </a:r>
            <a:r>
              <a:rPr lang="en-US" sz="2000" b="1" dirty="0"/>
              <a:t>, </a:t>
            </a:r>
            <a:r>
              <a:rPr lang="en-US" sz="2000" b="1" dirty="0" err="1"/>
              <a:t>Nabi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Geuel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23006" y="218020"/>
            <a:ext cx="36587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" t="11980" r="155" b="222"/>
          <a:stretch>
            <a:fillRect/>
          </a:stretch>
        </p:blipFill>
        <p:spPr>
          <a:xfrm>
            <a:off x="285750" y="3819832"/>
            <a:ext cx="6477000" cy="2864248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92637" y="569965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408287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92638" y="624942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5188945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834193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91551" y="2815478"/>
            <a:ext cx="79604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Ere kaka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luwo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mane gin-go kendo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ok </a:t>
            </a:r>
            <a:r>
              <a:rPr lang="en-US" sz="2000" b="1" dirty="0" err="1"/>
              <a:t>nyalre</a:t>
            </a:r>
            <a:r>
              <a:rPr lang="en-US" sz="2000" b="1" dirty="0"/>
              <a:t>, mana kaka ne </a:t>
            </a:r>
            <a:r>
              <a:rPr lang="en-US" sz="2000" b="1" dirty="0" err="1"/>
              <a:t>gitimo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55393" y="1625286"/>
            <a:ext cx="7996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isewinjo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ariyogi</a:t>
            </a:r>
            <a:r>
              <a:rPr lang="en-US" sz="2000" b="1" dirty="0"/>
              <a:t>: Joshua </a:t>
            </a:r>
            <a:r>
              <a:rPr lang="en-US" sz="2000" b="1" dirty="0" err="1"/>
              <a:t>kod</a:t>
            </a:r>
            <a:r>
              <a:rPr lang="en-US" sz="2000" b="1" dirty="0"/>
              <a:t> Kaleb. Ne </a:t>
            </a:r>
            <a:r>
              <a:rPr lang="en-US" sz="2000" b="1" dirty="0" err="1"/>
              <a:t>gichung</a:t>
            </a:r>
            <a:r>
              <a:rPr lang="en-US" sz="2000" b="1" dirty="0"/>
              <a:t>’ </a:t>
            </a:r>
            <a:r>
              <a:rPr lang="en-US" sz="2000" b="1" dirty="0" err="1"/>
              <a:t>motegno</a:t>
            </a:r>
            <a:r>
              <a:rPr lang="en-US" sz="2000" b="1" dirty="0"/>
              <a:t>, ne </a:t>
            </a:r>
            <a:r>
              <a:rPr lang="en-US" sz="2000" b="1" dirty="0" err="1"/>
              <a:t>giyie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singo</a:t>
            </a:r>
            <a:r>
              <a:rPr lang="en-US" sz="2000" b="1" dirty="0"/>
              <a:t> mag </a:t>
            </a:r>
            <a:r>
              <a:rPr lang="en-US" sz="2000" b="1" dirty="0" err="1"/>
              <a:t>Nyasaye</a:t>
            </a:r>
            <a:r>
              <a:rPr lang="en-US" sz="2000" b="1" dirty="0"/>
              <a:t>, kendo ne </a:t>
            </a:r>
            <a:r>
              <a:rPr lang="en-US" sz="2000" b="1" dirty="0" err="1"/>
              <a:t>gidak</a:t>
            </a:r>
            <a:r>
              <a:rPr lang="en-US" sz="2000" b="1" dirty="0"/>
              <a:t> </a:t>
            </a:r>
            <a:r>
              <a:rPr lang="en-US" sz="2000" b="1" dirty="0" err="1"/>
              <a:t>magineno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gichopo</a:t>
            </a:r>
            <a:r>
              <a:rPr lang="en-US" sz="2000" b="1" dirty="0"/>
              <a:t> </a:t>
            </a:r>
            <a:r>
              <a:rPr lang="en-US" sz="2000" b="1" dirty="0" err="1"/>
              <a:t>kare</a:t>
            </a:r>
            <a:r>
              <a:rPr lang="en-US" sz="2000" b="1" dirty="0"/>
              <a:t> (Kwan 14:38).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55393" y="669995"/>
            <a:ext cx="79870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/>
              <a:t>Ng’eruok</a:t>
            </a:r>
            <a:r>
              <a:rPr lang="en-US" sz="2000" b="1" dirty="0"/>
              <a:t>” </a:t>
            </a:r>
            <a:r>
              <a:rPr lang="en-US" sz="2000" b="1" dirty="0" err="1"/>
              <a:t>margi</a:t>
            </a:r>
            <a:r>
              <a:rPr lang="en-US" sz="2000" b="1" dirty="0"/>
              <a:t> ne </a:t>
            </a:r>
            <a:r>
              <a:rPr lang="en-US" sz="2000" b="1" dirty="0" err="1"/>
              <a:t>oriwo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ne ok </a:t>
            </a:r>
            <a:r>
              <a:rPr lang="en-US" sz="2000" b="1" dirty="0" err="1"/>
              <a:t>giyie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, kendo </a:t>
            </a:r>
            <a:r>
              <a:rPr lang="en-US" sz="2000" b="1" dirty="0" err="1"/>
              <a:t>mano</a:t>
            </a:r>
            <a:r>
              <a:rPr lang="en-US" sz="2000" b="1" dirty="0"/>
              <a:t> ne </a:t>
            </a:r>
            <a:r>
              <a:rPr lang="en-US" sz="2000" b="1" dirty="0" err="1"/>
              <a:t>okelo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 </a:t>
            </a:r>
            <a:r>
              <a:rPr lang="en-US" sz="2000" b="1" dirty="0" err="1"/>
              <a:t>margi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 mar </a:t>
            </a:r>
            <a:r>
              <a:rPr lang="en-US" sz="2000" b="1" dirty="0" err="1"/>
              <a:t>tieng’no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. (Kwan 14:36-37).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195935"/>
            <a:ext cx="7177238" cy="92333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916941"/>
                </a:solidFill>
              </a:rPr>
              <a:t>YIE MAR KALEB</a:t>
            </a:r>
            <a:endParaRPr lang="en" sz="5400" b="1" dirty="0">
              <a:ln/>
              <a:solidFill>
                <a:srgbClr val="916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MIYO GIK MA OK NYALRE NYALORE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1276350" y="657522"/>
            <a:ext cx="963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Jomoko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mane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wabirogo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nonyoso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chuny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ji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, to an ne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aluwo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dwaro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Nyasacha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chuny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modimbore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(Joshua 14:8)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100631" y="1356544"/>
            <a:ext cx="62047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Nying</a:t>
            </a:r>
            <a:r>
              <a:rPr lang="en-US" sz="2000" b="1" dirty="0"/>
              <a:t> “Kaleb” </a:t>
            </a:r>
            <a:r>
              <a:rPr lang="en-US" sz="2000" b="1" dirty="0" err="1"/>
              <a:t>tiende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gwok</a:t>
            </a:r>
            <a:r>
              <a:rPr lang="en-US" sz="2000" b="1" dirty="0"/>
              <a:t>.” Kaka </a:t>
            </a:r>
            <a:r>
              <a:rPr lang="en-US" sz="2000" b="1" dirty="0" err="1"/>
              <a:t>ngimane</a:t>
            </a:r>
            <a:r>
              <a:rPr lang="en-US" sz="2000" b="1" dirty="0"/>
              <a:t> ne </a:t>
            </a:r>
            <a:r>
              <a:rPr lang="en-US" sz="2000" b="1" dirty="0" err="1"/>
              <a:t>nyiso</a:t>
            </a:r>
            <a:r>
              <a:rPr lang="en-US" sz="2000" b="1" dirty="0"/>
              <a:t>, ne ok </a:t>
            </a:r>
            <a:r>
              <a:rPr lang="en-US" sz="2000" b="1" dirty="0" err="1"/>
              <a:t>oyudo</a:t>
            </a:r>
            <a:r>
              <a:rPr lang="en-US" sz="2000" b="1" dirty="0"/>
              <a:t> </a:t>
            </a:r>
            <a:r>
              <a:rPr lang="en-US" sz="2000" b="1" dirty="0" err="1"/>
              <a:t>nyingno</a:t>
            </a:r>
            <a:r>
              <a:rPr lang="en-US" sz="2000" b="1" dirty="0"/>
              <a:t> kaka </a:t>
            </a:r>
            <a:r>
              <a:rPr lang="en-US" sz="2000" b="1" dirty="0" err="1"/>
              <a:t>nying</a:t>
            </a:r>
            <a:r>
              <a:rPr lang="en-US" sz="2000" b="1" dirty="0"/>
              <a:t>’ mar </a:t>
            </a:r>
            <a:r>
              <a:rPr lang="en-US" sz="2000" b="1" dirty="0" err="1"/>
              <a:t>ayany</a:t>
            </a:r>
            <a:r>
              <a:rPr lang="en-US" sz="2000" b="1" dirty="0"/>
              <a:t>, to ne </a:t>
            </a:r>
            <a:r>
              <a:rPr lang="en-US" sz="2000" b="1" dirty="0" err="1"/>
              <a:t>oyude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chung’ne</a:t>
            </a:r>
            <a:r>
              <a:rPr lang="en-US" sz="2000" b="1" dirty="0"/>
              <a:t> </a:t>
            </a:r>
            <a:r>
              <a:rPr lang="en-US" sz="2000" b="1" dirty="0" err="1"/>
              <a:t>motegno</a:t>
            </a:r>
            <a:r>
              <a:rPr lang="en-US" sz="2000" b="1" dirty="0"/>
              <a:t> ma ok </a:t>
            </a:r>
            <a:r>
              <a:rPr lang="en-US" sz="2000" b="1" dirty="0" err="1"/>
              <a:t>yiengni</a:t>
            </a:r>
            <a:r>
              <a:rPr lang="en-US" sz="2000" b="1" dirty="0"/>
              <a:t>.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kama</a:t>
            </a:r>
            <a:r>
              <a:rPr lang="en-US" sz="2000" b="1" dirty="0"/>
              <a:t> </a:t>
            </a:r>
            <a:r>
              <a:rPr lang="en-US" sz="2000" b="1" dirty="0" err="1"/>
              <a:t>jomoko</a:t>
            </a:r>
            <a:r>
              <a:rPr lang="en-US" sz="2000" b="1" dirty="0"/>
              <a:t> to ne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. Ne </a:t>
            </a:r>
            <a:r>
              <a:rPr lang="en-US" sz="2000" b="1" dirty="0" err="1"/>
              <a:t>osiko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onanore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kama</a:t>
            </a:r>
            <a:r>
              <a:rPr lang="en-US" sz="2000" b="1" dirty="0"/>
              <a:t> </a:t>
            </a:r>
            <a:r>
              <a:rPr lang="en-US" sz="2000" b="1" dirty="0" err="1"/>
              <a:t>jomoko</a:t>
            </a:r>
            <a:r>
              <a:rPr lang="en-US" sz="2000" b="1" dirty="0"/>
              <a:t> ne </a:t>
            </a:r>
            <a:r>
              <a:rPr lang="en-US" sz="2000" b="1" dirty="0" err="1"/>
              <a:t>luoro</a:t>
            </a:r>
            <a:r>
              <a:rPr lang="en-US" sz="2000" b="1" dirty="0"/>
              <a:t> </a:t>
            </a:r>
            <a:r>
              <a:rPr lang="en-US" sz="2000" b="1" dirty="0" err="1"/>
              <a:t>omako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5341" y="1466291"/>
            <a:ext cx="5709064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70816" y="5829519"/>
            <a:ext cx="61296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Ranyisi</a:t>
            </a:r>
            <a:r>
              <a:rPr lang="en-US" sz="2000" b="1" dirty="0"/>
              <a:t> mare </a:t>
            </a:r>
            <a:r>
              <a:rPr lang="en-US" sz="2000" b="1" dirty="0" err="1"/>
              <a:t>jiwowa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motegno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, ma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ok </a:t>
            </a:r>
            <a:r>
              <a:rPr lang="en-US" sz="2000" b="1" dirty="0" err="1"/>
              <a:t>nyalre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manyalore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152396" y="4646303"/>
            <a:ext cx="6148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Kaachiel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Joshua (mane bet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tinne</a:t>
            </a:r>
            <a:r>
              <a:rPr lang="en-US" sz="2000" b="1" dirty="0"/>
              <a:t>), ne </a:t>
            </a:r>
            <a:r>
              <a:rPr lang="en-US" sz="2000" b="1" dirty="0" err="1"/>
              <a:t>ochung</a:t>
            </a:r>
            <a:r>
              <a:rPr lang="en-US" sz="2000" b="1" dirty="0"/>
              <a:t>’ </a:t>
            </a:r>
            <a:r>
              <a:rPr lang="en-US" sz="2000" b="1" dirty="0" err="1"/>
              <a:t>motegno</a:t>
            </a:r>
            <a:r>
              <a:rPr lang="en-US" sz="2000" b="1" dirty="0"/>
              <a:t> e </a:t>
            </a:r>
            <a:r>
              <a:rPr lang="en-US" sz="2000" b="1" dirty="0" err="1"/>
              <a:t>paro</a:t>
            </a:r>
            <a:r>
              <a:rPr lang="en-US" sz="2000" b="1" dirty="0"/>
              <a:t> mare, kata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oganda</a:t>
            </a:r>
            <a:r>
              <a:rPr lang="en-US" sz="2000" b="1" dirty="0"/>
              <a:t> ne </a:t>
            </a:r>
            <a:r>
              <a:rPr lang="en-US" sz="2000" b="1" dirty="0" err="1"/>
              <a:t>dwaro</a:t>
            </a:r>
            <a:r>
              <a:rPr lang="en-US" sz="2000" b="1" dirty="0"/>
              <a:t> </a:t>
            </a:r>
            <a:r>
              <a:rPr lang="en-US" sz="2000" b="1" dirty="0" err="1"/>
              <a:t>goyogi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kite (Kwano14:10).</a:t>
            </a:r>
            <a:r>
              <a:rPr lang="en" sz="2000" b="1" dirty="0"/>
              <a:t>(Num. 14:10).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95721" y="3155312"/>
            <a:ext cx="6204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Kama </a:t>
            </a:r>
            <a:r>
              <a:rPr lang="en-US" sz="2000" b="1" dirty="0" err="1"/>
              <a:t>jombetre</a:t>
            </a:r>
            <a:r>
              <a:rPr lang="en-US" sz="2000" b="1" dirty="0"/>
              <a:t> </a:t>
            </a:r>
            <a:r>
              <a:rPr lang="en-US" sz="2000" b="1" dirty="0" err="1"/>
              <a:t>apar</a:t>
            </a:r>
            <a:r>
              <a:rPr lang="en-US" sz="2000" b="1" dirty="0"/>
              <a:t> ne </a:t>
            </a:r>
            <a:r>
              <a:rPr lang="en-US" sz="2000" b="1" dirty="0" err="1"/>
              <a:t>oneno</a:t>
            </a:r>
            <a:r>
              <a:rPr lang="en-US" sz="2000" b="1" dirty="0"/>
              <a:t> </a:t>
            </a:r>
            <a:r>
              <a:rPr lang="en-US" sz="2000" b="1" dirty="0" err="1"/>
              <a:t>mier</a:t>
            </a:r>
            <a:r>
              <a:rPr lang="en-US" sz="2000" b="1" dirty="0"/>
              <a:t> ma ok </a:t>
            </a:r>
            <a:r>
              <a:rPr lang="en-US" sz="2000" b="1" dirty="0" err="1"/>
              <a:t>nyal</a:t>
            </a:r>
            <a:r>
              <a:rPr lang="en-US" sz="2000" b="1" dirty="0"/>
              <a:t> lo,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thuondi</a:t>
            </a:r>
            <a:r>
              <a:rPr lang="en-US" sz="2000" b="1" dirty="0"/>
              <a:t> </a:t>
            </a:r>
            <a:r>
              <a:rPr lang="en-US" sz="2000" b="1" dirty="0" err="1"/>
              <a:t>marateke</a:t>
            </a:r>
            <a:r>
              <a:rPr lang="en-US" sz="2000" b="1" dirty="0"/>
              <a:t> ma ok </a:t>
            </a:r>
            <a:r>
              <a:rPr lang="en-US" sz="2000" b="1" dirty="0" err="1"/>
              <a:t>nyal</a:t>
            </a:r>
            <a:r>
              <a:rPr lang="en-US" sz="2000" b="1" dirty="0"/>
              <a:t> lo, Kaleb ne </a:t>
            </a:r>
            <a:r>
              <a:rPr lang="en-US" sz="2000" b="1" dirty="0" err="1"/>
              <a:t>oneno</a:t>
            </a:r>
            <a:r>
              <a:rPr lang="en-US" sz="2000" b="1" dirty="0"/>
              <a:t> </a:t>
            </a:r>
            <a:r>
              <a:rPr lang="en-US" sz="2000" b="1" dirty="0" err="1"/>
              <a:t>mier</a:t>
            </a:r>
            <a:r>
              <a:rPr lang="en-US" sz="2000" b="1" dirty="0"/>
              <a:t> ma </a:t>
            </a:r>
            <a:r>
              <a:rPr lang="en-US" sz="2000" b="1" dirty="0" err="1"/>
              <a:t>oselo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thuondi</a:t>
            </a:r>
            <a:r>
              <a:rPr lang="en-US" sz="2000" b="1" dirty="0"/>
              <a:t> “</a:t>
            </a:r>
            <a:r>
              <a:rPr lang="en-US" sz="2000" b="1" dirty="0" err="1"/>
              <a:t>michamo</a:t>
            </a:r>
            <a:r>
              <a:rPr lang="en-US" sz="2000" b="1" dirty="0"/>
              <a:t> kaka </a:t>
            </a:r>
            <a:r>
              <a:rPr lang="en-US" sz="2000" b="1" dirty="0" err="1"/>
              <a:t>kuon</a:t>
            </a:r>
            <a:r>
              <a:rPr lang="en-US" sz="2000" b="1" dirty="0"/>
              <a:t>” (Kwan 13:28-33; 14:6-9).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63910" y="7353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YIE E TIM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Omiyo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koro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miya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gode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mane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osingorena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kinde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cha.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Chieng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’ cha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donge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niwinjo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jo-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Anak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odak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kuno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gin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mier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madongo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kendo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mochiel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matek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siro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wasigu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? To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dipo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okonya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mi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ariembogi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kaka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nosesingorena</a:t>
            </a:r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(Joshua 14:12)</a:t>
            </a:r>
            <a:endParaRPr lang="es-ES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44878" y="1608315"/>
            <a:ext cx="58501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Kaluwore</a:t>
            </a:r>
            <a:r>
              <a:rPr lang="en-US" b="1" dirty="0"/>
              <a:t> </a:t>
            </a:r>
            <a:r>
              <a:rPr lang="en-US" b="1" dirty="0" err="1"/>
              <a:t>gi</a:t>
            </a:r>
            <a:r>
              <a:rPr lang="en-US" b="1" dirty="0"/>
              <a:t> Kaleb </a:t>
            </a:r>
            <a:r>
              <a:rPr lang="en-US" b="1" dirty="0" err="1"/>
              <a:t>owuon</a:t>
            </a:r>
            <a:r>
              <a:rPr lang="en-US" b="1" dirty="0"/>
              <a:t>, </a:t>
            </a:r>
            <a:r>
              <a:rPr lang="en-US" b="1" dirty="0" err="1"/>
              <a:t>ka</a:t>
            </a:r>
            <a:r>
              <a:rPr lang="en-US" b="1" dirty="0"/>
              <a:t> Musa </a:t>
            </a:r>
            <a:r>
              <a:rPr lang="en-US" b="1" dirty="0" err="1"/>
              <a:t>nokwayo</a:t>
            </a:r>
            <a:r>
              <a:rPr lang="en-US" b="1" dirty="0"/>
              <a:t> </a:t>
            </a:r>
            <a:r>
              <a:rPr lang="en-US" b="1" dirty="0" err="1"/>
              <a:t>mondo</a:t>
            </a:r>
            <a:r>
              <a:rPr lang="en-US" b="1" dirty="0"/>
              <a:t> </a:t>
            </a:r>
            <a:r>
              <a:rPr lang="en-US" b="1" dirty="0" err="1"/>
              <a:t>omiye</a:t>
            </a:r>
            <a:r>
              <a:rPr lang="en-US" b="1" dirty="0"/>
              <a:t> repot, “</a:t>
            </a:r>
            <a:r>
              <a:rPr lang="en-US" b="1" dirty="0" err="1"/>
              <a:t>Naterone</a:t>
            </a:r>
            <a:r>
              <a:rPr lang="en-US" b="1" dirty="0"/>
              <a:t> </a:t>
            </a:r>
            <a:r>
              <a:rPr lang="en-US" b="1" dirty="0" err="1"/>
              <a:t>wach</a:t>
            </a:r>
            <a:r>
              <a:rPr lang="en-US" b="1" dirty="0"/>
              <a:t> </a:t>
            </a:r>
            <a:r>
              <a:rPr lang="en-US" b="1" dirty="0" err="1"/>
              <a:t>madieri</a:t>
            </a:r>
            <a:r>
              <a:rPr lang="en-US" b="1" dirty="0"/>
              <a:t>” (Josh. 14:7), kendo “ne </a:t>
            </a:r>
            <a:r>
              <a:rPr lang="en-US" b="1" dirty="0" err="1"/>
              <a:t>aluwo</a:t>
            </a:r>
            <a:r>
              <a:rPr lang="en-US" b="1" dirty="0"/>
              <a:t> </a:t>
            </a:r>
            <a:r>
              <a:rPr lang="en-US" b="1" dirty="0" err="1"/>
              <a:t>dwaro</a:t>
            </a:r>
            <a:r>
              <a:rPr lang="en-US" b="1" dirty="0"/>
              <a:t> mar </a:t>
            </a:r>
            <a:r>
              <a:rPr lang="en-US" b="1" dirty="0" err="1"/>
              <a:t>Ruoth</a:t>
            </a:r>
            <a:r>
              <a:rPr lang="en-US" b="1" dirty="0"/>
              <a:t> </a:t>
            </a:r>
            <a:r>
              <a:rPr lang="en-US" b="1" dirty="0" err="1"/>
              <a:t>Nyasaye</a:t>
            </a:r>
            <a:r>
              <a:rPr lang="en-US" b="1" dirty="0"/>
              <a:t> ma </a:t>
            </a:r>
            <a:r>
              <a:rPr lang="en-US" b="1" dirty="0" err="1"/>
              <a:t>Nyasacha</a:t>
            </a:r>
            <a:r>
              <a:rPr lang="en-US" b="1" dirty="0"/>
              <a:t> </a:t>
            </a:r>
            <a:r>
              <a:rPr lang="en-US" b="1" dirty="0" err="1"/>
              <a:t>gi</a:t>
            </a:r>
            <a:r>
              <a:rPr lang="en-US" b="1" dirty="0"/>
              <a:t> </a:t>
            </a:r>
            <a:r>
              <a:rPr lang="en-US" b="1" dirty="0" err="1"/>
              <a:t>chuny</a:t>
            </a:r>
            <a:r>
              <a:rPr lang="en-US" b="1" dirty="0"/>
              <a:t> </a:t>
            </a:r>
            <a:r>
              <a:rPr lang="en-US" b="1" dirty="0" err="1"/>
              <a:t>modimbore</a:t>
            </a:r>
            <a:r>
              <a:rPr lang="en-US" b="1" dirty="0"/>
              <a:t>” (Josh. 14:8). </a:t>
            </a:r>
            <a:r>
              <a:rPr lang="en-US" b="1" dirty="0" err="1"/>
              <a:t>Nikech</a:t>
            </a:r>
            <a:r>
              <a:rPr lang="en-US" b="1" dirty="0"/>
              <a:t> </a:t>
            </a:r>
            <a:r>
              <a:rPr lang="en-US" b="1" dirty="0" err="1"/>
              <a:t>chung’ne</a:t>
            </a:r>
            <a:r>
              <a:rPr lang="en-US" b="1" dirty="0"/>
              <a:t> </a:t>
            </a:r>
            <a:r>
              <a:rPr lang="en-US" b="1" dirty="0" err="1"/>
              <a:t>motegno</a:t>
            </a:r>
            <a:r>
              <a:rPr lang="en-US" b="1" dirty="0"/>
              <a:t> </a:t>
            </a:r>
            <a:r>
              <a:rPr lang="en-US" b="1" dirty="0" err="1"/>
              <a:t>kuom</a:t>
            </a:r>
            <a:r>
              <a:rPr lang="en-US" b="1" dirty="0"/>
              <a:t> </a:t>
            </a:r>
            <a:r>
              <a:rPr lang="en-US" b="1" dirty="0" err="1"/>
              <a:t>adieri</a:t>
            </a:r>
            <a:r>
              <a:rPr lang="en-US" b="1" dirty="0"/>
              <a:t>, ne </a:t>
            </a:r>
            <a:r>
              <a:rPr lang="en-US" b="1" dirty="0" err="1"/>
              <a:t>osingne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</a:t>
            </a:r>
            <a:r>
              <a:rPr lang="en-US" b="1" dirty="0" err="1"/>
              <a:t>obiro</a:t>
            </a:r>
            <a:r>
              <a:rPr lang="en-US" b="1" dirty="0"/>
              <a:t> </a:t>
            </a:r>
            <a:r>
              <a:rPr lang="en-US" b="1" dirty="0" err="1"/>
              <a:t>yudo</a:t>
            </a:r>
            <a:r>
              <a:rPr lang="en-US" b="1" dirty="0"/>
              <a:t> </a:t>
            </a:r>
            <a:r>
              <a:rPr lang="en-US" b="1" dirty="0" err="1"/>
              <a:t>pok</a:t>
            </a:r>
            <a:r>
              <a:rPr lang="en-US" b="1" dirty="0"/>
              <a:t> mar </a:t>
            </a:r>
            <a:r>
              <a:rPr lang="en-US" b="1" dirty="0" err="1"/>
              <a:t>kama</a:t>
            </a:r>
            <a:r>
              <a:rPr lang="en-US" b="1" dirty="0"/>
              <a:t> </a:t>
            </a:r>
            <a:r>
              <a:rPr lang="en-US" b="1" dirty="0" err="1"/>
              <a:t>tiende</a:t>
            </a:r>
            <a:r>
              <a:rPr lang="en-US" b="1" dirty="0"/>
              <a:t> ne </a:t>
            </a:r>
            <a:r>
              <a:rPr lang="en-US" b="1" dirty="0" err="1"/>
              <a:t>onyono</a:t>
            </a:r>
            <a:r>
              <a:rPr lang="en-US" b="1" dirty="0"/>
              <a:t> e </a:t>
            </a:r>
            <a:r>
              <a:rPr lang="en-US" b="1" dirty="0" err="1"/>
              <a:t>kinde</a:t>
            </a:r>
            <a:r>
              <a:rPr lang="en-US" b="1" dirty="0"/>
              <a:t> mane </a:t>
            </a:r>
            <a:r>
              <a:rPr lang="en-US" b="1" dirty="0" err="1"/>
              <a:t>gichero</a:t>
            </a:r>
            <a:r>
              <a:rPr lang="en-US" b="1" dirty="0"/>
              <a:t> </a:t>
            </a:r>
            <a:r>
              <a:rPr lang="en-US" b="1" dirty="0" err="1"/>
              <a:t>pinyno</a:t>
            </a:r>
            <a:r>
              <a:rPr lang="en-US" b="1" dirty="0"/>
              <a:t> (</a:t>
            </a:r>
            <a:r>
              <a:rPr lang="en-US" b="1" dirty="0" err="1"/>
              <a:t>Yos</a:t>
            </a:r>
            <a:r>
              <a:rPr lang="en-US" b="1" dirty="0"/>
              <a:t>. 14:9).</a:t>
            </a:r>
            <a:endParaRPr lang="en" b="1" dirty="0"/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9" r="9510"/>
          <a:stretch>
            <a:fillRect/>
          </a:stretch>
        </p:blipFill>
        <p:spPr>
          <a:xfrm>
            <a:off x="8601820" y="1765430"/>
            <a:ext cx="3411276" cy="4978359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1" y="1696057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610466" y="4160253"/>
            <a:ext cx="58501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Kaleb ne ja </a:t>
            </a:r>
            <a:r>
              <a:rPr lang="en-US" b="1" dirty="0" err="1"/>
              <a:t>higni</a:t>
            </a:r>
            <a:r>
              <a:rPr lang="en-US" b="1" dirty="0"/>
              <a:t> 40 </a:t>
            </a:r>
            <a:r>
              <a:rPr lang="en-US" b="1" dirty="0" err="1"/>
              <a:t>kane</a:t>
            </a:r>
            <a:r>
              <a:rPr lang="en-US" b="1" dirty="0"/>
              <a:t> </a:t>
            </a:r>
            <a:r>
              <a:rPr lang="en-US" b="1" dirty="0" err="1"/>
              <a:t>oore</a:t>
            </a:r>
            <a:r>
              <a:rPr lang="en-US" b="1" dirty="0"/>
              <a:t> kaka </a:t>
            </a:r>
            <a:r>
              <a:rPr lang="en-US" b="1" dirty="0" err="1"/>
              <a:t>jambetre</a:t>
            </a:r>
            <a:r>
              <a:rPr lang="en-US" b="1" dirty="0"/>
              <a:t>. Bang’ </a:t>
            </a:r>
            <a:r>
              <a:rPr lang="en-US" b="1" dirty="0" err="1"/>
              <a:t>higni</a:t>
            </a:r>
            <a:r>
              <a:rPr lang="en-US" b="1" dirty="0"/>
              <a:t> </a:t>
            </a:r>
            <a:r>
              <a:rPr lang="en-US" b="1" dirty="0" err="1"/>
              <a:t>abich</a:t>
            </a:r>
            <a:r>
              <a:rPr lang="en-US" b="1" dirty="0"/>
              <a:t> mag </a:t>
            </a:r>
            <a:r>
              <a:rPr lang="en-US" b="1" dirty="0" err="1"/>
              <a:t>kawo</a:t>
            </a:r>
            <a:r>
              <a:rPr lang="en-US" b="1" dirty="0"/>
              <a:t> </a:t>
            </a:r>
            <a:r>
              <a:rPr lang="en-US" b="1" dirty="0" err="1"/>
              <a:t>piny</a:t>
            </a:r>
            <a:r>
              <a:rPr lang="en-US" b="1" dirty="0"/>
              <a:t>, </a:t>
            </a:r>
            <a:r>
              <a:rPr lang="en-US" b="1" dirty="0" err="1"/>
              <a:t>koro</a:t>
            </a:r>
            <a:r>
              <a:rPr lang="en-US" b="1" dirty="0"/>
              <a:t> ne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jaduong</a:t>
            </a:r>
            <a:r>
              <a:rPr lang="en-US" b="1" dirty="0"/>
              <a:t>’ ma ja </a:t>
            </a:r>
            <a:r>
              <a:rPr lang="en-US" b="1" dirty="0" err="1"/>
              <a:t>higni</a:t>
            </a:r>
            <a:r>
              <a:rPr lang="en-US" b="1" dirty="0"/>
              <a:t> 85 (Josh. 14:10). </a:t>
            </a:r>
            <a:r>
              <a:rPr lang="en-US" b="1" dirty="0" err="1"/>
              <a:t>Dende</a:t>
            </a:r>
            <a:r>
              <a:rPr lang="en-US" b="1" dirty="0"/>
              <a:t> </a:t>
            </a:r>
            <a:r>
              <a:rPr lang="en-US" b="1" dirty="0" err="1"/>
              <a:t>kod</a:t>
            </a:r>
            <a:r>
              <a:rPr lang="en-US" b="1" dirty="0"/>
              <a:t> </a:t>
            </a:r>
            <a:r>
              <a:rPr lang="en-US" b="1" dirty="0" err="1"/>
              <a:t>pache</a:t>
            </a:r>
            <a:r>
              <a:rPr lang="en-US" b="1" dirty="0"/>
              <a:t> pod ne </a:t>
            </a:r>
            <a:r>
              <a:rPr lang="en-US" b="1" dirty="0" err="1"/>
              <a:t>nigi</a:t>
            </a:r>
            <a:r>
              <a:rPr lang="en-US" b="1" dirty="0"/>
              <a:t> </a:t>
            </a:r>
            <a:r>
              <a:rPr lang="en-US" b="1" dirty="0" err="1"/>
              <a:t>teko</a:t>
            </a:r>
            <a:r>
              <a:rPr lang="en-US" b="1" dirty="0"/>
              <a:t> kaka chon, kendo ne </a:t>
            </a:r>
            <a:r>
              <a:rPr lang="en-US" b="1" dirty="0" err="1"/>
              <a:t>otek</a:t>
            </a:r>
            <a:r>
              <a:rPr lang="en-US" b="1" dirty="0"/>
              <a:t> mana kaka ne </a:t>
            </a:r>
            <a:r>
              <a:rPr lang="en-US" b="1" dirty="0" err="1"/>
              <a:t>otek</a:t>
            </a:r>
            <a:r>
              <a:rPr lang="en-US" b="1" dirty="0"/>
              <a:t> e </a:t>
            </a:r>
            <a:r>
              <a:rPr lang="en-US" b="1" dirty="0" err="1"/>
              <a:t>kinde</a:t>
            </a:r>
            <a:r>
              <a:rPr lang="en-US" b="1" dirty="0"/>
              <a:t> </a:t>
            </a:r>
            <a:r>
              <a:rPr lang="en-US" b="1" dirty="0" err="1"/>
              <a:t>machon</a:t>
            </a:r>
            <a:r>
              <a:rPr lang="en-US" b="1" dirty="0"/>
              <a:t> (Josh. 14:11).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0" y="5947361"/>
            <a:ext cx="84950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Ne </a:t>
            </a:r>
            <a:r>
              <a:rPr lang="en-US" b="1" dirty="0" err="1"/>
              <a:t>osechopo</a:t>
            </a:r>
            <a:r>
              <a:rPr lang="en-US" b="1" dirty="0"/>
              <a:t> </a:t>
            </a:r>
            <a:r>
              <a:rPr lang="en-US" b="1" dirty="0" err="1"/>
              <a:t>kinde</a:t>
            </a:r>
            <a:r>
              <a:rPr lang="en-US" b="1" dirty="0"/>
              <a:t> mar </a:t>
            </a:r>
            <a:r>
              <a:rPr lang="en-US" b="1" dirty="0" err="1"/>
              <a:t>kawo</a:t>
            </a:r>
            <a:r>
              <a:rPr lang="en-US" b="1" dirty="0"/>
              <a:t> </a:t>
            </a:r>
            <a:r>
              <a:rPr lang="en-US" b="1" dirty="0" err="1"/>
              <a:t>pok</a:t>
            </a:r>
            <a:r>
              <a:rPr lang="en-US" b="1" dirty="0"/>
              <a:t> mane </a:t>
            </a:r>
            <a:r>
              <a:rPr lang="en-US" b="1" dirty="0" err="1"/>
              <a:t>osingne</a:t>
            </a:r>
            <a:r>
              <a:rPr lang="en-US" b="1" dirty="0"/>
              <a:t> kendo </a:t>
            </a:r>
            <a:r>
              <a:rPr lang="en-US" b="1" dirty="0" err="1"/>
              <a:t>nyiso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</a:t>
            </a:r>
            <a:r>
              <a:rPr lang="en-US" b="1" dirty="0" err="1"/>
              <a:t>wechene</a:t>
            </a:r>
            <a:r>
              <a:rPr lang="en-US" b="1" dirty="0"/>
              <a:t> ne ok gin </a:t>
            </a:r>
            <a:r>
              <a:rPr lang="en-US" b="1" dirty="0" err="1"/>
              <a:t>weche</a:t>
            </a:r>
            <a:r>
              <a:rPr lang="en-US" b="1" dirty="0"/>
              <a:t> </a:t>
            </a:r>
            <a:r>
              <a:rPr lang="en-US" b="1" dirty="0" err="1"/>
              <a:t>manono</a:t>
            </a:r>
            <a:r>
              <a:rPr lang="en-US" b="1" dirty="0"/>
              <a:t>. </a:t>
            </a:r>
            <a:r>
              <a:rPr lang="en-US" b="1" dirty="0" err="1"/>
              <a:t>Kokalo</a:t>
            </a:r>
            <a:r>
              <a:rPr lang="en-US" b="1" dirty="0"/>
              <a:t> </a:t>
            </a:r>
            <a:r>
              <a:rPr lang="en-US" b="1" dirty="0" err="1"/>
              <a:t>kuom</a:t>
            </a:r>
            <a:r>
              <a:rPr lang="en-US" b="1" dirty="0"/>
              <a:t> </a:t>
            </a:r>
            <a:r>
              <a:rPr lang="en-US" b="1" dirty="0" err="1"/>
              <a:t>kony</a:t>
            </a:r>
            <a:r>
              <a:rPr lang="en-US" b="1" dirty="0"/>
              <a:t> mar </a:t>
            </a:r>
            <a:r>
              <a:rPr lang="en-US" b="1" dirty="0" err="1"/>
              <a:t>Nyasaye</a:t>
            </a:r>
            <a:r>
              <a:rPr lang="en-US" b="1" dirty="0"/>
              <a:t>, ne </a:t>
            </a:r>
            <a:r>
              <a:rPr lang="en-US" b="1" dirty="0" err="1"/>
              <a:t>odhi</a:t>
            </a:r>
            <a:r>
              <a:rPr lang="en-US" b="1" dirty="0"/>
              <a:t> </a:t>
            </a:r>
            <a:r>
              <a:rPr lang="en-US" b="1" dirty="0" err="1"/>
              <a:t>tieko</a:t>
            </a:r>
            <a:r>
              <a:rPr lang="en-US" b="1" dirty="0"/>
              <a:t> </a:t>
            </a:r>
            <a:r>
              <a:rPr lang="en-US" b="1" dirty="0" err="1"/>
              <a:t>thuondi</a:t>
            </a:r>
            <a:r>
              <a:rPr lang="en-US" b="1" dirty="0"/>
              <a:t> </a:t>
            </a:r>
            <a:r>
              <a:rPr lang="en-US" b="1" dirty="0" err="1"/>
              <a:t>marateke</a:t>
            </a:r>
            <a:r>
              <a:rPr lang="en-US" b="1" dirty="0"/>
              <a:t> kendo </a:t>
            </a:r>
            <a:r>
              <a:rPr lang="en-US" b="1" dirty="0" err="1"/>
              <a:t>kawo</a:t>
            </a:r>
            <a:r>
              <a:rPr lang="en-US" b="1" dirty="0"/>
              <a:t> </a:t>
            </a:r>
            <a:r>
              <a:rPr lang="en-US" b="1" dirty="0" err="1"/>
              <a:t>miechgi</a:t>
            </a:r>
            <a:r>
              <a:rPr lang="en-US" b="1" dirty="0"/>
              <a:t> (Josh. 14:12-14).</a:t>
            </a:r>
            <a:endParaRPr lang="en" b="1" dirty="0"/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CHIWO TOCH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755221" y="614900"/>
            <a:ext cx="7795481" cy="64633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nowacho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Ng’at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nokaw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Kiriath-sefer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Aksa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okendi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15:16)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9" y="1380619"/>
            <a:ext cx="884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Kane </a:t>
            </a:r>
            <a:r>
              <a:rPr lang="en-US" sz="2000" b="1" dirty="0" err="1"/>
              <a:t>oseloyo</a:t>
            </a:r>
            <a:r>
              <a:rPr lang="en-US" sz="2000" b="1" dirty="0"/>
              <a:t> bath </a:t>
            </a:r>
            <a:r>
              <a:rPr lang="en-US" sz="2000" b="1" dirty="0" err="1"/>
              <a:t>piny</a:t>
            </a:r>
            <a:r>
              <a:rPr lang="en-US" sz="2000" b="1" dirty="0"/>
              <a:t> mane </a:t>
            </a:r>
            <a:r>
              <a:rPr lang="en-US" sz="2000" b="1" dirty="0" err="1"/>
              <a:t>owinjore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mare, Kaleb ne </a:t>
            </a:r>
            <a:r>
              <a:rPr lang="en-US" sz="2000" b="1" dirty="0" err="1"/>
              <a:t>oparo</a:t>
            </a:r>
            <a:r>
              <a:rPr lang="en-US" sz="2000" b="1" dirty="0"/>
              <a:t> </a:t>
            </a:r>
            <a:r>
              <a:rPr lang="en-US" sz="2000" b="1" dirty="0" err="1"/>
              <a:t>matut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dowe</a:t>
            </a:r>
            <a:r>
              <a:rPr lang="en-US" sz="2000" b="1" dirty="0"/>
              <a:t> kaka </a:t>
            </a:r>
            <a:r>
              <a:rPr lang="en-US" sz="2000" b="1" dirty="0" err="1"/>
              <a:t>rapar</a:t>
            </a:r>
            <a:r>
              <a:rPr lang="en-US" sz="2000" b="1" dirty="0"/>
              <a:t> </a:t>
            </a:r>
            <a:r>
              <a:rPr lang="en-US" sz="2000" b="1" dirty="0" err="1"/>
              <a:t>bang’e</a:t>
            </a:r>
            <a:r>
              <a:rPr lang="en-US" sz="2000" b="1" dirty="0"/>
              <a:t>. Bende </a:t>
            </a:r>
            <a:r>
              <a:rPr lang="en-US" sz="2000" b="1" dirty="0" err="1"/>
              <a:t>gunde</a:t>
            </a:r>
            <a:r>
              <a:rPr lang="en-US" sz="2000" b="1" dirty="0"/>
              <a:t> ne biro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 </a:t>
            </a:r>
            <a:r>
              <a:rPr lang="en-US" sz="2000" b="1" dirty="0" err="1"/>
              <a:t>en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838574" y="3264244"/>
            <a:ext cx="61341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ne </a:t>
            </a:r>
            <a:r>
              <a:rPr lang="en-US" sz="2000" b="1" dirty="0" err="1"/>
              <a:t>osingo</a:t>
            </a:r>
            <a:r>
              <a:rPr lang="en-US" sz="2000" b="1" dirty="0"/>
              <a:t> </a:t>
            </a:r>
            <a:r>
              <a:rPr lang="en-US" sz="2000" b="1" dirty="0" err="1"/>
              <a:t>chiwo</a:t>
            </a:r>
            <a:r>
              <a:rPr lang="en-US" sz="2000" b="1" dirty="0"/>
              <a:t> </a:t>
            </a:r>
            <a:r>
              <a:rPr lang="en-US" sz="2000" b="1" dirty="0" err="1"/>
              <a:t>nyare</a:t>
            </a:r>
            <a:r>
              <a:rPr lang="en-US" sz="2000" b="1" dirty="0"/>
              <a:t> ne 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</a:t>
            </a:r>
            <a:r>
              <a:rPr lang="en-US" sz="2000" b="1" dirty="0" err="1"/>
              <a:t>Kiriath-sefer</a:t>
            </a:r>
            <a:r>
              <a:rPr lang="en-US" sz="2000" b="1" dirty="0"/>
              <a:t>, ma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iluongo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Debir</a:t>
            </a:r>
            <a:r>
              <a:rPr lang="en-US" sz="2000" b="1" dirty="0"/>
              <a:t>,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okendi</a:t>
            </a:r>
            <a:r>
              <a:rPr lang="en-US" sz="2000" b="1" dirty="0"/>
              <a:t> (Josh. 15:15-16)</a:t>
            </a:r>
            <a:r>
              <a:rPr lang="en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1922868" y="2354832"/>
            <a:ext cx="74198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oseneno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inyal</a:t>
            </a:r>
            <a:r>
              <a:rPr lang="en-US" sz="2000" b="1" dirty="0"/>
              <a:t> </a:t>
            </a:r>
            <a:r>
              <a:rPr lang="en-US" sz="2000" b="1" dirty="0" err="1"/>
              <a:t>bedgo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, </a:t>
            </a:r>
            <a:r>
              <a:rPr lang="en-US" sz="2000" b="1" dirty="0" err="1"/>
              <a:t>sani</a:t>
            </a:r>
            <a:r>
              <a:rPr lang="en-US" sz="2000" b="1" dirty="0"/>
              <a:t> ne </a:t>
            </a:r>
            <a:r>
              <a:rPr lang="en-US" sz="2000" b="1" dirty="0" err="1"/>
              <a:t>koro</a:t>
            </a:r>
            <a:r>
              <a:rPr lang="en-US" sz="2000" b="1" dirty="0"/>
              <a:t> </a:t>
            </a:r>
            <a:r>
              <a:rPr lang="en-US" sz="2000" b="1" dirty="0" err="1"/>
              <a:t>odwaro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marom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mare,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ochiwne</a:t>
            </a:r>
            <a:r>
              <a:rPr lang="en-US" sz="2000" b="1" dirty="0"/>
              <a:t> </a:t>
            </a:r>
            <a:r>
              <a:rPr lang="en-US" sz="2000" b="1" dirty="0" err="1"/>
              <a:t>toch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704749" y="5513016"/>
            <a:ext cx="6267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Bang’ kendo Aksa, </a:t>
            </a:r>
            <a:r>
              <a:rPr lang="en-US" sz="2000" b="1" dirty="0" err="1"/>
              <a:t>nyar</a:t>
            </a:r>
            <a:r>
              <a:rPr lang="en-US" sz="2000" b="1" dirty="0"/>
              <a:t> Kaleb, </a:t>
            </a:r>
            <a:r>
              <a:rPr lang="en-US" sz="2000" b="1" dirty="0" err="1"/>
              <a:t>nomiyo</a:t>
            </a:r>
            <a:r>
              <a:rPr lang="en-US" sz="2000" b="1" dirty="0"/>
              <a:t> </a:t>
            </a:r>
            <a:r>
              <a:rPr lang="en-US" sz="2000" b="1" dirty="0" err="1"/>
              <a:t>wuon-gi</a:t>
            </a:r>
            <a:r>
              <a:rPr lang="en-US" sz="2000" b="1" dirty="0"/>
              <a:t> </a:t>
            </a:r>
            <a:r>
              <a:rPr lang="en-US" sz="2000" b="1" dirty="0" err="1"/>
              <a:t>oyiene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omed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mane </a:t>
            </a:r>
            <a:r>
              <a:rPr lang="en-US" sz="2000" b="1" dirty="0" err="1"/>
              <a:t>okawo</a:t>
            </a:r>
            <a:r>
              <a:rPr lang="en-US" sz="2000" b="1" dirty="0"/>
              <a:t> (Josh. 15:18-19), kendo e </a:t>
            </a:r>
            <a:r>
              <a:rPr lang="en-US" sz="2000" b="1" dirty="0" err="1"/>
              <a:t>yo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, ne </a:t>
            </a:r>
            <a:r>
              <a:rPr lang="en-US" sz="2000" b="1" dirty="0" err="1"/>
              <a:t>onyiso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omowinjore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jacham</a:t>
            </a:r>
            <a:r>
              <a:rPr lang="en-US" sz="2000" b="1" dirty="0"/>
              <a:t> </a:t>
            </a:r>
            <a:r>
              <a:rPr lang="en-US" sz="2000" b="1" dirty="0" err="1"/>
              <a:t>gikeni</a:t>
            </a:r>
            <a:r>
              <a:rPr lang="en-US" sz="2000" b="1" dirty="0"/>
              <a:t> mar Kaleb.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857149" y="4409326"/>
            <a:ext cx="61155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Othniel</a:t>
            </a:r>
            <a:r>
              <a:rPr lang="en-US" sz="2000" b="1" dirty="0"/>
              <a:t>, </a:t>
            </a:r>
            <a:r>
              <a:rPr lang="en-US" sz="2000" b="1" dirty="0" err="1"/>
              <a:t>wuod</a:t>
            </a:r>
            <a:r>
              <a:rPr lang="en-US" sz="2000" b="1" dirty="0"/>
              <a:t> </a:t>
            </a:r>
            <a:r>
              <a:rPr lang="en-US" sz="2000" b="1" dirty="0" err="1"/>
              <a:t>owadgi</a:t>
            </a:r>
            <a:r>
              <a:rPr lang="en-US" sz="2000" b="1" dirty="0"/>
              <a:t>, e </a:t>
            </a:r>
            <a:r>
              <a:rPr lang="en-US" sz="2000" b="1" dirty="0" err="1"/>
              <a:t>thuon</a:t>
            </a:r>
            <a:r>
              <a:rPr lang="en-US" sz="2000" b="1" dirty="0"/>
              <a:t> mane </a:t>
            </a:r>
            <a:r>
              <a:rPr lang="en-US" sz="2000" b="1" dirty="0" err="1"/>
              <a:t>okawo</a:t>
            </a:r>
            <a:r>
              <a:rPr lang="en-US" sz="2000" b="1" dirty="0"/>
              <a:t> </a:t>
            </a:r>
            <a:r>
              <a:rPr lang="en-US" sz="2000" b="1" dirty="0" err="1"/>
              <a:t>dalano</a:t>
            </a:r>
            <a:r>
              <a:rPr lang="en-US" sz="2000" b="1" dirty="0"/>
              <a:t>, kendo ne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jang’ad</a:t>
            </a:r>
            <a:r>
              <a:rPr lang="en-US" sz="2000" b="1" dirty="0"/>
              <a:t> </a:t>
            </a:r>
            <a:r>
              <a:rPr lang="en-US" sz="2000" b="1" dirty="0" err="1"/>
              <a:t>bura</a:t>
            </a:r>
            <a:r>
              <a:rPr lang="en-US" sz="2000" b="1" dirty="0"/>
              <a:t> </a:t>
            </a:r>
            <a:r>
              <a:rPr lang="en-US" sz="2000" b="1" dirty="0" err="1"/>
              <a:t>mokwongo</a:t>
            </a:r>
            <a:r>
              <a:rPr lang="en-US" sz="2000" b="1" dirty="0"/>
              <a:t> mar Israel (Josh. 15:17; </a:t>
            </a:r>
            <a:r>
              <a:rPr lang="en-US" sz="2000" b="1" dirty="0" err="1"/>
              <a:t>Jong’ad</a:t>
            </a:r>
            <a:r>
              <a:rPr lang="en-US" sz="2000" b="1" dirty="0"/>
              <a:t> </a:t>
            </a:r>
            <a:r>
              <a:rPr lang="en-US" sz="2000" b="1" dirty="0" err="1"/>
              <a:t>Bura</a:t>
            </a:r>
            <a:r>
              <a:rPr lang="en-US" sz="2000" b="1" dirty="0"/>
              <a:t> 3:9-11).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103602"/>
            <a:ext cx="9202994" cy="1107996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6600" b="1" dirty="0">
                <a:ln/>
                <a:solidFill>
                  <a:srgbClr val="C15C16"/>
                </a:solidFill>
              </a:rPr>
              <a:t>YIE MAR JOSHUA</a:t>
            </a: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83213" y="1102203"/>
            <a:ext cx="2918336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20096" y="138410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Kane jo-Israel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osetieko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pogo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guro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mbapgi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ne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gimiyo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Joshua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lowo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pinygi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19:49)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200272" y="978791"/>
            <a:ext cx="735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Joshua </a:t>
            </a:r>
            <a:r>
              <a:rPr lang="en-US" sz="2000" b="1" dirty="0" err="1"/>
              <a:t>noyier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Musa </a:t>
            </a:r>
            <a:r>
              <a:rPr lang="en-US" sz="2000" b="1" dirty="0" err="1"/>
              <a:t>kane</a:t>
            </a:r>
            <a:r>
              <a:rPr lang="en-US" sz="2000" b="1" dirty="0"/>
              <a:t> pod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wuowi</a:t>
            </a:r>
            <a:r>
              <a:rPr lang="en-US" sz="2000" b="1" dirty="0"/>
              <a:t> </a:t>
            </a:r>
            <a:r>
              <a:rPr lang="en-US" sz="2000" b="1" dirty="0" err="1"/>
              <a:t>matin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jakonyne</a:t>
            </a:r>
            <a:r>
              <a:rPr lang="en-US" sz="2000" b="1" dirty="0"/>
              <a:t>. Ne </a:t>
            </a:r>
            <a:r>
              <a:rPr lang="en-US" sz="2000" b="1" dirty="0" err="1"/>
              <a:t>onyiso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ma </a:t>
            </a:r>
            <a:r>
              <a:rPr lang="en-US" sz="2000" b="1" dirty="0" err="1"/>
              <a:t>winjo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, 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chir</a:t>
            </a:r>
            <a:r>
              <a:rPr lang="en-US" sz="2000" b="1" dirty="0"/>
              <a:t>, 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, ma </a:t>
            </a:r>
            <a:r>
              <a:rPr lang="en-US" sz="2000" b="1" dirty="0" err="1"/>
              <a:t>konyo</a:t>
            </a:r>
            <a:r>
              <a:rPr lang="en-US" sz="2000" b="1" dirty="0"/>
              <a:t>, kendo ma </a:t>
            </a:r>
            <a:r>
              <a:rPr lang="en-US" sz="2000" b="1" dirty="0" err="1"/>
              <a:t>ohero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mag </a:t>
            </a:r>
            <a:r>
              <a:rPr lang="en-US" sz="2000" b="1" dirty="0" err="1"/>
              <a:t>Nyasaye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33:11).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133360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701061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Kuom sigande, wapuonjore ni: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200273" y="2318523"/>
            <a:ext cx="73557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ne </a:t>
            </a:r>
            <a:r>
              <a:rPr lang="en-US" sz="2000" b="1" dirty="0" err="1"/>
              <a:t>ochopo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mar </a:t>
            </a:r>
            <a:r>
              <a:rPr lang="en-US" sz="2000" b="1" dirty="0" err="1"/>
              <a:t>dwaro</a:t>
            </a:r>
            <a:r>
              <a:rPr lang="en-US" sz="2000" b="1" dirty="0"/>
              <a:t> </a:t>
            </a:r>
            <a:r>
              <a:rPr lang="en-US" sz="2000" b="1" dirty="0" err="1"/>
              <a:t>gweng</a:t>
            </a:r>
            <a:r>
              <a:rPr lang="en-US" sz="2000" b="1" dirty="0"/>
              <a:t>’ mare </a:t>
            </a:r>
            <a:r>
              <a:rPr lang="en-US" sz="2000" b="1" dirty="0" err="1"/>
              <a:t>owuon</a:t>
            </a:r>
            <a:r>
              <a:rPr lang="en-US" sz="2000" b="1" dirty="0"/>
              <a:t>, ne </a:t>
            </a:r>
            <a:r>
              <a:rPr lang="en-US" sz="2000" b="1" dirty="0" err="1"/>
              <a:t>orito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dhoudi</a:t>
            </a:r>
            <a:r>
              <a:rPr lang="en-US" sz="2000" b="1" dirty="0"/>
              <a:t> </a:t>
            </a:r>
            <a:r>
              <a:rPr lang="en-US" sz="2000" b="1" dirty="0" err="1"/>
              <a:t>dgwenge</a:t>
            </a:r>
            <a:r>
              <a:rPr lang="en-US" sz="2000" b="1" dirty="0"/>
              <a:t> </a:t>
            </a:r>
            <a:r>
              <a:rPr lang="en-US" sz="2000" b="1" dirty="0" err="1"/>
              <a:t>uto</a:t>
            </a:r>
            <a:r>
              <a:rPr lang="en-US" sz="2000" b="1" dirty="0"/>
              <a:t> </a:t>
            </a:r>
            <a:r>
              <a:rPr lang="en-US" sz="2000" b="1" dirty="0" err="1"/>
              <a:t>oyudo</a:t>
            </a:r>
            <a:r>
              <a:rPr lang="en-US" sz="2000" b="1" dirty="0"/>
              <a:t> </a:t>
            </a:r>
            <a:r>
              <a:rPr lang="en-US" sz="2000" b="1" dirty="0" err="1"/>
              <a:t>pokgi</a:t>
            </a:r>
            <a:r>
              <a:rPr lang="en-US" sz="2000" b="1" dirty="0"/>
              <a:t>, kendo ne </a:t>
            </a:r>
            <a:r>
              <a:rPr lang="en-US" sz="2000" b="1" dirty="0" err="1"/>
              <a:t>oyiero</a:t>
            </a:r>
            <a:r>
              <a:rPr lang="en-US" sz="2000" b="1" dirty="0"/>
              <a:t> “</a:t>
            </a:r>
            <a:r>
              <a:rPr lang="en-US" sz="2000" b="1" dirty="0" err="1"/>
              <a:t>modong</a:t>
            </a:r>
            <a:r>
              <a:rPr lang="en-US" sz="2000" b="1" dirty="0"/>
              <a:t>’” [</a:t>
            </a:r>
            <a:r>
              <a:rPr lang="en-US" sz="2000" b="1" dirty="0" err="1"/>
              <a:t>Timnath</a:t>
            </a:r>
            <a:r>
              <a:rPr lang="en-US" sz="2000" b="1" dirty="0"/>
              <a:t>-sera] (Josh. 19:50), mane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dala</a:t>
            </a:r>
            <a:r>
              <a:rPr lang="en-US" sz="2000" b="1" dirty="0"/>
              <a:t> </a:t>
            </a:r>
            <a:r>
              <a:rPr lang="en-US" sz="2000" b="1" dirty="0" err="1"/>
              <a:t>machiegni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Shilo</a:t>
            </a:r>
            <a:r>
              <a:rPr lang="en-US" sz="2000" b="1" dirty="0"/>
              <a:t>, </a:t>
            </a:r>
            <a:r>
              <a:rPr lang="en-US" sz="2000" b="1" dirty="0" err="1"/>
              <a:t>kama</a:t>
            </a:r>
            <a:r>
              <a:rPr lang="en-US" sz="2000" b="1" dirty="0"/>
              <a:t> ne </a:t>
            </a:r>
            <a:r>
              <a:rPr lang="en-US" sz="2000" b="1" dirty="0" err="1"/>
              <a:t>osechungie</a:t>
            </a:r>
            <a:r>
              <a:rPr lang="en-US" sz="2000" b="1" dirty="0"/>
              <a:t> </a:t>
            </a:r>
            <a:r>
              <a:rPr lang="en-US" sz="2000" b="1" dirty="0" err="1"/>
              <a:t>Hekalu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1381</Words>
  <Application>Microsoft Office PowerPoint</Application>
  <PresentationFormat>Panorámica</PresentationFormat>
  <Paragraphs>55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Calibri</vt:lpstr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147</cp:revision>
  <dcterms:created xsi:type="dcterms:W3CDTF">2025-10-19T08:16:14Z</dcterms:created>
  <dcterms:modified xsi:type="dcterms:W3CDTF">2025-10-24T14:31:21Z</dcterms:modified>
</cp:coreProperties>
</file>