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 mane owiti</a:t>
          </a: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 ma Nyasaye chiwo</a:t>
          </a: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 piny</a:t>
          </a: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 michno</a:t>
          </a: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oyudi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 mane owiti</a:t>
          </a: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 ma Nyasaye chiwo</a:t>
          </a: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 piny</a:t>
          </a: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 michno</a:t>
          </a: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Piny</a:t>
          </a:r>
          <a:r>
            <a:rPr lang="es-E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mane </a:t>
          </a:r>
          <a:r>
            <a:rPr lang="es-E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oyudi</a:t>
          </a:r>
          <a:r>
            <a:rPr lang="es-E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7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JOCHAM POK MAG SINGO, JOMA OTUE MAN-GI GENO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145585" y="6427505"/>
            <a:ext cx="3764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" sz="1600" b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mar 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Novemba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Doguru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kuondeu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mochiel</a:t>
            </a:r>
            <a:r>
              <a:rPr lang="en-U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motegno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yaye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joma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otue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man-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geno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nimar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kata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alando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abiro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dwokonu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mwandu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mane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oyaki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nyadiriyo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Zekaria</a:t>
            </a: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9:12, </a:t>
            </a:r>
            <a:r>
              <a:rPr kumimoji="0" lang="es-ES" sz="20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917891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Thoth </a:t>
            </a:r>
            <a:r>
              <a:rPr lang="en-US" sz="2000" b="1" dirty="0" err="1"/>
              <a:t>kitap</a:t>
            </a:r>
            <a:r>
              <a:rPr lang="en-US" sz="2000" b="1" dirty="0"/>
              <a:t> Joshua, </a:t>
            </a:r>
            <a:r>
              <a:rPr lang="en-US" sz="2000" b="1" dirty="0" err="1"/>
              <a:t>sura</a:t>
            </a:r>
            <a:r>
              <a:rPr lang="en-US" sz="2000" b="1" dirty="0"/>
              <a:t> 13 </a:t>
            </a:r>
            <a:r>
              <a:rPr lang="en-US" sz="2000" b="1" dirty="0" err="1"/>
              <a:t>nyaka</a:t>
            </a:r>
            <a:r>
              <a:rPr lang="en-US" sz="2000" b="1" dirty="0"/>
              <a:t> 21,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pogo </a:t>
            </a:r>
            <a:r>
              <a:rPr lang="en-US" sz="2000" b="1" dirty="0" err="1"/>
              <a:t>piny</a:t>
            </a:r>
            <a:r>
              <a:rPr lang="en-US" sz="2000" b="1" dirty="0"/>
              <a:t> Kanaan e kind </a:t>
            </a:r>
            <a:r>
              <a:rPr lang="en-US" sz="2000" b="1" dirty="0" err="1"/>
              <a:t>dhoudi</a:t>
            </a:r>
            <a:r>
              <a:rPr lang="en-US" sz="2000" b="1" dirty="0"/>
              <a:t> mag Israel</a:t>
            </a:r>
            <a:r>
              <a:rPr lang="en" sz="2000" b="1" dirty="0"/>
              <a:t>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5972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2000" b="1" dirty="0"/>
                <a:t>DHOUDI 12 MAG ISRAEL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Tho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sani</a:t>
            </a:r>
            <a:r>
              <a:rPr lang="en-US" sz="2000" b="1" dirty="0"/>
              <a:t> </a:t>
            </a:r>
            <a:r>
              <a:rPr lang="en-US" sz="2000" b="1" dirty="0" err="1"/>
              <a:t>waseyudo</a:t>
            </a:r>
            <a:r>
              <a:rPr lang="en-US" sz="2000" b="1" dirty="0"/>
              <a:t> kaka </a:t>
            </a:r>
            <a:r>
              <a:rPr lang="en-US" sz="2000" b="1" dirty="0" err="1"/>
              <a:t>gir</a:t>
            </a:r>
            <a:r>
              <a:rPr lang="en-US" sz="2000" b="1" dirty="0"/>
              <a:t> </a:t>
            </a:r>
            <a:r>
              <a:rPr lang="en-US" sz="2000" b="1" dirty="0" err="1"/>
              <a:t>keni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mane Adam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Hawa</a:t>
            </a:r>
            <a:r>
              <a:rPr lang="en-US" sz="2000" b="1" dirty="0"/>
              <a:t> </a:t>
            </a:r>
            <a:r>
              <a:rPr lang="en-US" sz="2000" b="1" dirty="0" err="1"/>
              <a:t>owito</a:t>
            </a:r>
            <a:r>
              <a:rPr lang="en-US" sz="2000" b="1" dirty="0"/>
              <a:t> chon. Kata </a:t>
            </a:r>
            <a:r>
              <a:rPr lang="en-US" sz="2000" b="1" dirty="0" err="1"/>
              <a:t>kamano</a:t>
            </a:r>
            <a:r>
              <a:rPr lang="en-US" sz="2000" b="1" dirty="0"/>
              <a:t>, pod wan "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otue</a:t>
            </a:r>
            <a:r>
              <a:rPr lang="en-US" sz="2000" b="1" dirty="0"/>
              <a:t> man-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" mar </a:t>
            </a:r>
            <a:r>
              <a:rPr lang="en-US" sz="2000" b="1" dirty="0" err="1"/>
              <a:t>yude</a:t>
            </a:r>
            <a:r>
              <a:rPr lang="en-US" sz="2000" b="1" dirty="0"/>
              <a:t>. 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497804" y="882188"/>
            <a:ext cx="7644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kind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gwenge</a:t>
            </a:r>
            <a:r>
              <a:rPr lang="en-US" sz="2000" b="1" dirty="0"/>
              <a:t>, </a:t>
            </a:r>
            <a:r>
              <a:rPr lang="en-US" sz="2000" b="1" dirty="0" err="1"/>
              <a:t>oganda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dhoudi</a:t>
            </a:r>
            <a:r>
              <a:rPr lang="en-US" sz="2000" b="1" dirty="0"/>
              <a:t>,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mane </a:t>
            </a:r>
            <a:r>
              <a:rPr lang="en-US" sz="2000" b="1" dirty="0" err="1"/>
              <a:t>osebedo</a:t>
            </a:r>
            <a:r>
              <a:rPr lang="en-US" sz="2000" b="1" dirty="0"/>
              <a:t> </a:t>
            </a:r>
            <a:r>
              <a:rPr lang="en-US" sz="2000" b="1" dirty="0" err="1"/>
              <a:t>pok</a:t>
            </a:r>
            <a:r>
              <a:rPr lang="en-US" sz="2000" b="1" dirty="0"/>
              <a:t> mar Israel, to ma,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nogono</a:t>
            </a:r>
            <a:r>
              <a:rPr lang="en-US" sz="2000" b="1" dirty="0"/>
              <a:t>,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gikawo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 MANE OWITI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Kwom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noriembe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puoth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Eden,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motere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odhi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opur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lowo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nochueyego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(Chakruok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48546"/>
            <a:ext cx="597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Kane ok </a:t>
            </a:r>
            <a:r>
              <a:rPr lang="en-US" sz="2000" b="1" dirty="0" err="1"/>
              <a:t>giwinjo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ne </a:t>
            </a:r>
            <a:r>
              <a:rPr lang="en-US" sz="2000" b="1" dirty="0" err="1"/>
              <a:t>oriembgi</a:t>
            </a:r>
            <a:r>
              <a:rPr lang="en-US" sz="2000" b="1" dirty="0"/>
              <a:t> </a:t>
            </a:r>
            <a:r>
              <a:rPr lang="en-US" sz="2000" b="1" dirty="0" err="1"/>
              <a:t>kanyo</a:t>
            </a:r>
            <a:r>
              <a:rPr lang="en-US" sz="2000" b="1" dirty="0"/>
              <a:t> (</a:t>
            </a:r>
            <a:r>
              <a:rPr lang="en-US" sz="2000" b="1" dirty="0" err="1"/>
              <a:t>Chak</a:t>
            </a:r>
            <a:r>
              <a:rPr lang="en-US" sz="2000" b="1" dirty="0"/>
              <a:t>. 3:23). Ne </a:t>
            </a:r>
            <a:r>
              <a:rPr lang="en-US" sz="2000" b="1" dirty="0" err="1"/>
              <a:t>gisewito</a:t>
            </a:r>
            <a:r>
              <a:rPr lang="en-US" sz="2000" b="1" dirty="0"/>
              <a:t> loch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. 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328797"/>
            <a:ext cx="760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noketo</a:t>
            </a:r>
            <a:r>
              <a:rPr lang="en-US" sz="2000" b="1" dirty="0"/>
              <a:t> Adam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Hawa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jotelo</a:t>
            </a:r>
            <a:r>
              <a:rPr lang="en-US" sz="2000" b="1" dirty="0"/>
              <a:t> mag </a:t>
            </a:r>
            <a:r>
              <a:rPr lang="en-US" sz="2000" b="1" dirty="0" err="1"/>
              <a:t>pinyni</a:t>
            </a:r>
            <a:r>
              <a:rPr lang="en-US" sz="2000" b="1" dirty="0"/>
              <a:t> (</a:t>
            </a:r>
            <a:r>
              <a:rPr lang="en-US" sz="2000" b="1" dirty="0" err="1"/>
              <a:t>Chak</a:t>
            </a:r>
            <a:r>
              <a:rPr lang="en-US" sz="2000" b="1" dirty="0"/>
              <a:t>. 1:27-28), kendo </a:t>
            </a:r>
            <a:r>
              <a:rPr lang="en-US" sz="2000" b="1" dirty="0" err="1"/>
              <a:t>noketogi</a:t>
            </a:r>
            <a:r>
              <a:rPr lang="en-US" sz="2000" b="1" dirty="0"/>
              <a:t> e </a:t>
            </a:r>
            <a:r>
              <a:rPr lang="en-US" sz="2000" b="1" dirty="0" err="1"/>
              <a:t>puodho</a:t>
            </a:r>
            <a:r>
              <a:rPr lang="en-US" sz="2000" b="1" dirty="0"/>
              <a:t> mar Eden (</a:t>
            </a:r>
            <a:r>
              <a:rPr lang="en-US" sz="2000" b="1" dirty="0" err="1"/>
              <a:t>Chak</a:t>
            </a:r>
            <a:r>
              <a:rPr lang="en-US" sz="2000" b="1" dirty="0"/>
              <a:t>. 2:8).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325230" y="5531124"/>
            <a:ext cx="6376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Wich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mar Israel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lokruok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e </a:t>
            </a:r>
            <a:r>
              <a:rPr lang="en-US" sz="2000" b="1" dirty="0" err="1"/>
              <a:t>chenro</a:t>
            </a:r>
            <a:r>
              <a:rPr lang="en-US" sz="2000" b="1" dirty="0"/>
              <a:t> mane </a:t>
            </a:r>
            <a:r>
              <a:rPr lang="en-US" sz="2000" b="1" dirty="0" err="1"/>
              <a:t>oket</a:t>
            </a:r>
            <a:r>
              <a:rPr lang="en-US" sz="2000" b="1" dirty="0"/>
              <a:t> chon.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okawo</a:t>
            </a:r>
            <a:r>
              <a:rPr lang="en-US" sz="2000" b="1" dirty="0"/>
              <a:t> kite </a:t>
            </a:r>
            <a:r>
              <a:rPr lang="en-US" sz="2000" b="1" dirty="0" err="1"/>
              <a:t>moloko</a:t>
            </a:r>
            <a:r>
              <a:rPr lang="en-US" sz="2000" b="1" dirty="0"/>
              <a:t> </a:t>
            </a:r>
            <a:r>
              <a:rPr lang="en-US" sz="2000" b="1" dirty="0" err="1"/>
              <a:t>nyithind</a:t>
            </a:r>
            <a:r>
              <a:rPr lang="en-US" sz="2000" b="1" dirty="0"/>
              <a:t> Ibrahim </a:t>
            </a:r>
            <a:r>
              <a:rPr lang="en-US" sz="2000" b="1" dirty="0" err="1"/>
              <a:t>kowuok</a:t>
            </a:r>
            <a:r>
              <a:rPr lang="en-US" sz="2000" b="1" dirty="0"/>
              <a:t> e kite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giyud</a:t>
            </a:r>
            <a:r>
              <a:rPr lang="en-US" sz="2000" b="1" dirty="0"/>
              <a:t> </a:t>
            </a:r>
            <a:r>
              <a:rPr lang="en-US" sz="2000" b="1" dirty="0" err="1"/>
              <a:t>gikeni</a:t>
            </a:r>
            <a:r>
              <a:rPr lang="en-US" sz="2000" b="1" dirty="0"/>
              <a:t> mag </a:t>
            </a:r>
            <a:r>
              <a:rPr lang="en-US" sz="2000" b="1" dirty="0" err="1"/>
              <a:t>singo</a:t>
            </a:r>
            <a:r>
              <a:rPr lang="en-US" sz="2000" b="1" dirty="0"/>
              <a:t>: wan (Luka 3:8; Jo-</a:t>
            </a:r>
            <a:r>
              <a:rPr lang="en-US" sz="2000" b="1" dirty="0" err="1"/>
              <a:t>Hibrania</a:t>
            </a:r>
            <a:r>
              <a:rPr lang="en-US" sz="2000" b="1" dirty="0"/>
              <a:t> 6:11-12).</a:t>
            </a:r>
            <a:r>
              <a:rPr lang="en" sz="2000" b="1" dirty="0"/>
              <a:t>                                             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67698" y="4403597"/>
            <a:ext cx="62011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Mos</a:t>
            </a:r>
            <a:r>
              <a:rPr lang="en-US" sz="2000" b="1" dirty="0"/>
              <a:t> </a:t>
            </a:r>
            <a:r>
              <a:rPr lang="en-US" sz="2000" b="1" dirty="0" err="1"/>
              <a:t>mos</a:t>
            </a:r>
            <a:r>
              <a:rPr lang="en-US" sz="2000" b="1" dirty="0"/>
              <a:t>, </a:t>
            </a:r>
            <a:r>
              <a:rPr lang="en-US" sz="2000" b="1" dirty="0" err="1"/>
              <a:t>mwandugo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landore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, kaka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chopo</a:t>
            </a:r>
            <a:r>
              <a:rPr lang="en-US" sz="2000" b="1" dirty="0"/>
              <a:t> e kind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pinje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(Is. 11:9).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2968295"/>
            <a:ext cx="59901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chenro</a:t>
            </a:r>
            <a:r>
              <a:rPr lang="en-US" sz="2000" b="1" dirty="0"/>
              <a:t> ne </a:t>
            </a:r>
            <a:r>
              <a:rPr lang="en-US" sz="2000" b="1" dirty="0" err="1"/>
              <a:t>dhano</a:t>
            </a:r>
            <a:r>
              <a:rPr lang="en-US" sz="2000" b="1" dirty="0"/>
              <a:t> mar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mane </a:t>
            </a:r>
            <a:r>
              <a:rPr lang="en-US" sz="2000" b="1" dirty="0" err="1"/>
              <a:t>olalno</a:t>
            </a:r>
            <a:r>
              <a:rPr lang="en-US" sz="2000" b="1" dirty="0"/>
              <a:t>. E </a:t>
            </a:r>
            <a:r>
              <a:rPr lang="en-US" sz="2000" b="1" dirty="0" err="1"/>
              <a:t>okang</a:t>
            </a:r>
            <a:r>
              <a:rPr lang="en-US" sz="2000" b="1" dirty="0"/>
              <a:t>’ </a:t>
            </a:r>
            <a:r>
              <a:rPr lang="en-US" sz="2000" b="1" dirty="0" err="1"/>
              <a:t>mokwongo</a:t>
            </a:r>
            <a:r>
              <a:rPr lang="en-US" sz="2000" b="1" dirty="0"/>
              <a:t>, ne </a:t>
            </a:r>
            <a:r>
              <a:rPr lang="en-US" sz="2000" b="1" dirty="0" err="1"/>
              <a:t>omiyo</a:t>
            </a:r>
            <a:r>
              <a:rPr lang="en-US" sz="2000" b="1" dirty="0"/>
              <a:t> Ibrahim, </a:t>
            </a:r>
            <a:r>
              <a:rPr lang="en-US" sz="2000" b="1" dirty="0" err="1"/>
              <a:t>Isaka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Jakobo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matin</a:t>
            </a:r>
            <a:r>
              <a:rPr lang="en-US" sz="2000" b="1" dirty="0"/>
              <a:t>: Kanaan (</a:t>
            </a:r>
            <a:r>
              <a:rPr lang="en-US" sz="2000" b="1" dirty="0" err="1"/>
              <a:t>Chak</a:t>
            </a:r>
            <a:r>
              <a:rPr lang="en-US" sz="2000" b="1" dirty="0"/>
              <a:t>. 13:14-15)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15520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PINY MA NYASAYE CHIWO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27099" y="1110692"/>
            <a:ext cx="12164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Mana kaka Adam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Hawa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puoth</a:t>
            </a:r>
            <a:r>
              <a:rPr lang="en-US" sz="2000" b="1" dirty="0">
                <a:solidFill>
                  <a:prstClr val="black"/>
                </a:solidFill>
              </a:rPr>
              <a:t> Eden, Ibrahim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nyikwaye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Mosingi</a:t>
            </a:r>
            <a:r>
              <a:rPr lang="en-US" sz="2000" b="1" dirty="0">
                <a:solidFill>
                  <a:prstClr val="black"/>
                </a:solidFill>
              </a:rPr>
              <a:t>.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mich</a:t>
            </a:r>
            <a:r>
              <a:rPr lang="en-US" sz="2000" b="1" dirty="0">
                <a:solidFill>
                  <a:prstClr val="black"/>
                </a:solidFill>
              </a:rPr>
              <a:t> moa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506849"/>
            <a:ext cx="103536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wuon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ngima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kaachieel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manie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 Ji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modakie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bende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mage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(Zaburi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0" y="1932515"/>
            <a:ext cx="7881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michno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mopangi</a:t>
            </a:r>
            <a:r>
              <a:rPr lang="en-US" sz="2000" b="1" dirty="0">
                <a:solidFill>
                  <a:prstClr val="black"/>
                </a:solidFill>
              </a:rPr>
              <a:t>. Kata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Israel ne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dak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Kanaan, </a:t>
            </a:r>
            <a:r>
              <a:rPr lang="en-US" sz="2000" b="1" dirty="0" err="1">
                <a:solidFill>
                  <a:prstClr val="black"/>
                </a:solidFill>
              </a:rPr>
              <a:t>pinyno</a:t>
            </a:r>
            <a:r>
              <a:rPr lang="en-US" sz="2000" b="1" dirty="0">
                <a:solidFill>
                  <a:prstClr val="black"/>
                </a:solidFill>
              </a:rPr>
              <a:t> ne pod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Zab</a:t>
            </a:r>
            <a:r>
              <a:rPr lang="en-US" sz="2000" b="1" dirty="0">
                <a:solidFill>
                  <a:prstClr val="black"/>
                </a:solidFill>
              </a:rPr>
              <a:t>. 24:1).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2" y="4191715"/>
            <a:ext cx="29051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Mana kaka e Eden, ne </a:t>
            </a: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chudo</a:t>
            </a:r>
            <a:r>
              <a:rPr lang="en-US" sz="2000" b="1" dirty="0">
                <a:solidFill>
                  <a:prstClr val="black"/>
                </a:solidFill>
              </a:rPr>
              <a:t> ma ne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ochul</a:t>
            </a:r>
            <a:r>
              <a:rPr lang="en-US" sz="2000" b="1" dirty="0">
                <a:solidFill>
                  <a:prstClr val="black"/>
                </a:solidFill>
              </a:rPr>
              <a:t>”: </a:t>
            </a:r>
            <a:r>
              <a:rPr lang="en-US" sz="2000" b="1" dirty="0" err="1">
                <a:solidFill>
                  <a:prstClr val="black"/>
                </a:solidFill>
              </a:rPr>
              <a:t>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T.Lawi</a:t>
            </a:r>
            <a:r>
              <a:rPr lang="en-US" sz="2000" b="1" dirty="0">
                <a:solidFill>
                  <a:prstClr val="black"/>
                </a:solidFill>
              </a:rPr>
              <a:t> 20:22). </a:t>
            </a:r>
            <a:r>
              <a:rPr lang="en-US" sz="2000" b="1" dirty="0" err="1">
                <a:solidFill>
                  <a:prstClr val="black"/>
                </a:solidFill>
              </a:rPr>
              <a:t>Adieri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winjruok</a:t>
            </a:r>
            <a:r>
              <a:rPr lang="en-US" sz="2000" b="1" dirty="0">
                <a:solidFill>
                  <a:prstClr val="black"/>
                </a:solidFill>
              </a:rPr>
              <a:t>: hero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gweth</a:t>
            </a:r>
            <a:r>
              <a:rPr lang="en-US" sz="2000" b="1" dirty="0">
                <a:solidFill>
                  <a:prstClr val="black"/>
                </a:solidFill>
              </a:rPr>
              <a:t> mage.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27099" y="2754338"/>
            <a:ext cx="78810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Wuon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ochung</a:t>
            </a:r>
            <a:r>
              <a:rPr lang="en-US" sz="2000" b="1" dirty="0">
                <a:solidFill>
                  <a:prstClr val="black"/>
                </a:solidFill>
              </a:rPr>
              <a:t>’ ne </a:t>
            </a:r>
            <a:r>
              <a:rPr lang="en-US" sz="2000" b="1" dirty="0" err="1">
                <a:solidFill>
                  <a:prstClr val="black"/>
                </a:solidFill>
              </a:rPr>
              <a:t>rito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tado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odundu</a:t>
            </a:r>
            <a:r>
              <a:rPr lang="en-US" sz="2000" b="1" dirty="0">
                <a:solidFill>
                  <a:prstClr val="black"/>
                </a:solidFill>
              </a:rPr>
              <a:t> mag pi,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mamoko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chiwo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koth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orito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mamoko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jo-Israel </a:t>
            </a:r>
            <a:r>
              <a:rPr lang="en-US" sz="2000" b="1" dirty="0" err="1">
                <a:solidFill>
                  <a:prstClr val="black"/>
                </a:solidFill>
              </a:rPr>
              <a:t>odag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chir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nomiyogi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08182" y="6122576"/>
            <a:ext cx="4161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Nyoro</a:t>
            </a:r>
            <a:r>
              <a:rPr lang="en-US" sz="2000" b="1" dirty="0">
                <a:solidFill>
                  <a:prstClr val="black"/>
                </a:solidFill>
              </a:rPr>
              <a:t>, kaka </a:t>
            </a:r>
            <a:r>
              <a:rPr lang="en-US" sz="2000" b="1" dirty="0" err="1">
                <a:solidFill>
                  <a:prstClr val="black"/>
                </a:solidFill>
              </a:rPr>
              <a:t>kawuono</a:t>
            </a:r>
            <a:r>
              <a:rPr lang="en-US" sz="2000" b="1" dirty="0">
                <a:solidFill>
                  <a:prstClr val="black"/>
                </a:solidFill>
              </a:rPr>
              <a:t>, pod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mana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(Hib.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-53489" y="93504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KAW PINY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Koro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pinyni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dhoudi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ochiko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kande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kaachiel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konchiel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(Joshua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49" y="1352950"/>
            <a:ext cx="811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Joshua ne </a:t>
            </a:r>
            <a:r>
              <a:rPr lang="en-US" sz="2000" b="1" dirty="0" err="1"/>
              <a:t>oseti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nochike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opog</a:t>
            </a:r>
            <a:r>
              <a:rPr lang="en-US" sz="2000" b="1" dirty="0"/>
              <a:t> </a:t>
            </a:r>
            <a:r>
              <a:rPr lang="en-US" sz="2000" b="1" dirty="0" err="1"/>
              <a:t>pinyno</a:t>
            </a:r>
            <a:r>
              <a:rPr lang="en-US" sz="2000" b="1" dirty="0"/>
              <a:t> e kind </a:t>
            </a:r>
            <a:r>
              <a:rPr lang="en-US" sz="2000" b="1" dirty="0" err="1"/>
              <a:t>dhout</a:t>
            </a:r>
            <a:r>
              <a:rPr lang="en-US" sz="2000" b="1" dirty="0"/>
              <a:t> Israel, </a:t>
            </a:r>
            <a:r>
              <a:rPr lang="en-US" sz="2000" b="1" dirty="0" err="1"/>
              <a:t>moriwo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gwenge</a:t>
            </a:r>
            <a:r>
              <a:rPr lang="en-US" sz="2000" b="1" dirty="0"/>
              <a:t> mane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gikawo</a:t>
            </a:r>
            <a:r>
              <a:rPr lang="en-US" sz="2000" b="1" dirty="0"/>
              <a:t> (Joshua 13:1-7).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207995"/>
            <a:ext cx="54934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Kata obedo ni ne gikedo mondo giyud loch,loch mane giyudo ne ok nikech timbegi mabeyo, to ne en mar Nyasaye (R.Chik 9:5). Mana kaka Israel, wan bende ok wanyal timo gimoro mondo wayud warruok gi pok mar singo (Efes. 2:8-9; Gal. 3:29).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4" y="5212735"/>
            <a:ext cx="54779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To ka ne gikedo ..... </a:t>
            </a:r>
            <a:r>
              <a:rPr lang="en-US" sz="2000" b="1" dirty="0"/>
              <a:t>a</a:t>
            </a:r>
            <a:r>
              <a:rPr lang="en" sz="2000" b="1" dirty="0"/>
              <a:t>ng’o monego watim kawuono? </a:t>
            </a:r>
            <a:r>
              <a:rPr lang="en-US" sz="2000" b="1" dirty="0"/>
              <a:t>Bang’ </a:t>
            </a:r>
            <a:r>
              <a:rPr lang="en-US" sz="2000" b="1" dirty="0" err="1"/>
              <a:t>warruok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biro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gikeni</a:t>
            </a:r>
            <a:r>
              <a:rPr lang="en-US" sz="2000" b="1" dirty="0"/>
              <a:t> mage: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(Fil. 2:12); kendo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erokamano</a:t>
            </a:r>
            <a:r>
              <a:rPr lang="en-US" sz="2000" b="1" dirty="0"/>
              <a:t> (Hib. 12:28).</a:t>
            </a:r>
            <a:endParaRPr lang="en" sz="2000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74" r="11574"/>
          <a:stretch>
            <a:fillRect/>
          </a:stretch>
        </p:blipFill>
        <p:spPr>
          <a:xfrm>
            <a:off x="8245736" y="70851"/>
            <a:ext cx="3845128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31" r="11231"/>
          <a:stretch>
            <a:fillRect/>
          </a:stretch>
        </p:blipFill>
        <p:spPr>
          <a:xfrm>
            <a:off x="8245735" y="3786817"/>
            <a:ext cx="1974590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7" r="12397"/>
          <a:stretch>
            <a:fillRect/>
          </a:stretch>
        </p:blipFill>
        <p:spPr>
          <a:xfrm>
            <a:off x="10327340" y="3715966"/>
            <a:ext cx="1786065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58978" y="2126584"/>
            <a:ext cx="8114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Pinyno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margi</a:t>
            </a:r>
            <a:r>
              <a:rPr lang="en-US" sz="2000" b="1" dirty="0"/>
              <a:t>, to kata </a:t>
            </a:r>
            <a:r>
              <a:rPr lang="en-US" sz="2000" b="1" dirty="0" err="1"/>
              <a:t>kamano</a:t>
            </a:r>
            <a:r>
              <a:rPr lang="en-US" sz="2000" b="1" dirty="0"/>
              <a:t>, pod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gitem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gikawe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ok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ok </a:t>
            </a:r>
            <a:r>
              <a:rPr lang="en-US" sz="2000" b="1" dirty="0" err="1"/>
              <a:t>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;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watim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 MICHNO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946186" y="555663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ong’iewo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wadgi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lowono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nobed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chieng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 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wuon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un, un mana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jodakna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(Tim Jolawi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pok</a:t>
            </a:r>
            <a:r>
              <a:rPr lang="en-US" sz="2000" b="1" dirty="0"/>
              <a:t>, ne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 mane </a:t>
            </a:r>
            <a:r>
              <a:rPr lang="en-US" sz="2000" b="1" dirty="0" err="1"/>
              <a:t>ochung’ne</a:t>
            </a:r>
            <a:r>
              <a:rPr lang="en-US" sz="2000" b="1" dirty="0"/>
              <a:t> kaka ne </a:t>
            </a:r>
            <a:r>
              <a:rPr lang="en-US" sz="2000" b="1" dirty="0" err="1"/>
              <a:t>itiyo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lowono</a:t>
            </a:r>
            <a:r>
              <a:rPr lang="en-US" sz="2000" b="1" dirty="0"/>
              <a:t>: </a:t>
            </a:r>
            <a:r>
              <a:rPr lang="en-US" sz="2000" b="1" dirty="0" err="1"/>
              <a:t>higa</a:t>
            </a:r>
            <a:r>
              <a:rPr lang="en-US" sz="2000" b="1" dirty="0"/>
              <a:t> mar </a:t>
            </a:r>
            <a:r>
              <a:rPr lang="en-US" sz="2000" b="1" dirty="0" err="1"/>
              <a:t>sabato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higa</a:t>
            </a:r>
            <a:r>
              <a:rPr lang="en-US" sz="2000" b="1" dirty="0"/>
              <a:t> mar </a:t>
            </a:r>
            <a:r>
              <a:rPr lang="en-US" sz="2000" b="1" dirty="0" err="1"/>
              <a:t>yueyo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75452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Higa mar </a:t>
            </a:r>
            <a:r>
              <a:rPr lang="en-US" sz="2000" b="1" dirty="0" err="1"/>
              <a:t>yueyo</a:t>
            </a:r>
            <a:r>
              <a:rPr lang="en-US" sz="2000" b="1" dirty="0"/>
              <a:t> (jubilee) ne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lowo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wegi</a:t>
            </a:r>
            <a:r>
              <a:rPr lang="en-US" sz="2000" b="1" dirty="0"/>
              <a:t> </a:t>
            </a:r>
            <a:r>
              <a:rPr lang="en-US" sz="2000" b="1" dirty="0" err="1"/>
              <a:t>machon</a:t>
            </a:r>
            <a:r>
              <a:rPr lang="en-US" sz="2000" b="1" dirty="0"/>
              <a:t>, mondo </a:t>
            </a:r>
            <a:r>
              <a:rPr lang="en-US" sz="2000" b="1" dirty="0" err="1"/>
              <a:t>ogeng</a:t>
            </a:r>
            <a:r>
              <a:rPr lang="en-US" sz="2000" b="1" dirty="0"/>
              <a:t>’ </a:t>
            </a:r>
            <a:r>
              <a:rPr lang="en-US" sz="2000" b="1" dirty="0" err="1"/>
              <a:t>pogruok</a:t>
            </a:r>
            <a:r>
              <a:rPr lang="en-US" sz="2000" b="1" dirty="0"/>
              <a:t> e kind </a:t>
            </a:r>
            <a:r>
              <a:rPr lang="en-US" sz="2000" b="1" dirty="0" err="1"/>
              <a:t>oganda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 err="1"/>
              <a:t>T.Lawi</a:t>
            </a:r>
            <a:r>
              <a:rPr lang="en-US" sz="2000" b="1" dirty="0"/>
              <a:t> 25:10, 23, 40-41).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Higa</a:t>
            </a:r>
            <a:r>
              <a:rPr lang="en-US" sz="2000" b="1" dirty="0"/>
              <a:t> mar </a:t>
            </a:r>
            <a:r>
              <a:rPr lang="en-US" sz="2000" b="1" dirty="0" err="1"/>
              <a:t>Sabato</a:t>
            </a:r>
            <a:r>
              <a:rPr lang="en-US" sz="2000" b="1" dirty="0"/>
              <a:t>,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mar </a:t>
            </a:r>
            <a:r>
              <a:rPr lang="en-US" sz="2000" b="1" dirty="0" err="1"/>
              <a:t>yango</a:t>
            </a:r>
            <a:r>
              <a:rPr lang="en-US" sz="2000" b="1" dirty="0"/>
              <a:t> </a:t>
            </a:r>
            <a:r>
              <a:rPr lang="en-US" sz="2000" b="1" dirty="0" err="1"/>
              <a:t>Sabato</a:t>
            </a:r>
            <a:r>
              <a:rPr lang="en-US" sz="2000" b="1" dirty="0"/>
              <a:t>, ne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yueyo</a:t>
            </a:r>
            <a:r>
              <a:rPr lang="en-US" sz="2000" b="1" dirty="0"/>
              <a:t> (</a:t>
            </a:r>
            <a:r>
              <a:rPr lang="en-US" sz="2000" b="1" dirty="0" err="1"/>
              <a:t>T.Lawi</a:t>
            </a:r>
            <a:r>
              <a:rPr lang="en-US" sz="2000" b="1" dirty="0"/>
              <a:t> 25:2-5). Rem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chikno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otergi</a:t>
            </a:r>
            <a:r>
              <a:rPr lang="en-US" sz="2000" b="1" dirty="0"/>
              <a:t> e </a:t>
            </a:r>
            <a:r>
              <a:rPr lang="en-US" sz="2000" b="1" dirty="0" err="1"/>
              <a:t>tuech</a:t>
            </a:r>
            <a:r>
              <a:rPr lang="en-US" sz="2000" b="1" dirty="0"/>
              <a:t> (2 </a:t>
            </a:r>
            <a:r>
              <a:rPr lang="en-US" sz="2000" b="1" dirty="0" err="1"/>
              <a:t>W.Nda</a:t>
            </a:r>
            <a:r>
              <a:rPr lang="en-US" sz="2000" b="1" dirty="0"/>
              <a:t>. 36:20-21).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67133" y="5197817"/>
            <a:ext cx="6722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Chutho</a:t>
            </a:r>
            <a:r>
              <a:rPr lang="en-US" sz="2000" b="1" dirty="0"/>
              <a:t> </a:t>
            </a:r>
            <a:r>
              <a:rPr lang="en-US" sz="2000" b="1" dirty="0" err="1"/>
              <a:t>mae</a:t>
            </a:r>
            <a:r>
              <a:rPr lang="en-US" sz="2000" b="1" dirty="0"/>
              <a:t> </a:t>
            </a:r>
            <a:r>
              <a:rPr lang="en-US" sz="2000" b="1" dirty="0" err="1"/>
              <a:t>tij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: </a:t>
            </a:r>
            <a:r>
              <a:rPr lang="en-US" sz="2000" b="1" dirty="0" err="1"/>
              <a:t>golo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 </a:t>
            </a:r>
            <a:r>
              <a:rPr lang="en-US" sz="2000" b="1" dirty="0" err="1"/>
              <a:t>mantie</a:t>
            </a:r>
            <a:r>
              <a:rPr lang="en-US" sz="2000" b="1" dirty="0"/>
              <a:t> e kind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odhier</a:t>
            </a:r>
            <a:r>
              <a:rPr lang="en-US" sz="2000" b="1" dirty="0"/>
              <a:t>,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ndiko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ondik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,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, kendo </a:t>
            </a:r>
            <a:r>
              <a:rPr lang="en-US" sz="2000" b="1" dirty="0" err="1"/>
              <a:t>oketowa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romre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wayango</a:t>
            </a:r>
            <a:r>
              <a:rPr lang="en-US" sz="2000" b="1" dirty="0"/>
              <a:t> </a:t>
            </a:r>
            <a:r>
              <a:rPr lang="en-US" sz="2000" b="1" dirty="0" err="1"/>
              <a:t>cni</a:t>
            </a:r>
            <a:r>
              <a:rPr lang="en-US" sz="2000" b="1" dirty="0"/>
              <a:t> </a:t>
            </a:r>
            <a:r>
              <a:rPr lang="en-US" sz="2000" b="1" dirty="0" err="1"/>
              <a:t>waduto</a:t>
            </a:r>
            <a:r>
              <a:rPr lang="en-US" sz="2000" b="1" dirty="0"/>
              <a:t> </a:t>
            </a:r>
            <a:r>
              <a:rPr lang="en-US" sz="2000" b="1" dirty="0" err="1"/>
              <a:t>wadwaro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PINY MANE OYUDI KENDO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0" y="68094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Ginidag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amiyo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Jakobo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jatichna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kweregi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odakie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Ginidag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kuno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kaachiel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nyithindgi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nyikwagi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chieng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’, kendo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jatichna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Daudi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nobed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ruodhgi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mochwere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(Ezekiel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1855696" y="1580867"/>
            <a:ext cx="8052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Nikech</a:t>
            </a:r>
            <a:r>
              <a:rPr lang="en-US" sz="2000" b="1" dirty="0"/>
              <a:t> ne ok </a:t>
            </a:r>
            <a:r>
              <a:rPr lang="en-US" sz="2000" b="1" dirty="0" err="1"/>
              <a:t>giwinj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, ne </a:t>
            </a:r>
            <a:r>
              <a:rPr lang="en-US" sz="2000" b="1" dirty="0" err="1"/>
              <a:t>ogol</a:t>
            </a:r>
            <a:r>
              <a:rPr lang="en-US" sz="2000" b="1" dirty="0"/>
              <a:t> jo-Israel e </a:t>
            </a:r>
            <a:r>
              <a:rPr lang="en-US" sz="2000" b="1" dirty="0" err="1"/>
              <a:t>pinygi</a:t>
            </a:r>
            <a:r>
              <a:rPr lang="en-US" sz="2000" b="1" dirty="0"/>
              <a:t> kendo ne </a:t>
            </a:r>
            <a:r>
              <a:rPr lang="en-US" sz="2000" b="1" dirty="0" err="1"/>
              <a:t>obologi</a:t>
            </a:r>
            <a:r>
              <a:rPr lang="en-US" sz="2000" b="1" dirty="0"/>
              <a:t> </a:t>
            </a:r>
            <a:r>
              <a:rPr lang="en-US" sz="2000" b="1" dirty="0" err="1"/>
              <a:t>Babilon</a:t>
            </a:r>
            <a:r>
              <a:rPr lang="en-US" sz="2000" b="1" dirty="0"/>
              <a:t>. To </a:t>
            </a:r>
            <a:r>
              <a:rPr lang="en-US" sz="2000" b="1" dirty="0" err="1"/>
              <a:t>Nyasaye</a:t>
            </a:r>
            <a:r>
              <a:rPr lang="en-US" sz="2000" b="1" dirty="0"/>
              <a:t> ne ok </a:t>
            </a:r>
            <a:r>
              <a:rPr lang="en-US" sz="2000" b="1" dirty="0" err="1"/>
              <a:t>oweyogi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10047642" y="1714500"/>
            <a:ext cx="2058632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4" r="7934"/>
          <a:stretch>
            <a:fillRect/>
          </a:stretch>
        </p:blipFill>
        <p:spPr>
          <a:xfrm>
            <a:off x="133352" y="1845767"/>
            <a:ext cx="172234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71" r="12771"/>
          <a:stretch>
            <a:fillRect/>
          </a:stretch>
        </p:blipFill>
        <p:spPr>
          <a:xfrm>
            <a:off x="86679" y="3801623"/>
            <a:ext cx="2155406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4066" y="4546932"/>
            <a:ext cx="4452208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1898725" y="2372343"/>
            <a:ext cx="80090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osingo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duokogi</a:t>
            </a:r>
            <a:r>
              <a:rPr lang="en-US" sz="2000" b="1" dirty="0"/>
              <a:t> kendo, </a:t>
            </a:r>
            <a:r>
              <a:rPr lang="en-US" sz="2000" b="1" dirty="0" err="1"/>
              <a:t>miyogi</a:t>
            </a:r>
            <a:r>
              <a:rPr lang="en-US" sz="2000" b="1" dirty="0"/>
              <a:t> </a:t>
            </a:r>
            <a:r>
              <a:rPr lang="en-US" sz="2000" b="1" dirty="0" err="1"/>
              <a:t>pinyno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’, kendo keto </a:t>
            </a:r>
            <a:r>
              <a:rPr lang="en-US" sz="2000" b="1" dirty="0" err="1"/>
              <a:t>Daudi</a:t>
            </a:r>
            <a:r>
              <a:rPr lang="en-US" sz="2000" b="1" dirty="0"/>
              <a:t> kaka </a:t>
            </a:r>
            <a:r>
              <a:rPr lang="en-US" sz="2000" b="1" dirty="0" err="1"/>
              <a:t>ruodhgi</a:t>
            </a:r>
            <a:r>
              <a:rPr lang="en-US" sz="2000" b="1" dirty="0"/>
              <a:t> (Ezek. 37:25). To Israel ne ok bi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pinyno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’, kendo </a:t>
            </a:r>
            <a:r>
              <a:rPr lang="en-US" sz="2000" b="1" dirty="0" err="1"/>
              <a:t>Daudi</a:t>
            </a:r>
            <a:r>
              <a:rPr lang="en-US" sz="2000" b="1" dirty="0"/>
              <a:t> ne </a:t>
            </a:r>
            <a:r>
              <a:rPr lang="en-US" sz="2000" b="1" dirty="0" err="1"/>
              <a:t>osetho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malach</a:t>
            </a:r>
            <a:r>
              <a:rPr lang="en-US" sz="2000" b="1" dirty="0"/>
              <a:t>. To, </a:t>
            </a:r>
            <a:r>
              <a:rPr lang="en-US" sz="2000" b="1" dirty="0" err="1"/>
              <a:t>kare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ang’o</a:t>
            </a:r>
            <a:r>
              <a:rPr lang="en-US" sz="2000" b="1" dirty="0"/>
              <a:t> ma </a:t>
            </a:r>
            <a:r>
              <a:rPr lang="en-US" sz="2000" b="1" dirty="0" err="1"/>
              <a:t>wach</a:t>
            </a:r>
            <a:r>
              <a:rPr lang="en-US" sz="2000" b="1" dirty="0"/>
              <a:t> mane </a:t>
            </a:r>
            <a:r>
              <a:rPr lang="en-US" sz="2000" b="1" dirty="0" err="1"/>
              <a:t>okorno</a:t>
            </a:r>
            <a:r>
              <a:rPr lang="en-US" sz="2000" b="1" dirty="0"/>
              <a:t> </a:t>
            </a:r>
            <a:r>
              <a:rPr lang="en-US" sz="2000" b="1" dirty="0" err="1"/>
              <a:t>nyiso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2382819" y="4898994"/>
            <a:ext cx="51855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 (Rumi 15:8; 2 </a:t>
            </a:r>
            <a:r>
              <a:rPr lang="en-US" sz="2000" b="1" dirty="0" err="1"/>
              <a:t>Kor</a:t>
            </a:r>
            <a:r>
              <a:rPr lang="en-US" sz="2000" b="1" dirty="0"/>
              <a:t> 1:20). </a:t>
            </a:r>
            <a:r>
              <a:rPr lang="en-US" sz="2000" b="1" dirty="0" err="1"/>
              <a:t>Kuome</a:t>
            </a:r>
            <a:r>
              <a:rPr lang="en-US" sz="2000" b="1" dirty="0"/>
              <a:t> </a:t>
            </a:r>
            <a:r>
              <a:rPr lang="en-US" sz="2000" b="1" dirty="0" err="1"/>
              <a:t>wayudo</a:t>
            </a:r>
            <a:r>
              <a:rPr lang="en-US" sz="2000" b="1" dirty="0"/>
              <a:t> </a:t>
            </a:r>
            <a:r>
              <a:rPr lang="en-US" sz="2000" b="1" dirty="0" err="1"/>
              <a:t>gueth</a:t>
            </a:r>
            <a:r>
              <a:rPr lang="en-US" sz="2000" b="1" dirty="0"/>
              <a:t> </a:t>
            </a:r>
            <a:r>
              <a:rPr lang="en-US" sz="2000" b="1" dirty="0" err="1"/>
              <a:t>sani</a:t>
            </a:r>
            <a:r>
              <a:rPr lang="en-US" sz="2000" b="1" dirty="0"/>
              <a:t> kendo,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, </a:t>
            </a:r>
            <a:r>
              <a:rPr lang="en-US" sz="2000" b="1" dirty="0" err="1"/>
              <a:t>pok</a:t>
            </a:r>
            <a:r>
              <a:rPr lang="en-US" sz="2000" b="1" dirty="0"/>
              <a:t> mag </a:t>
            </a:r>
            <a:r>
              <a:rPr lang="en-US" sz="2000" b="1" dirty="0" err="1"/>
              <a:t>singo</a:t>
            </a:r>
            <a:r>
              <a:rPr lang="en-US" sz="2000" b="1" dirty="0"/>
              <a:t> (1 Petro 1:3-4). </a:t>
            </a:r>
            <a:r>
              <a:rPr lang="en-US" sz="2000" b="1" dirty="0" err="1"/>
              <a:t>Machiegni</a:t>
            </a:r>
            <a:r>
              <a:rPr lang="en-US" sz="2000" b="1" dirty="0"/>
              <a:t>, </a:t>
            </a:r>
            <a:r>
              <a:rPr lang="en-US" sz="2000" b="1" dirty="0" err="1"/>
              <a:t>tiendewa</a:t>
            </a:r>
            <a:r>
              <a:rPr lang="en-US" sz="2000" b="1" dirty="0"/>
              <a:t> biro </a:t>
            </a:r>
            <a:r>
              <a:rPr lang="en-US" sz="2000" b="1" dirty="0" err="1"/>
              <a:t>nyono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Mosingi</a:t>
            </a:r>
            <a:r>
              <a:rPr lang="en-US" sz="2000" b="1" dirty="0"/>
              <a:t> 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2327811" y="3791045"/>
            <a:ext cx="986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Kae</a:t>
            </a:r>
            <a:r>
              <a:rPr lang="en-US" sz="2000" b="1" dirty="0"/>
              <a:t>, </a:t>
            </a:r>
            <a:r>
              <a:rPr lang="en-US" sz="2000" b="1" dirty="0" err="1"/>
              <a:t>oland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madier</a:t>
            </a:r>
            <a:r>
              <a:rPr lang="en-US" sz="2000" b="1" dirty="0"/>
              <a:t> ma </a:t>
            </a:r>
            <a:r>
              <a:rPr lang="en-US" sz="2000" b="1" dirty="0" err="1"/>
              <a:t>locho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’. </a:t>
            </a:r>
            <a:r>
              <a:rPr lang="en-US" sz="2000" b="1" dirty="0" err="1"/>
              <a:t>Ng’atma</a:t>
            </a:r>
            <a:r>
              <a:rPr lang="en-US" sz="2000" b="1" dirty="0"/>
              <a:t>,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rembe</a:t>
            </a:r>
            <a:r>
              <a:rPr lang="en-US" sz="2000" b="1" dirty="0"/>
              <a:t>, </a:t>
            </a:r>
            <a:r>
              <a:rPr lang="en-US" sz="2000" b="1" dirty="0" err="1"/>
              <a:t>miyowa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mochuere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dag </a:t>
            </a:r>
            <a:r>
              <a:rPr lang="en-US" sz="2400" b="1" dirty="0" err="1">
                <a:latin typeface="Constantia" panose="02030602050306030303" pitchFamily="18" charset="0"/>
              </a:rPr>
              <a:t>winjo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Adam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Hawa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owito</a:t>
            </a:r>
            <a:r>
              <a:rPr lang="en-US" sz="2400" b="1" dirty="0">
                <a:latin typeface="Constantia" panose="02030602050306030303" pitchFamily="18" charset="0"/>
              </a:rPr>
              <a:t> Eden, kendo ne </a:t>
            </a:r>
            <a:r>
              <a:rPr lang="en-US" sz="2400" b="1" dirty="0" err="1">
                <a:latin typeface="Constantia" panose="02030602050306030303" pitchFamily="18" charset="0"/>
              </a:rPr>
              <a:t>okuong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</a:t>
            </a:r>
            <a:r>
              <a:rPr lang="en-US" sz="2400" b="1" dirty="0">
                <a:latin typeface="Constantia" panose="02030602050306030303" pitchFamily="18" charset="0"/>
              </a:rPr>
              <a:t>. To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oganda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oluwo</a:t>
            </a:r>
            <a:r>
              <a:rPr lang="en-US" sz="2400" b="1" dirty="0">
                <a:latin typeface="Constantia" panose="02030602050306030303" pitchFamily="18" charset="0"/>
              </a:rPr>
              <a:t> yore mane </a:t>
            </a:r>
            <a:r>
              <a:rPr lang="en-US" sz="2400" b="1" dirty="0" err="1">
                <a:latin typeface="Constantia" panose="02030602050306030303" pitchFamily="18" charset="0"/>
              </a:rPr>
              <a:t>omiyogi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pinygi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</a:t>
            </a:r>
            <a:r>
              <a:rPr lang="en-US" sz="2400" b="1" dirty="0">
                <a:latin typeface="Constantia" panose="02030602050306030303" pitchFamily="18" charset="0"/>
              </a:rPr>
              <a:t> kendo.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owuon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ema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omiyogi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chike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tayo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weche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lowo</a:t>
            </a:r>
            <a:r>
              <a:rPr lang="en-US" sz="2400" b="1" dirty="0">
                <a:latin typeface="Constantia" panose="02030602050306030303" pitchFamily="18" charset="0"/>
              </a:rPr>
              <a:t>, kendo ne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gikonyre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duoko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mewo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lowo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bwo</a:t>
            </a:r>
            <a:r>
              <a:rPr lang="en-US" sz="2400" b="1" dirty="0">
                <a:latin typeface="Constantia" panose="02030602050306030303" pitchFamily="18" charset="0"/>
              </a:rPr>
              <a:t> loch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puonjorego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weche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. Mana kaka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chikene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chuech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okel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mwandu</a:t>
            </a:r>
            <a:r>
              <a:rPr lang="en-US" sz="2400" b="1" dirty="0">
                <a:latin typeface="Constantia" panose="02030602050306030303" pitchFamily="18" charset="0"/>
              </a:rPr>
              <a:t> mage, e kaka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chikene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nyiso</a:t>
            </a:r>
            <a:r>
              <a:rPr lang="en-US" sz="2400" b="1" dirty="0">
                <a:latin typeface="Constantia" panose="02030602050306030303" pitchFamily="18" charset="0"/>
              </a:rPr>
              <a:t> kit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1222</Words>
  <Application>Microsoft Office PowerPoint</Application>
  <PresentationFormat>Panorámica</PresentationFormat>
  <Paragraphs>70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145</cp:revision>
  <dcterms:created xsi:type="dcterms:W3CDTF">2025-10-25T14:24:07Z</dcterms:created>
  <dcterms:modified xsi:type="dcterms:W3CDTF">2025-10-29T15:08:15Z</dcterms:modified>
</cp:coreProperties>
</file>